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32" autoAdjust="0"/>
    <p:restoredTop sz="94660"/>
  </p:normalViewPr>
  <p:slideViewPr>
    <p:cSldViewPr>
      <p:cViewPr>
        <p:scale>
          <a:sx n="100" d="100"/>
          <a:sy n="100" d="100"/>
        </p:scale>
        <p:origin x="-282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6T13:54:10.685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B2C01E8D-1621-413A-A6F1-73BC27055405}" emma:medium="tactile" emma:mode="ink">
          <msink:context xmlns:msink="http://schemas.microsoft.com/ink/2010/main" type="inkDrawing" rotatedBoundingBox="4189,15332 4316,16280 3470,16392 3343,15444" semanticType="enclosure" shapeName="None"/>
        </emma:interpretation>
      </emma:emma>
    </inkml:annotationXML>
    <inkml:trace contextRef="#ctx0" brushRef="#br0">454 31 645,'0'0'3741,"0"0"516,0 0-129,-19 0-1548,19 0-645,0 0-387,0 0-645,-17 0-129,17 0-129,0 0-129,0 0 129,-25 17-258,25-17-129,-15 10 129,15-10-129,-19 6 0,19-6 0,-21 7 0,21-7 0,-23 5 0,23-5-129,-24 5 0,24-5 0,-25 1 0,25-1-129,-26 5 129,26-5 0,-22 5-129,22-5 129,-24 12 0,24-12-129,-25 21 129,25-21-129,-23 24 129,23-24 0,-25 25-129,25-25 0,-21 27 0,21-27 0,-16 24 0,16-24 0,-15 25 0,15-25 0,-13 28 0,9-14 129,4-14-129,-11 29 0,2-12 0,5-2 0,4-15 0,-10 28 0,10-28 0,-5 25 0,5-25 0,-7 27 0,7-27 0,-4 25 0,4-25 0,-2 20-129,2-20 129,0 21 0,0-21 0,0 23 0,0-23 0,7 31 0,-7-31 0,14 26 0,-7-11 129,-7-15-129,13 30 129,-2-13-129,-11-17 0,23 29 0,-14-13 129,7 1-129,-3 1 0,6 0 0,-1-2 0,-2-1 0,2-2 129,-18-13-129,29 26 0,-29-26 0,25 22 0,-25-22 0,28 20 0,-28-20 0,27 20 0,-27-20 0,29 22 0,-29-22 0,30 20 0,-30-20 0,27 19 0,-10-12 0,-17-7 129,28 8-129,-28-8 0,30 2 0,-30-2 0,30 0 0,-15-3 0,-15 3 0,29-12 0,-29 12 0,29-15 0,-29 15 0,28-16 129,-28 16-129,28-15 0,-28 15 0,25-18 0,-25 18 0,22-16 0,-22 16 0,28-18 0,-28 18 0,28-23 129,-28 23-129,28-27 0,-13 14 0,0-4 0,-5 0 0,2-1 0,-2-2-129,0 2 129,-2-2 0,-1-6 129,0 3-258,-4-2 129,-1 1 0,-1-3 0,-1-2 0,0 3 0,0-1 0,0 0 0,-1 0 0,-1 3 129,-1-1-129,0 3 0,0 2 0,1 1 0,-4 1 0,3 5 0,3 13 0,-14-28 0,14 28 0,-16-24 129,16 24-129,-25-26 0,8 12-129,17 14 258,-28-23-258,13 12 129,15 11 0,-28-22 0,28 22 0,-25-16 129,25 16-129,-21-11-129,21 11 129,-19-12 0,19 12 0,-23-8 0,23 8 0,-21-12 0,21 12 0,-22-6 129,22 6-129,-19-9 0,19 9 0,-15-4 129,15 4-129,-16-10 129,16 10-129,-15-9 0,15 9 129,-22-8-129,22 8 129,-22-6-129,22 6 129,-25-1 0,25 1-129,-20-2 0,20 2 129,-21 0-129,21 0 0,0 0-258,-20 7-645,20-7-2580,0 0-1161,0 0-516,0 0-387,0 0-387</inkml:trace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6T13:54:52.134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230 110 2967,'-13'-25'3483,"13"25"0,-2-18-1548,2 18-645,0-18-387,0 18-258,0 0 0,15-15-258,-15 15 0,19 0 258,-19 0-258,22 0 0,-6 5 0,-16-5 129,34 6-129,-15-6 0,6 4 0,-3-4 0,6 0 0,-6 0-129,6 0 0,-3 0-129,-1 0 129,1 0-129,-2 0 0,4 0 0,1 0-129,-6 0 258,7 0-129,-4-2 0,3 0-129,-3-1 129,3 1 0,-3-3-129,-2 4 129,4 1-129,2 0 0,-4 0 0,0 0 129,2 0-129,1 0 0,-2 0 0,2 1 129,2 1-129,-1 0 0,3-1 0,2 3 129,-3-3-129,1 3 0,4-4 0,-4 1 129,0-1-129,1 2 129,-2-2-129,8 0 129,-5 0 0,7-3-129,-5-1 129,6-1-129,-2 0 129,3 1 0,-4-1-129,3 2 129,-4 0 0,3-2 0,3 1 0,5 1 129,1 0-258,4 3 129,-2-4-129,5 4 129,-1-1-129,0 1 0,-6 0 129,-3 1-129,-2 6 0,-4 0 0,1 3 129,-3 0-129,4-1 0,-3 1 129,2 0-129,2-1 129,2 0-129,3-1 129,-1 0-129,2 1 129,-1 2-129,1-3 129,3-1-129,1 0 129,2 0-129,3 0 0,7-1 129,2-1-129,4 0 0,0 0 129,3 2-129,-9-1 0,2 1 129,-7 0-129,-3-1 0,-4 4 0,-1-5 129,0 2-129,-3-4 129,4 0 0,-2 2-129,2-1 129,4 0-129,-8-1 0,0-1 129,0 6-129,3-1 0,1 1 0,-4-3 0,0 1 0,0-2 0,1 1 129,-2-4-129,2-1 0,-2 0 0,-6 0 129,-1 0-129,1 0 0,-3 0 0,-4 5 129,0 0-129,-4 4 0,-1-5 129,1 0-129,4-4 0,-3 0 0,3-2 129,5-3-129,0 2 0,2-4 0,1 4 0,-3 0 0,-1 1 0,1 2 0,-3 0 0,-4 0 0,3 0 0,0-2 0,-1 2 0,4 0 0,1-1 0,0-3 0,2 3 0,1-3 129,2 4-129,2 0 0,5 0 0,-3 5 0,-1 2 129,-4 1-129,-1 4 0,-2-4 0,-1 2 0,-7 0 0,-6 1 0,-3-8 0,-6 4 0,-5-1 0,-14-6 0,24 7 0,-24-7 0,0 0 0,0 0 0,0 0 129,0 0-129,0 0 0,0 0 0,0 0 129,0 0-129,0 0 0,-16 13 129,-3-8-129,-8 0 0,-5 3 0,-14 1-129,-2 0 129,-10 1 0,-3 4 0,-3 0-129,-3-1 129,-5 3-129,0-1 129,-1 0 0,-3 0 0,-5 3 0,-6-2-129,-4-1 129,-10-2 0,2-5-129,1-3 129,2 0-129,2-3 129,6 0-129,5-2 129,8 0 0,9 0 0,1-5 0,4 1-129,-3 1 129,-2 0 0,3-2 0,-6 0 0,-5 0-129,2 0 129,2 3 0,1-3-129,1 4 129,5-1-129,4 2 129,0 0 0,9 0-129,-3 0 129,0 0 0,-1 0 0,-4 0 0,1 2 0,-2-1 0,2-1-129,1 0 129,2 0 0,1 0 0,1 0 0,1 0 0,1-1 0,1-1-129,1-3 129,-2 2 0,-2-2-129,-2 1 129,-11-1-129,2 1 129,-8-1 0,-5 0-129,-4 4 129,-1-1-129,0 2 129,2 0-129,0 0 129,1 0-129,7 0 0,3 2 0,1-1 129,5 1 0,3-2-129,0 0 129,5 0 0,2-2 0,4-3 0,-1 2 0,2 0 0,-1 1-129,-4 2 129,2 0 0,-3 7 0,2 4 0,1-1-129,4 1 129,-2-1 0,7 2 0,1-4 0,3-2 0,3-1 0,3-1 0,1 1 0,2 0-129,-2-4 129,1 3 0,2 1 0,-4-1 0,3 1-129,-2 4 129,2 1 0,-3 0 0,1 5 0,1-3 0,-5 3 0,2-2 0,-5 3 0,0-2-129,-2 1 129,-3-1 0,3-3 0,-5 1 0,5-2 0,5 0 0,5-2 0,4 0-258,4-1 258,21-7 0,-20 11 0,20-11-129,0 0 129,0 21 0,0-21 0,0 15 0,0-15 0,13 20-129,3-5 258,6-5 0,14-2 129,3 0-129,14-1-129,11-2 0,3-5 0,10 0 129,2 0-129,-1-5-129,0-2 129,1-1-129,-5 0 129,-2-2 129,-4 3-129,-10-1 0,-5 1 0,-3 4 0,-8 0 0,-4 3 0,-7 0 0,-3 0 0,1 0 0,-1 3 0,0 0 129,1 2-129,-1 2 0,3-2 0,2-2 0,2 0 0,2 2 129,1 0-129,0-1 0,3-3 258,5 3-129,-2-3 129,2 1-129,-2 1 129,-3-1-258,-1 1 387,-2 2-387,-1 0 0,-2 0 0,-1 0 0,10 1 0,-6-5 0,5 3 0,5-3 0,1 1 0,-2-2 0,-3 2 0,-1-2 0,-8 1 0,2 3 0,-6-1 0,-6 0 0,2 2 0,0 0 0,-2 0 0,0 0 0,3-2 0,0 2 0,0 0 129,3 0-129,-5-1 0,2-1 0,3 2 0,0-2 0,3 2 0,-2-2 0,-1 2 129,3-1-129,0 1 0,1 0 0,-1-3 0,1 0 0,2 1 129,4-3-129,5 0 0,2 0 0,5 0 0,3 0 0,4 0 0,-1 0 129,0 0-129,-2 0 0,-4 0 0,-1 0 0,-8 0 0,-9 0 0,2 0 0,-5 0 0,-1 0 129,-2 3-129,1-1 0,1 1 0,-2 1 129,2-1-129,0 2 0,1-2 129,-4 2-129,2 0 0,2 0 0,-3 0 0,2-2 0,0 1 0,3-1 0,1-1 0,2-2 0,1 0 0,6 0 129,-1 0-129,1 0 0,-1 0 0,4 0 0,-3 0 0,-1-2 0,-1 0 0,2 2 0,2 0 0,-6-3 0,5 1 129,-4 2-129,5-3 0,-3 1 129,1 2-129,-3-3 129,-1 3-129,-2-2 0,-6 2 0,1 0 0,-4 0 0,-1 0 0,-1 0 0,-2 0 0,1 0 0,-2 0-129,6 0 129,-2 0 0,2 0 0,-1 0 0,2-1 0,-6 1 0,-3-4 0,0 3 0,-3-1 0,-1 0 0,-18 2 0,26 0 0,-26 0 0,27-4 0,-12-1 0,5 1 0,-1-1 0,2 0 0,2-1 0,1 0 0,-2 1 0,2 2 0,-2-1 0,-2-1 0,-1 2 0,-3 1 0,-16 2 0,27-5 0,-27 5 0,21-1 129,-21 1-129,20-2 0,-20 2 0,27 0 0,-8-1 0,1-3 129,1 3-129,2-3 129,2-1-129,-4 2 129,-2-2-129,-1 3 129,-18 2-129,23-5 0,-23 5 129,17-1-258,-17 1 129,0 0 0,22 0 0,-22 0 0,17 0 0,-17 0 0,0 0 0,19 3 0,-19-3 0,0 0 0,18 2 0,-18-2 0,18 0 0,-18 0 0,20 1 0,-20-1 0,19 2 0,-19-2-129,0 0 0,0 0-129,19 23-1032,-19-23-2451,-19 30-1032,-3-16-258,-12-9-516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00:51:39.388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90EB24B4-2FCD-4E64-B7FB-5F446CFFEE85}" emma:medium="tactile" emma:mode="ink">
          <msink:context xmlns:msink="http://schemas.microsoft.com/ink/2010/main" type="inkDrawing" rotatedBoundingBox="1809,985 3289,15765 3031,15790 1552,1011" semanticType="callout" shapeName="Other">
            <msink:sourceLink direction="with" ref="{32D26E28-C912-4E83-BA0D-9C88A01D6B71}"/>
            <msink:sourceLink direction="with" ref="{475B2BB9-9DED-442B-A37F-58921E5AEFCA}"/>
          </msink:context>
        </emma:interpretation>
      </emma:emma>
    </inkml:annotationXML>
    <inkml:trace contextRef="#ctx0" brushRef="#br0">12-6 3483,'-15'7'5418,"15"-7"-774,-9 14 258,7-1-1935,2-13-1806,-5 14-387,5-14 0,-1 25-258,0-13-129,1 8-129,0-3 0,1 6 0,0-1-129,4 6 0,-1 1 0,-1-5 129,1 8-129,2 4 0,-4 5 0,2 1 0,0-1-129,1 0 129,-1 3 0,-3 5-129,0-8 129,1 5 129,-2-2 0,2 0 0,-2 5 0,0 2-129,0 1 129,0 2 0,0 6 0,0 0-258,0 3 0,1 0 129,1 1-129,-2-4 0,2 2 0,-2-4 0,1-4 0,-1-2 0,0-4-129,0 0 129,0-2 0,0 2 0,0-6 0,0 5-129,3-6 129,-2 3 0,2-1 0,0-6 0,1 0 0,-1-1 0,2 0 0,0-1 0,-1 4 0,-3-2 0,4 2 0,-3 2 0,3 2 0,-3 4 0,2-1 0,1 4 129,-3 2-129,2 0 258,1 3 0,2 0-129,-1 4 129,1 1-129,-2 2 129,3 4-129,-3 3 129,4 4-258,-1 1-129,0-3 258,-2 6-258,3 2 129,-1 3-129,-1-4 129,2 2-129,0-2 0,-2 0 0,2 3 129,0-2-129,-3-1 258,3 1-258,-1-4 129,-2 3 0,4 0-129,-1 2 129,-1-4-129,0 0 129,-1 0-129,3-5 129,-4 4 0,2 0 0,-2-4 0,3 0 0,-3 0 0,3 0 0,0-2 0,-1 1 0,3 0-129,-3-3 0,0 2 129,1-1-129,-3 0 129,2 0 0,0 5-129,0-2 129,1 2 0,1 0 0,0 0 0,-4-2 0,6 2 0,-3 0 129,-4-2-129,0-1 129,2 0-129,2-1 0,-6-1 0,3-1 129,1 5-129,0 1 0,-2 1 0,1 3 0,0 4 0,-2 2 0,2 0 129,-1 4-129,4-1 129,-4 1-129,5 1 129,-3-1-129,2-3 129,1 2-129,-2 0 129,1 2-258,0-2 0,-3-2 0,3 1 0,0-5 0,0 5 0,1-1 0,0 0-129,1-1 258,-1 2 0,1 0 0,-1 0 129,1-4-258,-3-3 129,0-3-129,0 0 0,-3-4 129,4 3 0,-2-2-129,-2 1 129,2 3 0,-4 0 129,0 1 0,2 5 0,-2-1-129,-2 2 0,1-1 129,1 2-129,-1 0 129,1 3-129,-1 0 129,1 4 0,2 1 0,-1-1 0,1 2-129,1 1 0,2 1 0,-2-4 129,0 5-129,2-3 129,1 2-129,0 2 129,2-2-129,0 0 129,1-3-258,0 1 129,5-1 0,-2-5 0,1 0 0,-2-1 0,2 0 0,-1-1-129,1-1 258,-1 0-129,-4 2 0,3-2 129,-3-2-258,2 1 129,-1-2 0,2-6-129,-2-1 129,2-3 0,-2-4-129,2 1 129,-1-2 0,-2-7 129,2-1-258,-3-2 258,1-1-129,0 1 129,-1-2-129,-1-3 0,1-1 0,-1-1 0,2-2 129,-4-4-129,3-1 129,-4-3-129,4-2 129,-3 2 0,-1 1 0,1-2-129,1 1 0,-2-1 0,1 1 0,-2 0 0,1 0 0,-2-2 0,3-2 0,1 1 0,-4-5 0,1 4 0,-2-5 0,3-5 0,0 2-258,-1-5 0,0 0-258,-5-22-903,16 36-2193,-11-23-1548,4 11-258,-4-6-516,-1-1-129</inkml:trace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00:51:49.61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2F2A750E-F968-46EB-8428-EB2410665819}" emma:medium="tactile" emma:mode="ink">
          <msink:context xmlns:msink="http://schemas.microsoft.com/ink/2010/main" type="inkDrawing" rotatedBoundingBox="2972,-454 23190,6317 20251,15093 32,8321" semanticType="enclosure" shapeName="Other">
            <msink:sourceLink direction="with" ref="{C03D1E86-48AF-4AB1-8AC3-C35113B6974F}"/>
          </msink:context>
        </emma:interpretation>
      </emma:emma>
    </inkml:annotationXML>
    <inkml:trace contextRef="#ctx0" brushRef="#br0">26 29 1935,'-8'-14'3612,"8"14"129,0 0-903,0 0-387,-21-17-258,21 17-1032,0 0 258,0 0-387,0 0-258,0 11 0,0-11-129,7 18-387,2-3 258,9 4-129,-3 3-258,6 5 129,1 5-258,3 4 129,0 0 0,4 6 129,3 1-258,-2 1 129,3 0-129,-1 2 129,0 0-129,-2-6 129,-5-6-129,-1-5 0,-2-10-129,-3-8 0,0-5 0,-4-6-258,2-10 258,1-9-129,3-1 129,0-3-129,1-2 129,2-3 129,0 2-129,0-2 129,-2 3-129,-5-2 129,1 5 0,-2 0 0,-1 1 0,1 2 0,-4-1 0,1 6 0,-4 0 0,-9 14 129,17-24 0,-17 24 0,12-14 0,-12 14 0,0 0 0,8-14 0,-8 14 0,0 0-129,0 0 129,0 0-129,0 0 0,10-15 0,-10 15 129,0 0-258,14-16 129,-14 16 0,13-17-129,-13 17 129,15-14 0,-15 14 0,14-11 0,-14 11 129,0 0-129,0 0 387,13-1-258,-13 1-129,0 0 129,0 0-129,0 0 0,0 0 129,16 0-129,-16 0-129,0 0 129,14 0 0,-14 0 0,0 0 0,16 1 0,-16-1 0,14 2 129,-14-2-129,0 0 0,20 9 0,-20-9-129,22 8 129,-10-1-129,3 0 129,-1 2-129,0 1 129,4 3 0,-4-1 0,1 5 0,1 4 0,1 0 129,0 6 0,2-1-129,1 6 129,-3-3 0,2 5 129,1-5-129,0 5 129,-2-3-129,2 3 129,-4-4-129,2 3 129,-2 1-129,2 3 129,-2 2-129,1 6-129,-5 1 129,2 2-129,0 6 129,-3-1-129,6-1 0,-2 4 0,-4-5 0,4 0 0,4-6 0,-4 1 0,3-5 0,1-1 0,1-3-129,-2-3 129,-1-5-129,2-7 0,-1-5 0,-3-6 0,5-4 0,-1-8-129,5-9 0,1-10 129,7-3-129,-2-8 129,7 1 0,-1-6 0,1 1 0,-1 1 129,-1 3 0,-2 2-129,-1 2 258,-4 6-258,-3 3 258,-3 0-129,-1 5 0,-4 2 0,-2 4 0,-15 7 129,22-9-129,-22 9 129,0 0 0,11 0 0,-11 0 0,0 0 0,4 11 0,-4-11-129,1 19 129,0-6-129,-1 3 0,3 2 0,1 4 0,-3 5 129,2 6-129,2 5 129,3 3-129,2 1 0,1 4 0,2 4 129,6 1-258,4 0 129,2 3 0,4-3 0,0 2 258,3 6-258,2-3 258,2 5-258,0-3 129,-1 8 0,3 1 0,0 12 0,1 5-387,2 5 387,1 5-258,-2 1 0,3 3 0,-1-4-129,-1 3 129,0-8 0,0 2-129,-2-4 129,4 0 0,-1-1 129,-1 3-129,2 2 0,3 6 129,-5-1 0,-2 2 0,-2 2-129,1 2 129,-3 0 0,-4 3 0,1-2 0,-3-4 0,-3-1 0,5 2 129,-6-3-129,3 0 0,-1 6 129,0-3 0,-2 6-129,3 0 0,-1-1 258,-1 2-258,-1 2 129,0 1-129,-1-3 129,1 6-129,0-2 0,1-1 129,0 3-129,4-1 129,-2-4 0,2-3-129,2 2 129,-2-6-129,2 0 129,0 0-129,6-1 0,-2 1-129,1-4 129,-3 0-129,2-4 0,0-3 129,0-1-129,-6-3 129,3-4-129,-2 0 129,-2-3 0,1-3-129,7-1 258,-4-8-129,-1-8 0,2-10-129,2-12 129,3-8-129,1-19 0,6-8-129,-1-11-129,5-16 129,3-13 0,8-2 0,-1-6-129,5 0 129,-5-3 129,3 3 0,-9 3 129,1 8-129,-5-2 129,-7 8 0,0 5-129,-8 2 129,-6 7 0,-5 1 0,-5 7 129,-5 4-129,-14 3 129,0 0 0,16 0 0,-16 0 0,5 20 129,-5-7 0,1 9-129,-1-1 0,0 10 129,0 6-129,0-1 0,0 8 0,0 1 0,0 5-129,0 3 258,0 4-258,0 3 0,2 3 258,0 5-129,3 3 0,2 4-129,0-1 129,3 5 0,2-2-129,1 3 129,5-5-258,-2-2 258,6-8-129,-1-5 0,3-7 0,3-10-129,6-6 129,2-13-129,8-9 0,0-11-129,9-4 129,1-7 0,4-7-129,-1-11 129,2-1 129,2-5-129,-2-2 129,0-3-129,-1-1 129,1 0-129,0 1 129,0 3 0,0 6 0,-7 5 0,5 5 0,-4 7 0,-2 2 0,-2 8 0,-5 0 129,0 8-129,-6 2 0,3 2 0,-5 5 129,-1 3-129,0 4 129,0 2-129,-1 3 0,-3 3 129,4 2-129,0-2 129,-1 4-129,3 1 0,-2 0 0,2-1 0,3 1 258,1 2-258,-5 1 129,7 1 0,-2 2 0,2 0-129,3 1 258,1 5-258,3 1 0,1-1 0,1 0 0,-1 0 0,1-2 0,0-2 0,0-3-129,3-1 129,1-7 0,-3-3 0,3-4-129,3-2 129,0-7 0,7-5 0,-1-10-129,-2-3 129,7-15-129,-2-9 129,4-15-129,2-10 129,1-10 0,2-7-129,3-5 129,2-9-129,-2-4 0,4-3 0,3-1 0,2 1 0,-1-1 129,-2-4-129,-2 4 0,-2 3 0,-1 4 258,-9 2-258,-1 7 129,-5 2 0,-11 4-129,4 7 258,-1 9-258,-3 3 258,-5 11-258,-2 4 258,-3 7-258,-8 8 258,-3 7-129,-3 4 0,-9 6 129,0 0-129,-3 6 0,-2 7 0,0 4 129,3 9-129,2 1 129,-4 7-129,6 3 129,-2 2-129,2 0 129,1 3 0,1 1-129,2-1 129,-1 0-129,2 4 0,-2-5 0,2 4 0,-3-4 0,5-2 0,2-6 0,0-8 0,2-7 0,2-12 0,4-6 0,6-3 0,2-18-129,1-9 129,8-6 0,4-11-129,2-4 129,5-9 0,2-7 0,-1-6 0,4-4-129,2-7 129,-6-7 0,-2-5 0,0-3-129,-3-4 129,-2 3 0,1 3-129,-5 1 258,-4 6 0,1 6-129,0 5 0,-4 8 0,-2 3 129,-2 4 0,-4 3-129,0 4 129,-4 3-258,-1 4 129,-4 1 0,3 5 0,-2 2 0,-1 1 0,0 4 0,3 0 0,0 3 0,1 0 0,2 9 0,-1-1 0,0 7 0,0 1 0,2 11 129,-7 4-129,2 3 129,-5 11 0,3 9-129,-7 3 129,0 10 0,-5 6-129,-1 6 129,0 3-129,-2 6 0,-4 5 129,0 0 0,-2 3-129,3-5 0,-1 1 129,0-5-258,2-2 129,1-7-129,2-6 129,2-6-129,5-4 129,1-2-129,1-7 129,8-8-129,1-4 129,6-4 0,0-3 0,7 0 0,3-1 0,5-5 0,2 3 0,1 2 0,-2 1 0,3 7 0,-2 8 0,-3 5 0,-2 3 0,-6 10 129,-3 6-129,-4 5 129,-4 6-129,-5 4 129,2 5 0,-2 2 0,-4 2-129,-1 3 129,1-5 0,0-2-129,-1-5 0,3-2 0,-1-6 129,4-5-258,2-7 129,2-5-129,7-7 258,2-4-258,5-9 129,3-6 0,2-3 0,0-10-129,5-8 129,-1-5 0,2-4 0,1-3 129,2 0-129,-6 1 129,4-2-258,1 5 387,-4-1-258,1 3 0,-2 1 129,-3 2-129,-2-1 0,-4 3 0,1 2 0,-4 3 0,-1 3 0,1-1 0,0 4 0,-6 1 0,3 0 129,-2-1-129,-3 1 0,2 1 0,0-1 129,1-4-129,2 4 129,3-6-129,0 6 0,5 0 0,4-5 0,4-1 0,0 0 0,1-5 0,2-4 0,-3-2 0,-1-6 0,-2-7 129,-3-3 0,-1-6-129,-6-8 0,1-3 258,-2-8-258,-2-10 258,-4-4-129,1-3-129,0-5 129,-8-3 0,-1 3 0,-2-3-129,-4 2-129,-4-1 0,0 1 0,-4-8 0,-3 1 0,0-3 0,-3-5 0,5 3 0,-2 0 258,3 6-129,4-2-129,2 2 0,3 5 129,2 4 0,6 0-129,2 1 129,4 0 0,1-5-129,5 5 258,4-2-129,2-1 129,11-2-129,3 1 0,4 0 0,4 2 0,5 0 129,4 6-258,0 6 258,-7 2-258,2 12 258,-7 7 0,-6 10-129,-5 9 129,-6 13-129,-2 7 0,-7 11 129,-1 3-129,1 10 0,-7 10 0,-2 7 0,-3 9 0,-4 2 129,-4 8-129,-4-2 0,-6 11 0,-3-3 0,1 4 129,-1-5-129,-3-1 129,2-4-258,3-2 0,-2-5-129,6-3 129,-1-11-258,4 2-129,-5-12-387,13 12-1548,-13-14-2064,5-2-516,0-4-129,-1-2-516</inkml:trace>
    <inkml:trace contextRef="#ctx0" brushRef="#br1" timeOffset="-19611.4904">-20 163 4386,'0'0'4644,"0"0"-387,0 0 0,0 0-2580,0 0-774,0 0 0,0 0 129,0 0-387,0 0-129,0 0 0,0 0-129,0 0-129,0 0 129,0 0-258,0 0-258,0 0 129,0 0-129,0 0 129,0 0 0,15 0 0,-15 0 0,0 0 0,20 0 0,-20 0 129,19 0-129,-19 0 0,21 0 0,-21 0 129,18-1-129,-18 1 0,22 0 129,-22 0-129,17-1 0,-17 1 0,18 0 0,-18 0 0,22 0 0,-22 0 0,23-2 0,-10-1 0,-13 3 0,28 0 0,-16-3 0,2 3 0,-14 0 0,26 0 0,-26 0 0,22 0 0,-22 0 0,20 0 0,-20 0 0,23 0 0,-23 0 129,24 0-129,-8 0-129,-4 0 258,2 2-129,3-2 0,-5 0 129,1 0-129,-13 0 129,26 0-129,-12 0 129,-2 0-129,-12 0 0,25 0 0,-11 0 129,1 1-129,2 2 0,0 1 0,-2-1 0,4 0 0,0-1 0,0-1 0,-1 2 0,-1 0 0,-1-2 0,1 0 0,0 1 129,-2 1-129,0 1 129,-1 2-129,0-1 0,-1 0 129,-13-5-129,27 14 129,-14-7-129,0 1 0,3-1 0,-1 4 0,-3-2 0,5-1 129,0-4-129,0 5 129,0-1-129,1 1 0,0 1 129,-2 0-129,2 2 0,-1-2 129,-2 2-129,-1 0 0,4 2 0,-4 0 0,2-3 0,-1 0 129,0 2-129,1 0 0,-3-4 0,1 3 0,1-2 0,-1 1 0,4-1 0,0 6 0,-2-6 0,0 3 0,2 1 0,0-3 0,-2 1 0,-1-1 0,-1 1 129,0-3-129,-2-1 0,2 4 0,-14-12 0,25 19 0,-25-19 0,27 19 0,-13-6 0,-2-3 0,2-1 0,-1 2 0,-13-11 129,23 18-129,-23-18 0,21 19 129,-21-19-129,20 21 0,-20-21 129,22 24-129,-22-24 0,24 21 0,-24-21 0,22 21 0,-8-8 0,-14-13 0,24 25 0,-13-11-129,2-1 129,0 4-129,-1 0 129,1 0 0,-1 2-129,2-1 129,-1 2 0,1-2 0,-3 4 0,5-5 0,-2 2 0,-1-1 0,1-1 0,0 2 0,1-2 0,1 3 0,-2 0-129,-1 0 258,2-2-129,-3 4 0,2-3 0,-2 3 0,-1-3 0,-1 4 0,0-4 0,-1 2 0,3 3 0,-1-1 0,-1 2 0,0-3 0,1 4 0,-1-3 0,0 1 0,0 0 0,2 0 0,-1 3 0,2-3 0,0 3 0,0 0 0,2 0 0,0 2 0,3-1 0,-5 2 0,7 0 0,-3 1 387,1 3-258,0-2 0,3 4 0,-1 0 129,3 1-258,0 2 258,-2 0-258,3 2-129,0 0 129,0-1 0,0 1 0,-1 4 0,-2 0 0,4 0 0,-3 0 0,0 3 0,0-3 0,-1 0 0,-1-1 0,2 2-129,-2-4 0,1 2 0,-2 0 0,1-3 0,-2 1 0,2-1 0,0-1 0,-2-5 129,1 4 0,-1-2 0,-1-1 0,2 3 0,-1-4 0,-2 3 0,-1 0 0,2 0-129,-5 0 129,5-1 0,-2 2 0,-1-4 0,2 4 0,-1-2 0,-2 0 0,2 2 129,0-2-129,-4 0 129,6 3-129,-1-5 129,0 4-129,0-5 129,1 8-129,0-6 129,-1 5-129,3-1 0,-1-3 129,4 5-129,-3 0 0,3-1 0,0 0 0,2 2 0,-1 2 129,0 1-129,2-2 0,-4 4 0,1-4 0,0 6 0,2-3 129,-1 6-129,1-1 129,1 0 0,-1 1 0,1 1-129,2 4 258,-1-3-129,4 5 0,-2-5-258,-3 0 258,4 4-129,-1-2 0,-1 1 0,-2 1 0,3-2-129,-1-1 129,-2 3 258,2-5-258,-2 0 129,-1-4-129,1-3 129,0 0-129,2 2 129,-4-2-129,3-3-129,3 2 129,1 4 0,-3-3 0,4 2 0,-3 2 0,1-2-129,-2-2 258,-2-2-129,1 2 0,-2-5-129,-1 4 258,2-3-258,-6 0 258,5 2-129,-6 1 0,-1-7 129,2 3 0,-1 3 0,-1-6 0,1 6 0,3-1-129,-4 2 129,3-2 0,1 1-129,0 3 129,-3-1-129,5 2 0,-1 1 0,-5-8 129,7 4-129,-5-3 0,3 3 129,1-6-258,4 0 258,-1 0-258,-2-1 129,4-1 0,1 2 0,0-1-129,3-1 129,0 5 0,0-4 0,3 4 0,3-2 0,-3 4 0,3-3 0,0 6 0,-2-5 0,0 2 0,-4-2 0,1 0 0,-1-2 0,-3-1 0,5-3 0,-1 0 0,-1 1 0,1-3 0,4 3 0,-1-3 0,-3-1 0,2 1-129,-2-4 129,2 2 129,-4-4-258,1-2 129,1-3 0,0 6 0,0-1 129,-1-4-129,1 2 0,1 2 129,0-1-129,-1 1 129,0 1-129,0-6 0,-3-1 0,0 3 0,-1 0 0,-3-2 129,5-2-258,-5 3 129,3-2 0,1 0 0,1-1 0,0 0 0,-3-3 0,1-2 0,-1-2 0,3 2 0,-1-2 0,-2 2 0,-1-1-129,2-2 129,1 3 0,3-3 0,-1 1 0,1 2 0,-1-1 0,3-2 129,1 1-258,2 1 258,1 0 0,0 0-129,3-2 0,0 0 0,0 2 129,-2-2 0,0 4 0,1-6-129,0 7 0,0-9 0,0 4 258,-1-4-258,3 1 0,2-2 0,-1-1-129,8-1 129,-8 1 0,3-2 0,2 1 0,1-3-129,1 0 129,0 1 0,2-1 0,-3-1-129,0-2 129,-1 2 0,-2 1 0,-2-1-129,-2-1 129,0 0 0,-3-2 0,0 0 0,1 0-129,-6 0 129,2-1 0,0-2 0,1 0-129,-5 0 129,4 1 0,-1-3 0,-2 3 0,1-4 0,-1-1-129,0 0 129,-2 0 0,1-5 0,0 4 0,-3 0 0,-1-1 0,-1 1 0,0-1 0,-4 0 0,3 0 0,-4-1 0,-1 2 0,-3-4-129,4 2 129,-2-2 0,1-2 0,-1 1 0,2 1-129,0-4 129,-1 0-129,6 2 129,0-2-129,-2 2 129,1 0-129,0 2 129,4 1 0,-1-2 0,4 0 0,0-2 0,1-2 0,6 2 0,0-4 0,7-5 0,4 1 0,1 2-129,-3-3 129,0-1 0,1-1 0,1 1-129,0-2 129,-5-1 0,1 1 0,1 2 0,-2-3 0,-1 4 0,0-3-129,-3 4 129,-1 0 0,0 2-129,-3 1 129,0-1 0,-1-1 0,2-1 0,-1 2 0,0-2 0,2 1 0,-5-2 0,5 0 0,-7-2 0,0 2 0,-3 1 0,1-3-129,-7 4 258,5-4-129,-3 0 0,-3 3 0,1-1 0,1-2 0,1-1 0,-1 2 0,3-2 0,-4 0 0,1 2 0,-2-1 0,0 0 0,-6 2 0,4 0 0,-2 3 0,-2 0 0,1 1 0,-2 0 0,2-1 0,4-4 0,-2 1 0,3 0 0,4-5 0,0-2 0,2 3 0,4-4-129,4-1 129,0 2 0,2-2 129,1 0-129,2 0 0,4 2 0,-7-2 0,2 0 129,-3 4-129,4-1 258,-5 4-258,4-2 129,-1 1-129,-2 1 129,2 2-129,1 0 129,-7 1-129,3 3 0,-1 0 0,1 1 0,-3 2 0,-1 1-129,1-1 129,-2 5 0,1-2 0,-1 0 0,1 1 0,-5 2 0,3-2 129,0 0-129,-2 5 0,-2-3-129,1 1 258,-3 2-129,1-3 0,-3 5 0,-1-1 0,0 1 0,0 2 0,0 2 0,-2-5 0,-1 3 129,2 0-258,-1 1 258,3-1-129,-1 1 0,1 0 0,-1 2 0,-2 1 0,4 0 0,-1 0 0,0 0 0,-2 0 0,-2 5 0,1 1 0,3-3 129,0 4-129,-3-1 0,2 1 0,1-2 0,1 2 0,-2 1 0,1-1 0,-1 4 129,-1-2-258,1 3 258,0-3-129,-2 6 0,-1-4 0,-1 0 0,0 1 0,-3-1 0,1-2 0,-1 1 0,-1 1 0,2 1 0,-3-1 129,-14-11-129,24 24 0,-24-24 0,25 29 0,-16-15 0,1-1 0,-2 3 0,3-2 0,-3 4 129,4-1-129,-2 0 0,-1 0 0,-1 0 0,4 0 0,-2 0 0,1 2 0,-1 1-129,3-3 129,-1 1 0,0 3 0,-1-3-129,-1 3 258,3-2-129,-3 1 0,4-1 0,-4 1 0,1-3 0,2 1 0,-1 1 0,1-5 0,0 5 0,2-4 0,-3 2 0,3 2 0,-2-3 0,2-3 0,0 3 0,-2-1 0,2 4-129,-1-4 129,-1 1 0,3-1 0,0-1 0,-1 1 129,3 0-129,0-4 0,-3 4 0,2-2 0,0-2 0,-2 3 0,1 0 0,2-1 129,-2-2-129,1 6 0,3-6 0,-2 5 0,2-7 0,1 3 0,-2-1 0,4 3 0,-1 0 129,4-3-129,-5 2 0,3-5 0,-3 1 0,0-1 0,0-1 0,-1 2 0,2-1 0,-3-2 0,-1 1 0,1 0 0,0-2 0,-1 2 0,1 0 129,-4-4-258,1 3 258,-1 0-129,3 1 0,-3-3 0,5 2 0,-1-1 129,-1 2-129,3-2 0,0-1 0,1 0 0,-2-1 0,4 3 0,-1-1 0,0-1 0,2-1 0,0 1 0,0-1 0,2-2 0,2-1 0,-3 2 0,2-1 0,-2 0 0,2-1 129,-1 2-129,-1-2 0,-1 0 0,-1 0 129,0 0-129,-1 0-129,0 0 129,-2 0-129,3 1 258,-5-1-129,0 0 0,-3 0 0,1 0 0,-5 0 129,3 0-129,-1 0 129,-1 0-129,1 0 0,-14 0 0,24 0 0,-24 0 0,20 0 0,-20 0 0,17-3 0,-17 3 0,0 0 129,17-2-129,-17 2-129,0 0 258,0 0-129,15-6 0,-15 6 0,0 0 0,0 0 0,18-1 0,-18 1 0,0 0 0,0 0 0,0 0 129,13-2-258,-13 2 129,0 0 0,0 0 0,0 0 0,0 0 0,0 0 0,0 0 0,13-1 0,-13 1 0,0 0 0,0 0 0,0 0 0,15 0 0,-15 0 0,0 0 0,0 0 0,0 0 0,19 0 0,-19 0 0,0 0 0,0 0 0,14 0 0,-14 0 129,0 0-129,0 0 0,0 0 0,0 0 0,0 0 0,0 0 0,0 0 0,0 0 0,0 0 0,14-2 0,-14 2 0,0 0 0,0 0 0,0 0 0,0 0 0,0 0 0,0 0 0,0 0 0,0 0 0,0 0 0,0 0 0,0 0 0,0 0 0,0 0 0,0 0-129,0 0 129,0 0 0,17 0 0,-17 0 0,16 0 0,-16 0 0,12 2 0,-12-2 0,0 0 0,0 0 0,0 0 0,0 0 0,14 4 0,-14-4 0,0 0 129,0 0-129,14 6 0,-14-6 0,0 0-129,19 4 129,-19-4 0,15 0 0,-15 0 0,15 0 0,-15 0 0,13 0 0,-13 0 0,20 3 0,-20-3 0,24 3 0,-24-3 0,25 5 129,-12-3-129,0-2-129,-13 0 129,26 0 129,-13 0-129,4 0 0,-1 0 0,2-2 0,1-1 0,-2 1 129,5-1-129,-1 0 0,-2 0 0,0-1 0,-1 2 0,-1-2 0,0-3 0,0 2 0,4-1 0,-5-1 0,3 3 129,-3-2-129,2-4 0,-3 5 0,0-1 0,-1 3 0,-14 3 0,20-12 0,-20 12 0,18-16 0,-18 16 0,17-16 0,-17 16 0,21-15 0,-21 15 0,17-15 0,-17 15 0,12-13 0,-12 13 0,12-15 0,-12 15 0,12-25 0,-12 25 0,16-24 129,-7 11-258,-9 13 129,20-27 0,-11 11 0,2 1 129,2-4-258,-1 2 129,3-3 0,3-1 0,3-4 129,3-1-258,2-2 258,-1 1-129,1-1 0,1-3 0,3-2 0,-2-1 129,1-2-129,-2 2 129,6-3-129,0-2 0,1 2 129,3-3-129,-1 1 129,3 1 1,-1-1-130,1-1 0,0 1 0,-2-5 0,-1-1 0,1 2 0,-3-1 0,0-5 0,-3 1 0,1-1 0,-1 0 0,-3 5 0,2-2 0,-1 1 0,0-1 0,-2 2 0,3 0 0,-2-2 0,3-2 0,0 1 0,3-4 0,-2-3-130,4-1 130,3 3 0,-1-4 0,6-3 130,2 4-130,-2 0 0,3 4 0,0-2 0,2 1 0,-3 7 0,0-4 0,0-1 0,-5-3 0,2 3 0,-1 0 0,1 3-130,-1-3 130,-3 3 0,3 1 0,-5 4 130,1 3-130,-1-4 0,-4 1 0,-1 3 0,2-2 0,-1 3 0,0 0 0,-3 2 0,2 2 0,-2 2 0,-1 3 0,-1 4 0,-3 1 0,-1 0 0,1 4 0,-1 1 0,-3-1 0,5 1 0,-3 0 0,0 4 0,1-1 0,-1 0 0,-2 4 0,1-3 0,-3 6 0,-1 1 0,-1 1 0,-1 0 0,-1 2 0,2 0 0,-3 0 0,-2 4 0,5 0 0,-5-2 0,3 1 0,-2 1 0,2 0 0,-1 1 0,2 0 0,-4-2 0,1 1 0,0 1 0,1-2 0,0-1 0,-14 3 0,21-1 0,-21 1 0,23-1 0,-23 1 0,21 0 0,-21 0 0,19 0 0,-19 0 0,18 0 0,-18 0 0,18 0 0,-18 0 0,15 0 0,-15 0 0,0 0 0,16 0 0,-16 0-388,0 0-1289,0 0-1161,-15-10-2064,-6 7-903,-12 3-258,-3 4-645</inkml:trace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00:52:13.090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240 444 3354,'-7'36'4644,"7"-6"-516,-1-4-129,1 7-3483,12 5-387,15 1-129,9-5 0,16-9-129,8-11-516,17-9 258,10-14-129,13-18 0,-1-15 258,6-10 258,-5-5 0,-5-6 387,-9 3 129,-18-3 129,-7 12 0,-26-5-129,-14 15 129,-21-1-129,-16 15 258,-33 3-129,-10 23 129,-23 1 129,-4 25 0,-20 13-129,8 20 0,-7 6-258,11 19 129,5 4-387,15 1-129,15-6-258,17-9 0,17-3-129,16-14 129,13-11-258,25-16 258,15-10-129,13-15 0,15-4 0,7-20 0,4-9 0,3-13 129,-4-9 0,-9-8 0,-11-3 129,-11-7 0,-20-2 258,-17 0-129,-16 1-129,-25 1 129,-18 9 0,-20 10 0,-15 10 0,-13 20 129,-14 18 0,-5 18-129,-2 26 258,5 24-129,4 12 0,17 15-129,12 4-129,18 2 0,20-9-258,26-6 258,12-13-129,26-15 129,22-13-258,19-17 129,16-16 0,12-10 0,13-14 0,7-23-129,8-7 0,-4-16 0,-2-4 0,-16-13 0,-10 1 129,-18-7 0,-18 3 129,-24-1 0,-20 1 0,-20 2 0,-26 4 0,-17 13 129,-20 7-129,-13 20 258,-14 15 0,-7 23 0,-10 28 129,2 28 0,1 18-129,11 21 129,12 11-258,16 7-129,19 0 0,21-7 0,25-7-387,15-14 129,31-14 0,25-18 0,20-16 129,15-23 0,17-11-129,11-13 129,13-18-129,0-16 129,5-8-129,-15-17 129,-5-2 0,-23-2-258,-13-2 387,-25-2-129,-21-1 258,-25-3 129,-19 1-258,-27 5 129,-27-1 129,-14 12 0,-21 8 0,-12 18 129,-13 19 0,-4 16 0,-4 22 258,9 27-387,7 16 0,11 15-129,11 13 0,17 10-129,14 0-258,19-3 129,10-2 0,20-11 0,13-9 129,25-17-387,17-13 387,20-22-258,14-16 129,12-12 129,13-17-387,1-22 258,6-12-129,-11-21 0,0-5 0,-16-13 129,-12-6 0,-19-4 0,-13 0 0,-23-3 129,-16 6-129,-18 11 258,-23 9 0,-15 18 0,-19 14 129,-16 25 0,-15 15 129,-5 26 0,-9 21 0,5 26-129,-4 12 129,11 18-258,8 7-129,15 9 129,20-1-258,19-5 0,22-6-387,18-14-129,28-1-645,20-28-2838,27-16-774,19-21-258,17-12-516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00:52:18.041"/>
    </inkml:context>
    <inkml:brush xml:id="br0">
      <inkml:brushProperty name="width" value="0.05833" units="cm"/>
      <inkml:brushProperty name="height" value="0.058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9234258-3128-47F7-9814-4081DE038740}" emma:medium="tactile" emma:mode="ink">
          <msink:context xmlns:msink="http://schemas.microsoft.com/ink/2010/main" type="inkDrawing" rotatedBoundingBox="14859,8708 15086,7241 16284,7426 16057,8893" hotPoints="15119,7362 16259,7431 15614,8569" semanticType="enclosure" shapeName="Triangle"/>
        </emma:interpretation>
      </emma:emma>
    </inkml:annotationXML>
    <inkml:trace contextRef="#ctx0" brushRef="#br0">33 14 7482,'-19'-5'5289,"19"5"-516,0 0 0,-15-10-3354,15 10-774,0 0-129,10 1-129,-10-1-129,30 9-129,-3-2 0,10-2-129,6 1 129,10 1 0,6-2-129,10 0 0,2-3 0,6 1 0,-3-1-129,1-1 129,2 0 0,-3-1-129,-2 0 129,-5 2 0,-8-2-129,-4 3 129,-7 1 0,-13 0-129,-3 0 0,-12-1 129,-5 1-129,-15-4 0,14 9-258,-14-9-645,0 0-516,0 0-1419,0 0-1419,0 0-516,-11 17-129,-2-17 2064,13 8 1033</inkml:trace>
    <inkml:trace contextRef="#ctx0" brushRef="#br0" timeOffset="-555.5705">-19-12 3354,'17'-12'5031,"-17"12"0,0 0-387,0 0-1935,0 0-1161,7 19-387,-7-19-258,14 35-258,0-6-387,11 18-129,-1 6 0,10 13-129,-1 15-129,4 8 129,0 4-129,2 2 258,0 0-258,-5-7 129,1-2 0,-1-9-129,-1-7-129,-7-15-645,7 4-645,-18-17-3225,4-3-129,-5-13-387,-5-8-258</inkml:trace>
    <inkml:trace contextRef="#ctx0" brushRef="#br0" timeOffset="290.0364">1160 107 1032,'0'0'3225,"0"0"1032,0 0-645,0 0-1677,0 0-387,0 0-387,0 0-258,0 0 387,-20 7-258,20-7-387,-17 20 258,11 4-129,-13-3-129,3 13-258,-13 4 0,0 14-258,-10 6 0,-3 14 258,-3 4-129,-5 8 0,-2 5-129,0 4 0,3-1 0,2 1 0,3-7-129,5-6 0,5-8-129,2-7 129,6-6-129,3-10-129,7-4-387,-3-23-1290,19-1-2709,0-21-258,0 0-516,0-13-129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00:52:19.951"/>
    </inkml:context>
    <inkml:brush xml:id="br0">
      <inkml:brushProperty name="width" value="0.05833" units="cm"/>
      <inkml:brushProperty name="height" value="0.058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1FDB0CD-0A72-458B-A1CE-17981C7CBEE2}" emma:medium="tactile" emma:mode="ink">
          <msink:context xmlns:msink="http://schemas.microsoft.com/ink/2010/main" type="inkDrawing" rotatedBoundingBox="15872,4411 15979,8001 15910,8004 15802,4413" semanticType="callout" shapeName="Other">
            <msink:sourceLink direction="with" ref="{FEE1D4DA-BE79-4319-93C3-99452E9E9002}"/>
            <msink:sourceLink direction="with" ref="{12808430-0353-45F1-A395-720BECA666DE}"/>
          </msink:context>
        </emma:interpretation>
      </emma:emma>
    </inkml:annotationXML>
    <inkml:trace contextRef="#ctx0" brushRef="#br0">24 0 3354,'0'53'3999,"0"-20"-387,-1-13-129,1 7-2193,0 3-1290,0 5 258,0 0-258,0 3 516,1 6-258,-1-1 129,0 6 129,-1-5 0,1 12 0,-6-7 0,6 11 0,-7-1-387,6 2 0,-3-1 0,2 7 0,1-4-129,-2 0 129,2 2-129,1 0 0,0-4-129,0 1 0,1-1 129,3-1-258,1 3 129,-3 1 0,5-1 0,-1-2 129,-2 4 0,1-2 0,2-1 0,2-1 0,-1 0 129,2-3-258,-3 4 129,1 0 0,-2-3 0,-1 6 0,-1-1 129,-1-2-258,-1 4 129,-1-3 129,-1 3-258,3-6 129,-3 4 0,0-4 0,0-1-129,0 0 129,0-1-129,0-1 0,-4-2 0,3 1 0,0-5 129,1-3-258,0 1 258,0-4-516,0 3 387,0-9 0,0 7-129,0-9 129,0 8-258,-8-17-1290,-1-1-2580,4 5 0,-6-16-129</inkml:trace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00:52:22.782"/>
    </inkml:context>
    <inkml:brush xml:id="br0">
      <inkml:brushProperty name="width" value="0.05833" units="cm"/>
      <inkml:brushProperty name="height" value="0.058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98493FA-F741-4FB8-92FA-6E00C5F9972B}" emma:medium="tactile" emma:mode="ink">
          <msink:context xmlns:msink="http://schemas.microsoft.com/ink/2010/main" type="writingRegion" rotatedBoundingBox="14790,1896 16871,2500 16476,3862 14395,3259">
            <msink:destinationLink direction="with" ref="{A58F54E2-8375-4725-9763-21C3788F0A7B}"/>
          </msink:context>
        </emma:interpretation>
      </emma:emma>
    </inkml:annotationXML>
    <inkml:traceGroup>
      <inkml:annotationXML>
        <emma:emma xmlns:emma="http://www.w3.org/2003/04/emma" version="1.0">
          <emma:interpretation id="{F522AF6A-4050-4C42-ABC5-C9A3FD169990}" emma:medium="tactile" emma:mode="ink">
            <msink:context xmlns:msink="http://schemas.microsoft.com/ink/2010/main" type="paragraph" rotatedBoundingBox="14790,1896 16871,2500 16476,3862 14395,32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610F8B-4D0A-40B7-AE20-3D60C7215756}" emma:medium="tactile" emma:mode="ink">
              <msink:context xmlns:msink="http://schemas.microsoft.com/ink/2010/main" type="line" rotatedBoundingBox="14790,1896 16871,2500 16476,3862 14395,3259"/>
            </emma:interpretation>
          </emma:emma>
        </inkml:annotationXML>
        <inkml:traceGroup>
          <inkml:annotationXML>
            <emma:emma xmlns:emma="http://www.w3.org/2003/04/emma" version="1.0">
              <emma:interpretation id="{46258584-E73C-409E-9E83-7A82B8269866}" emma:medium="tactile" emma:mode="ink">
                <msink:context xmlns:msink="http://schemas.microsoft.com/ink/2010/main" type="inkWord" rotatedBoundingBox="14790,1896 15821,2195 15426,3558 14395,3259"/>
              </emma:interpretation>
              <emma:one-of disjunction-type="recognition" id="oneOf0">
                <emma:interpretation id="interp0" emma:lang="zh-CN" emma:confidence="0">
                  <emma:literal>特</emma:literal>
                </emma:interpretation>
                <emma:interpretation id="interp1" emma:lang="zh-CN" emma:confidence="0">
                  <emma:literal>持</emma:literal>
                </emma:interpretation>
                <emma:interpretation id="interp2" emma:lang="zh-CN" emma:confidence="0">
                  <emma:literal>恃</emma:literal>
                </emma:interpretation>
                <emma:interpretation id="interp3" emma:lang="zh-CN" emma:confidence="0">
                  <emma:literal>犄</emma:literal>
                </emma:interpretation>
                <emma:interpretation id="interp4" emma:lang="zh-CN" emma:confidence="0">
                  <emma:literal>拷</emma:literal>
                </emma:interpretation>
              </emma:one-of>
            </emma:emma>
          </inkml:annotationXML>
          <inkml:trace contextRef="#ctx0" brushRef="#br0">238 0 5676,'0'0'5031,"0"0"-387,0 0-129,0 10-2193,0-10-774,0 0-129,0 0-387,0 0-387,0 0-258,-4 17 0,4-17 0,0 22-129,0-2 0,0 16-129,0 4 129,0 10-129,0 10 0,0 10-258,4 4 129,-3 2-129,2-3 0,-3-3 0,1 0 0,2-7 0,-2-2 0,-1-9 0,0-4 0,0-12-129,0-2-258,0-12-129,8 3-645,-8-25-774,0 0-258,-12-1-1548,3-15-1032,-8-8 774,-2 4 129,-13-16 2193,6 6 1419,-3 3 1032,-4-7 516,13 8 2580,-2 6 645,7 3-516,1-3-129,14 20-1935,-11-23-387,11 23-129,0 0-258,9-15-258,1 3-129,8 0-387,3-2-129,8-3 0,4-1-129,3-11-387,9 10-903,-16-21-1290,16 11-1935,-12-5-258,1 5-258,-8-5-258</inkml:trace>
          <inkml:trace contextRef="#ctx0" brushRef="#br0" timeOffset="849.1078">379 818 5031,'9'6'4902,"15"-6"-258,6-15-129,9-12-2580,13 14-645,-8-14-258,12 3-516,-3-3-387,-2-3-774,2 10-1032,-14-9-2064,-1 3-774,-3 2-387,-8 3-258</inkml:trace>
          <inkml:trace contextRef="#ctx0" brushRef="#br0" timeOffset="-666.5846">-11 25 4902,'5'-17'5031,"3"-2"-258,-8 19-129,0 0-1677,3-23-903,-3 23-516,0 0-258,0 0-387,0 0-258,13 20 0,-13-4-258,0 11 0,0 5-258,-7 9 0,0 6-258,-7-1-129,1 2-129,-4-2 129,0-3-129,0-13 129,8-4-129,-4-12 129,13-14 0,0 0 129,0 0 0,0 0 0,18-10 0,2-4 129,4-4 0,5-4-129,7-4 129,2-1 0,3-2 0,-1 2 0,2 2-129,-2-1-129,-1 8-258,-13-6-645,10 20-1032,-20-10-2322,3 3-387,-11-2-129,-8 13 0</inkml:trace>
          <inkml:trace contextRef="#ctx0" brushRef="#br0" timeOffset="599.0761">648-166 6321,'-24'-10'4773,"24"10"0,-18-6-258,7-10-1935,11 16-774,0 0-645,0 0-387,-22-2-129,22 2 0,-7 10-387,7 10 0,-3-1 0,3 7-258,0 6 129,0 5-129,0 1 0,0 5 0,0 2 0,0 2 0,0-5 0,0 1 0,0-6 0,0-1 0,0-5 0,0-8 0,0-4-129,0-19 129,8 16-129,-8-16 129,18 0 0,-5-6-129,6-6 129,-1-5-258,6 4-129,-4-9-516,8 15-774,-14-21-1548,6 15-1548,-5 3-258,-1 7-258,-14 3-129</inkml:trace>
          <inkml:trace contextRef="#ctx0" brushRef="#br0" timeOffset="211.5269">381 117 6708,'0'0'5031,"0"0"-516,0-15 0,10 0-1806,12 13-1548,-4-10-774,6 1-258,4 1-258,-1-10-903,10 9-258,-12-17-1032,12 17-645,-13-10-1548,-3 2-258,1 2-129</inkml:trace>
          <inkml:trace contextRef="#ctx0" brushRef="#br0" timeOffset="1348.6709">425 888 5160,'45'-3'5160,"-18"3"-258,-2 0-387,5 11-1806,-14-11-1419,13 6-903,-2 7-1161,-12-4-3354,5-1-516,-3 1-387,-1-4-258</inkml:trace>
          <inkml:trace contextRef="#ctx0" brushRef="#br0" timeOffset="1197.1516">841 484 8256,'-15'42'4902,"11"-18"0,1 11-387,-9-7-2967,12 27-258,-14-5-387,13 14-258,-6-4-258,5 1 0,-2 1-129,3-2-129,-2-9 0,2-2 0,-4-8-129,0-5 129,-4-6-129,-2-4 129,-7-4-258,-6-13 129,-5-4-258,-8-10-258,3-3-774,-21-30-2709,12 2-903,0-9-258,7 1-258</inkml:trace>
        </inkml:traceGroup>
        <inkml:traceGroup>
          <inkml:annotationXML>
            <emma:emma xmlns:emma="http://www.w3.org/2003/04/emma" version="1.0">
              <emma:interpretation id="{FEE1D4DA-BE79-4319-93C3-99452E9E9002}" emma:medium="tactile" emma:mode="ink">
                <msink:context xmlns:msink="http://schemas.microsoft.com/ink/2010/main" type="inkWord" rotatedBoundingBox="15890,2308 16846,2586 16573,3526 15617,3249">
                  <msink:destinationLink direction="with" ref="{91FDB0CD-0A72-458B-A1CE-17981C7CBEE2}"/>
                </msink:context>
              </emma:interpretation>
              <emma:one-of disjunction-type="recognition" id="oneOf1">
                <emma:interpretation id="interp5" emma:lang="zh-CN" emma:confidence="0">
                  <emma:literal>征</emma:literal>
                </emma:interpretation>
                <emma:interpretation id="interp6" emma:lang="zh-CN" emma:confidence="0">
                  <emma:literal>证</emma:literal>
                </emma:interpretation>
                <emma:interpretation id="interp7" emma:lang="zh-CN" emma:confidence="0">
                  <emma:literal>钲</emma:literal>
                </emma:interpretation>
                <emma:interpretation id="interp8" emma:lang="zh-CN" emma:confidence="0">
                  <emma:literal>纶</emma:literal>
                </emma:interpretation>
                <emma:interpretation id="interp9" emma:lang="zh-CN" emma:confidence="0">
                  <emma:literal>祉</emma:literal>
                </emma:interpretation>
              </emma:one-of>
            </emma:emma>
          </inkml:annotationXML>
          <inkml:trace contextRef="#ctx0" brushRef="#br0" timeOffset="2237.2841">1231 141 1806,'0'0'4515,"0"0"129,13 10 0,-13-10-1290,9 21-1419,-9-21-129,-4 35-387,-10-20-258,7 16-387,-15-7-129,8 8-129,-7-3-258,5-2 129,-6-3-258,7-2-129,4-4 0,-2-5 0,13-13-258,-13 19 0,13-19 0,0 0 0,0 14-129,0-14-129,0 0 0,17 0-129,-1 0-387,-16 0 258,25-6-129,-25 6 0,32-11 129,-32 11 129,24-12 129,-24 12 0,20-4 516,-20 4 258,16 1 258,-5 14 129,-11-15 129,0 37 258,-9-20 129,5 21-129,-16-10 0,6 14-258,-14-3-129,7 4-258,-4-4 0,2-5-129,0-4-258,6-5 129,1-8-258,16-17 129,-15 14-258,15-14 0,0 0-129,0-19-258,15 8 129,-6-11-129,8 6 0,-5-8 258,7 6 0,-5-1 258,-1 3 258,-13 16 129,16-20 129,-16 20 258,0 0-129,14 14 0,-14 4 0,0 9 0,-6 1-258,-1 9 129,-2 1-258,6-3 129,-5 0-129,6-4-129,-3-7 0,5-3-129,0-3-387,0-18-258,0 0-387,0 0-2322,15-24-1419,-9-12-258,3-9-387,0-14 129</inkml:trace>
          <inkml:trace contextRef="#ctx0" brushRef="#br0" timeOffset="2438.8097">1274 328 7998,'29'-2'4515,"-16"-3"129,15-5-903,7 4-2451,-5-7-774,8-4-387,1 5-645,-5-12-903,9 18-774,-9-5-2322,-7 0 129,-2 8-516,-13-1 258</inkml:trace>
          <inkml:trace contextRef="#ctx0" brushRef="#br0" timeOffset="2761.8507">1660 281 5547,'-9'16'4773,"9"-16"0,-1 15-387,1 8-1806,0-23-1290,-1 35-258,-6-17-387,5 10-387,-6 2 129,5 6-258,-2-2 129,-2 2-129,-2 0 0,6 1-129,-1-3 0,3-2 0,-2-5 0,3-4-129,0-3 129,5-7-129,-5-13 0,19 12-129,-4-9-129,-15-3-516,34-7-258,-22-13-516,14 15-258,-18-20-645,17 15-1032,-14-6-645,-1-2-645,-10 18 646</inkml:trace>
          <inkml:trace contextRef="#ctx0" brushRef="#br0" timeOffset="3273.4157">1526 561 2580,'-29'0'5031,"6"18"-387,12-5 258,1 11-2064,-9-10-645,17 21-774,-16-12-258,11 17-387,-10-3-258,5 6-258,-6 0-129,4-1 0,-2 3-129,7-5 129,-5-1-129,9-8 0,-1-4 0,5-7 0,1-3 0,0-17 0,26 13 0,-2-13 0,4-4 0,9-8 0,6-6 0,4-4 0,-3 1 0,7 0 0,-4-1 0,-2 5 0,-4 4 0,-1 3 0,-7 4 0,-1 1 0,-4 2 0,-5-2-129,1 3-258,-8-14-645,11 10-2709,-10-5-903,-3-4-387,-2 5-387</inkml:trace>
        </inkml:traceGroup>
      </inkml:traceGroup>
    </inkml:traceGroup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00:52:27.135"/>
    </inkml:context>
    <inkml:brush xml:id="br0">
      <inkml:brushProperty name="width" value="0.05833" units="cm"/>
      <inkml:brushProperty name="height" value="0.058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244BBFA-F14B-4D86-8E7A-E9D60489646F}" emma:medium="tactile" emma:mode="ink">
          <msink:context xmlns:msink="http://schemas.microsoft.com/ink/2010/main" type="inkDrawing" rotatedBoundingBox="16524,1766 17222,147 17684,347 16986,1966" semanticType="callout" shapeName="Other">
            <msink:sourceLink direction="with" ref="{A58F54E2-8375-4725-9763-21C3788F0A7B}"/>
          </msink:context>
        </emma:interpretation>
      </emma:emma>
    </inkml:annotationXML>
    <inkml:trace contextRef="#ctx0" brushRef="#br0">916 194 2709,'5'-20'5031,"4"3"258,-7 2-645,-2 15-2064,-5-21-903,5 21-258,-3-28-516,3 28-129,-11-27-387,3 8-129,-7-1 0,-7 10 0,-7-1 0,-6 5-129,-11 6 0,-3 7 0,-7-1 0,-1 15-129,-1 11 129,6-2-129,2 10 0,7 4 0,9 8 0,6-4-129,10 14 129,8-6 0,4 9 0,6 6 129,3 2 0,9 5-129,-3-2 129,4 6 0,-5 2 0,-4 2 0,-4-8 0,-1 0 0,-13-7-129,-5-3 0,-2-5 129,-11-7-258,1-8-129,-8-14-516,12 7-1290,-18-30-2193,11 1-645,0-12-387,11 1 645,-3-14 645</inkml:trace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00:52:27.981"/>
    </inkml:context>
    <inkml:brush xml:id="br0">
      <inkml:brushProperty name="width" value="0.05833" units="cm"/>
      <inkml:brushProperty name="height" value="0.058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58F54E2-8375-4725-9763-21C3788F0A7B}" emma:medium="tactile" emma:mode="ink">
          <msink:context xmlns:msink="http://schemas.microsoft.com/ink/2010/main" type="inkDrawing" rotatedBoundingBox="16557,7638 16688,1800 17148,1810 17017,7648" semanticType="verticalRange" shapeName="Other">
            <msink:sourceLink direction="with" ref="{C98493FA-F741-4FB8-92FA-6E00C5F9972B}"/>
            <msink:destinationLink direction="with" ref="{F244BBFA-F14B-4D86-8E7A-E9D60489646F}"/>
            <msink:destinationLink direction="with" ref="{A9386C27-926B-4D31-851C-BD5B3EE9605B}"/>
          </msink:context>
        </emma:interpretation>
      </emma:emma>
    </inkml:annotationXML>
    <inkml:trace contextRef="#ctx0" brushRef="#br0">0-9 1,'8'0'3482,"8"0"-257,-1 7-129,-15-7-387,24 17 0,-24-17-258,22 24-129,-22-24-645,29 29-129,-12-19-645,4 11-129,1-2-258,-1 9-258,3-3 129,-3 6 0,-4 2-129,-1 3 0,-3-4 0,1 13 0,-3-9 0,0 10 0,-2-5 0,2 8 0,0-3-129,-3 3 0,0-1 0,0 1 0,-2 4 0,-2-3-129,2-2 0,-2 5 0,1-6 0,-1 4 0,2-1 0,-1 2 0,0 6 0,-3-3 129,1 4-258,-3 1 258,0 2-129,0 6 0,-3-1 0,-4 0 129,-2 1-129,-2 0 0,1 2 129,0-1-129,-1-4 129,0 1-129,1-2 129,1 0-129,-1-1 0,1 0 129,-2 2-129,2-3 0,0 5 0,0 2 129,3-2-129,1 2 0,-1-1 0,0 1 0,3-1 0,-2-1 0,0 4 0,-1-1 0,-4-4 0,-1 3 129,5 3-129,-3-5 0,0 0 0,3-3 0,-4-1 0,5 2-129,0-4 0,4 0 0,-3-3 129,3 3-129,1 2 0,-4 6 0,3-3 0,1 3 258,-3 2-129,1 2 0,0 0 0,2 1 0,-1 3 0,1 1 0,-1-1 0,0 3-129,1 0 129,0 0 0,0 0 0,0 4 0,2-1 0,1-3 0,3 1 0,0 2-258,1-5 0,0-4-129,-1-6 129,1-8-387,2-1-129,-9-25-1161,12 9-2838,-12-20-387,0-5-387,0-18-387</inkml:trace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00:52:35.227"/>
    </inkml:context>
    <inkml:brush xml:id="br0">
      <inkml:brushProperty name="width" value="0.05833" units="cm"/>
      <inkml:brushProperty name="height" value="0.058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C9A624D-8994-4805-B987-33544DB505C9}" emma:medium="tactile" emma:mode="ink">
          <msink:context xmlns:msink="http://schemas.microsoft.com/ink/2010/main" type="writingRegion" rotatedBoundingBox="17545,130 25319,523 25059,5661 17285,5268"/>
        </emma:interpretation>
      </emma:emma>
    </inkml:annotationXML>
    <inkml:traceGroup>
      <inkml:annotationXML>
        <emma:emma xmlns:emma="http://www.w3.org/2003/04/emma" version="1.0">
          <emma:interpretation id="{C425B71D-529A-4FE9-8067-24975F2A6B7C}" emma:medium="tactile" emma:mode="ink">
            <msink:context xmlns:msink="http://schemas.microsoft.com/ink/2010/main" type="paragraph" rotatedBoundingBox="17545,130 21216,316 21128,2058 17456,18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B4143C-8F87-4619-BC2E-3CB401B7500D}" emma:medium="tactile" emma:mode="ink">
              <msink:context xmlns:msink="http://schemas.microsoft.com/ink/2010/main" type="inkBullet" rotatedBoundingBox="17533,357 18340,397 18263,1913 17456,1872"/>
            </emma:interpretation>
            <emma:one-of disjunction-type="recognition" id="oneOf0">
              <emma:interpretation id="interp0" emma:lang="zh-CN" emma:confidence="0">
                <emma:literal>f</emma:literal>
              </emma:interpretation>
              <emma:interpretation id="interp1" emma:lang="zh-CN" emma:confidence="0">
                <emma:literal>¥</emma:literal>
              </emma:interpretation>
              <emma:interpretation id="interp2" emma:lang="zh-CN" emma:confidence="0">
                <emma:literal>卜</emma:literal>
              </emma:interpretation>
              <emma:interpretation id="interp3" emma:lang="zh-CN" emma:confidence="0">
                <emma:literal>寸</emma:literal>
              </emma:interpretation>
              <emma:interpretation id="interp4" emma:lang="zh-CN" emma:confidence="0">
                <emma:literal>子</emma:literal>
              </emma:interpretation>
            </emma:one-of>
          </emma:emma>
        </inkml:annotationXML>
        <inkml:trace contextRef="#ctx0" brushRef="#br0">0 35 7998,'11'-24'5289,"1"17"-129,17 7-1161,-9-3-1806,32 4-903,-9-1-516,21 0-258,-2 0-258,5 0 0,2 0-258,-6 0-129,0 0-258,-12-5-387,3 9-1032,-25-7-2709,6 3-516,-7-1-516,-3 1-387</inkml:trace>
        <inkml:trace contextRef="#ctx0" brushRef="#br0" timeOffset="-217.0276">719-349 4773,'20'-30'5547,"-10"12"-516,0 1-258,-2-1-2064,10 15-1806,-11-21 0,6 10-516,-6-5-129,5-3 0,-6 0 129,1 9-129,-5-7 0,-1 4 0,-1 16 0,-5-20 0,5 20-129,-32-6 0,8 6 0,-7 12-129,-4 4 129,-3 7 0,-4 5-129,4 12 129,2 7-129,6 10 0,2 14 0,6-3 129,4 9 0,6 6-129,2 7 129,1 6-129,3 1 258,0 3-129,-2-9 0,4-2 129,-2-5-258,0-5 258,-2-6-129,2-17-129,-4-5 129,0-16-258,3-5-258,-9-27-1419,16-3-2709,-15-15-903,-2-23 0,-14-21-774</inkml:trace>
      </inkml:traceGroup>
      <inkml:traceGroup>
        <inkml:annotationXML>
          <emma:emma xmlns:emma="http://www.w3.org/2003/04/emma" version="1.0">
            <emma:interpretation id="{47A99055-7497-4D93-BC46-34620851C719}" emma:medium="tactile" emma:mode="ink">
              <msink:context xmlns:msink="http://schemas.microsoft.com/ink/2010/main" type="line" rotatedBoundingBox="18478,177 21216,316 21152,1597 18414,1459"/>
            </emma:interpretation>
          </emma:emma>
        </inkml:annotationXML>
        <inkml:traceGroup>
          <inkml:annotationXML>
            <emma:emma xmlns:emma="http://www.w3.org/2003/04/emma" version="1.0">
              <emma:interpretation id="{6AD6A254-5C84-41C3-9731-1B1F841C7950}" emma:medium="tactile" emma:mode="ink">
                <msink:context xmlns:msink="http://schemas.microsoft.com/ink/2010/main" type="inkWord" rotatedBoundingBox="18478,177 19670,237 19605,1519 18414,1459"/>
              </emma:interpretation>
              <emma:one-of disjunction-type="recognition" id="oneOf1">
                <emma:interpretation id="interp5" emma:lang="zh-CN" emma:confidence="0">
                  <emma:literal>的</emma:literal>
                </emma:interpretation>
                <emma:interpretation id="interp6" emma:lang="zh-CN" emma:confidence="0">
                  <emma:literal>山</emma:literal>
                </emma:interpretation>
                <emma:interpretation id="interp7" emma:lang="zh-CN" emma:confidence="0">
                  <emma:literal>向</emma:literal>
                </emma:interpretation>
                <emma:interpretation id="interp8" emma:lang="zh-CN" emma:confidence="0">
                  <emma:literal>纫</emma:literal>
                </emma:interpretation>
                <emma:interpretation id="interp9" emma:lang="zh-CN" emma:confidence="0">
                  <emma:literal>仞</emma:literal>
                </emma:interpretation>
              </emma:one-of>
            </emma:emma>
          </inkml:annotationXML>
          <inkml:trace contextRef="#ctx0" brushRef="#br0" timeOffset="434.0551">1161-249 9030,'5'-17'5160,"-5"17"0,0 0-1419,-26 0-1806,22 11-774,-15-4-387,8 10-258,-12 1 0,6 14-129,-7 2 0,2 10-129,-4 5-129,4 7 0,1 2-129,6 1 0,8-1 0,5-10 0,4-2-129,12-12-258,17 1-129,-4-24-774,25 24-1806,-13-32-1935,5 3-387,-2-6-387,-1-4-129</inkml:trace>
          <inkml:trace contextRef="#ctx0" brushRef="#br0" timeOffset="819.104">1342 148 5805,'0'0'5289,"0"0"-387,-8-17-258,8-3-2064,14 13-1806,-6-9-129,9 5-516,1-6 0,3 4 0,1 2 0,0 1 0,1 6 0,1 4 129,-3 4-129,5 12 129,-5 0-129,4 7 0,-7 0 0,3 1 0,0 2 0,-4-1-129,1 2 0,-6-2-129,1 2-129,-4-10-258,4 14-645,-13-31-774,15 35-1032,-15-35-1419,0 0-903,15 0-129</inkml:trace>
          <inkml:trace contextRef="#ctx0" brushRef="#br0" timeOffset="1118.6416">1886-32 7740,'0'0'5676,"-11"10"-258,-9 4-387,3 25-2064,-14-15-1935,7 12-516,-9-8 0,3 10-258,-2-4-129,3 0 0,4-7-258,2 0-129,10-8-129,-1-14-129,14-5-516,-13-7-1419,21-8-2709,2-8-258,10 3-258,-1-22 0</inkml:trace>
          <inkml:trace contextRef="#ctx0" brushRef="#br0" timeOffset="1350.171">1914-49 3096,'53'-3'5289,"-29"3"-129,0 19-129,-5-14-1935,11 29-1032,-17-19-516,9 24-645,-12-11 0,3 10-129,-13-2-258,0 10-129,-6-3 0,-8 4-258,-5-3-129,-5-5-516,8 15-2064,-10-23-2709,6 1 129,-4-25-645,8-7-516</inkml:trace>
          <inkml:trace contextRef="#ctx0" brushRef="#br0" timeOffset="4318.0482">1374-798 3612,'9'-11'5547,"-9"11"-387,0 0-258,9 8-2064,-9-8-1032,0 0-258,-5 16-387,5 3-516,-5 4-258,-1-2-129,-7 12-516,-16-6-1419,9 27-3225,-22 1-258,-1 1-645,-6-1-258</inkml:trace>
        </inkml:traceGroup>
        <inkml:traceGroup>
          <inkml:annotationXML>
            <emma:emma xmlns:emma="http://www.w3.org/2003/04/emma" version="1.0">
              <emma:interpretation id="{A94B4B55-FA02-4D82-BA7B-9A9DD6E88995}" emma:medium="tactile" emma:mode="ink">
                <msink:context xmlns:msink="http://schemas.microsoft.com/ink/2010/main" type="inkWord" rotatedBoundingBox="20194,959 20499,974 20488,1199 20182,1183"/>
              </emma:interpretation>
              <emma:one-of disjunction-type="recognition" id="oneOf2">
                <emma:interpretation id="interp10" emma:lang="zh-CN" emma:confidence="0">
                  <emma:literal>二</emma:literal>
                </emma:interpretation>
                <emma:interpretation id="interp11" emma:lang="zh-CN" emma:confidence="0">
                  <emma:literal>=</emma:literal>
                </emma:interpretation>
                <emma:interpretation id="interp12" emma:lang="zh-CN" emma:confidence="0">
                  <emma:literal>:</emma:literal>
                </emma:interpretation>
                <emma:interpretation id="interp13" emma:lang="zh-CN" emma:confidence="0">
                  <emma:literal>工</emma:literal>
                </emma:interpretation>
                <emma:interpretation id="interp14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2071.7631">2692 14 7482,'15'-16'5289,"-15"16"0,18 0-387,-18 0-2322,12 0-1548,-12 0-387,25 0-258,-11 0-129,8 0-129,-1 0-129,2-3-258,3 3-516,-8-21-2580,6 17-1677,-4-1-258,-2 5-258,-18 0-258</inkml:trace>
          <inkml:trace contextRef="#ctx0" brushRef="#br0" timeOffset="2427.3082">2703 160 3225,'-18'10'5160,"18"-10"-129,0 0 0,0 0-1935,0 0-1290,0 0-387,0 0-645,0 0-129,0 0-129,22 8-129,-22-8 0,29 0 0,-9 0-129,8 0 0,-4 0-129,3 0 0,1-4-129,-3-2 0,1 3-258,-9-5-258,6 8-774,-18-12-2322,11 11-1548,-16 1-129,17-3-387,-17 3-129</inkml:trace>
        </inkml:traceGroup>
        <inkml:traceGroup>
          <inkml:annotationXML>
            <emma:emma xmlns:emma="http://www.w3.org/2003/04/emma" version="1.0">
              <emma:interpretation id="{F5733CF1-F56A-4BF3-B40B-52CD7DD20165}" emma:medium="tactile" emma:mode="ink">
                <msink:context xmlns:msink="http://schemas.microsoft.com/ink/2010/main" type="inkWord" rotatedBoundingBox="20811,872 21187,891 21160,1437 20783,1418"/>
              </emma:interpretation>
              <emma:one-of disjunction-type="recognition" id="oneOf3">
                <emma:interpretation id="interp15" emma:lang="zh-CN" emma:confidence="0">
                  <emma:literal>。</emma:literal>
                </emma:interpretation>
                <emma:interpretation id="interp16" emma:lang="zh-CN" emma:confidence="0">
                  <emma:literal>0</emma:literal>
                </emma:interpretation>
                <emma:interpretation id="interp17" emma:lang="zh-CN" emma:confidence="0">
                  <emma:literal>o</emma:literal>
                </emma:interpretation>
                <emma:interpretation id="interp18" emma:lang="zh-CN" emma:confidence="0">
                  <emma:literal>O</emma:literal>
                </emma:interpretation>
                <emma:interpretation id="interp19" emma:lang="zh-CN" emma:confidence="0">
                  <emma:literal>〇</emma:literal>
                </emma:interpretation>
              </emma:one-of>
            </emma:emma>
          </inkml:annotationXML>
          <inkml:trace contextRef="#ctx0" brushRef="#br0" timeOffset="3198.9062">3435 25 5289,'0'-14'5805,"0"14"-774,-7 0 129,3 18-2064,-17-18-1419,17 15-774,-15-6-258,8 12-258,-4 0-258,3 6 129,1-1-258,1 5 129,3 2-129,6 2 129,1-4-258,5 3 129,8-5 0,2-5-129,8-3-129,-3-2 129,8-6-129,-3-13 0,4 0-129,-1-12 129,2-8 0,-5-8 0,5-2 0,-5-9 0,-2 0 129,-5 0 0,-3 0 0,-6 2 129,-5 1 0,-4 7-129,0-9 258,-12 8-129,-2 0 0,-3 1 129,-2 8-129,0 1 129,-3 3 0,4 10 0,-6 9 0,6 8 129,-4 4 0,2 6-129,-2-3 129,1 9-129,0-2 129,1-1-258,2-8 0,-1 0-258,12 11-1290,-15-19-3096,22-7-387,-22 12-516,22-12-129</inkml:trace>
        </inkml:traceGroup>
      </inkml:traceGroup>
    </inkml:traceGroup>
    <inkml:traceGroup>
      <inkml:annotationXML>
        <emma:emma xmlns:emma="http://www.w3.org/2003/04/emma" version="1.0">
          <emma:interpretation id="{67A30B6C-9ECC-467C-B840-D0D9E52F8AA7}" emma:medium="tactile" emma:mode="ink">
            <msink:context xmlns:msink="http://schemas.microsoft.com/ink/2010/main" type="paragraph" rotatedBoundingBox="17856,2669 24293,3140 24161,4955 17723,44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7A65A7-5810-4E74-AB27-4E54E7738B01}" emma:medium="tactile" emma:mode="ink">
              <msink:context xmlns:msink="http://schemas.microsoft.com/ink/2010/main" type="line" rotatedBoundingBox="17856,2669 24293,3140 24161,4955 17723,4484"/>
            </emma:interpretation>
          </emma:emma>
        </inkml:annotationXML>
        <inkml:traceGroup>
          <inkml:annotationXML>
            <emma:emma xmlns:emma="http://www.w3.org/2003/04/emma" version="1.0">
              <emma:interpretation id="{22A1AE59-6181-46A1-B4C9-E58135C5D683}" emma:medium="tactile" emma:mode="ink">
                <msink:context xmlns:msink="http://schemas.microsoft.com/ink/2010/main" type="inkWord" rotatedBoundingBox="17856,2669 18583,2722 18451,4538 17723,4484"/>
              </emma:interpretation>
              <emma:one-of disjunction-type="recognition" id="oneOf4">
                <emma:interpretation id="interp20" emma:lang="zh-CN" emma:confidence="0">
                  <emma:literal>f</emma:literal>
                </emma:interpretation>
                <emma:interpretation id="interp21" emma:lang="zh-CN" emma:confidence="0">
                  <emma:literal>¥</emma:literal>
                </emma:interpretation>
                <emma:interpretation id="interp22" emma:lang="zh-CN" emma:confidence="0">
                  <emma:literal>卜</emma:literal>
                </emma:interpretation>
                <emma:interpretation id="interp23" emma:lang="zh-CN" emma:confidence="0">
                  <emma:literal>寸</emma:literal>
                </emma:interpretation>
                <emma:interpretation id="interp24" emma:lang="zh-CN" emma:confidence="0">
                  <emma:literal>扌</emma:literal>
                </emma:interpretation>
              </emma:one-of>
            </emma:emma>
          </inkml:annotationXML>
          <inkml:trace contextRef="#ctx0" brushRef="#br0" timeOffset="6100.7746">289 2597 6321,'59'-49'4902,"-18"33"129,3 2-516,14 14-2064,-12-17-1290,17 15-258,-7-5-516,1 4-258,-3 2-258,-4-6-516,4 10-1161,-13-3-2709,-1 0-258,-1 0-516,-1-3 0</inkml:trace>
          <inkml:trace contextRef="#ctx0" brushRef="#br0" timeOffset="5902.2495">1011 1845 3225,'2'-20'4515,"4"-8"-258,-6 28-258,0-16-1419,-3-2-1806,3 18-516,-7-24 0,7 24 258,-14-18-129,14 18 0,-18-13 0,5 13 129,-6 0-129,3 7 0,-9 6-129,5 10 0,-8 1 0,6 11 0,-6 0 129,9 18 129,-4 2-129,11 16 129,-7 2-129,9 12 0,-3 4 0,4 8 0,-3 0 129,4 12-129,-1-7-129,-1 10 0,-1-9 0,-2-2-258,-1-4 129,-2-5 0,-2-12-258,-1-11 129,-3-10-129,-1-17-129,4-5-258,-7-23-516,16 0-1419,-18-22-2451,8-19-258,-9-25-129,7-13-516</inkml:trace>
        </inkml:traceGroup>
        <inkml:traceGroup>
          <inkml:annotationXML>
            <emma:emma xmlns:emma="http://www.w3.org/2003/04/emma" version="1.0">
              <emma:interpretation id="{85701C30-A417-41C8-B5FD-8FAEE7422063}" emma:medium="tactile" emma:mode="ink">
                <msink:context xmlns:msink="http://schemas.microsoft.com/ink/2010/main" type="inkWord" rotatedBoundingBox="18691,2934 18960,2954 18935,3287 18667,3268"/>
              </emma:interpretation>
              <emma:one-of disjunction-type="recognition" id="oneOf5">
                <emma:interpretation id="interp25" emma:lang="zh-CN" emma:confidence="0">
                  <emma:literal>”</emma:literal>
                </emma:interpretation>
                <emma:interpretation id="interp26" emma:lang="zh-CN" emma:confidence="0">
                  <emma:literal>"</emma:literal>
                </emma:interpretation>
                <emma:interpretation id="interp27" emma:lang="zh-CN" emma:confidence="0">
                  <emma:literal>″</emma:literal>
                </emma:interpretation>
                <emma:interpretation id="interp28" emma:lang="zh-CN" emma:confidence="0">
                  <emma:literal>〃</emma:literal>
                </emma:interpretation>
                <emma:interpretation id="interp29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7204.9149">1251 1932 8256,'0'0'5160,"1"13"-387,-1 0-129,0 14-2709,-14-10-1161,7 9-645,-5 9-645,-7-14-1161,17 13-2193,-9-5-903,4-6-129,1-8-387</inkml:trace>
          <inkml:trace contextRef="#ctx0" brushRef="#br0" timeOffset="7409.4409">1459 1964 6063,'0'11'5418,"-3"8"-774,-8 1 0,3 11-2064,-15-6-1677,6 4-1032,1 15-1161,-8-9-2967,6-1-516,6-3-129,-1-2-516</inkml:trace>
        </inkml:traceGroup>
        <inkml:traceGroup>
          <inkml:annotationXML>
            <emma:emma xmlns:emma="http://www.w3.org/2003/04/emma" version="1.0">
              <emma:interpretation id="{55A08FBD-F95C-45CB-AB74-C5782236F1D5}" emma:medium="tactile" emma:mode="ink">
                <msink:context xmlns:msink="http://schemas.microsoft.com/ink/2010/main" type="inkWord" rotatedBoundingBox="18977,3370 19190,3386 19145,3994 18932,3978"/>
              </emma:interpretation>
              <emma:one-of disjunction-type="recognition" id="oneOf6">
                <emma:interpretation id="interp30" emma:lang="zh-CN" emma:confidence="0">
                  <emma:literal>(</emma:literal>
                </emma:interpretation>
                <emma:interpretation id="interp31" emma:lang="zh-CN" emma:confidence="0">
                  <emma:literal>‘</emma:literal>
                </emma:interpretation>
                <emma:interpretation id="interp32" emma:lang="zh-CN" emma:confidence="0">
                  <emma:literal>1</emma:literal>
                </emma:interpretation>
                <emma:interpretation id="interp33" emma:lang="zh-CN" emma:confidence="0">
                  <emma:literal>〈</emma:literal>
                </emma:interpretation>
                <emma:interpretation id="interp3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7989.5145">1691 2379 7998,'-19'5'5289,"4"14"-129,-7 6-516,1 16-2322,-12-9-1161,9 16-516,-9 1-129,8 5-387,0-5 129,7 4-129,8-5 0,9-5-129,1-3-129,11-13-387,16 7-1290,-8-17-3096,11-2-129,0-12-129,3-3-774</inkml:trace>
        </inkml:traceGroup>
        <inkml:traceGroup>
          <inkml:annotationXML>
            <emma:emma xmlns:emma="http://www.w3.org/2003/04/emma" version="1.0">
              <emma:interpretation id="{945954AA-674E-4FE1-8A51-4D17F66AEFB2}" emma:medium="tactile" emma:mode="ink">
                <msink:context xmlns:msink="http://schemas.microsoft.com/ink/2010/main" type="inkWord" rotatedBoundingBox="19343,3510 19796,3543 19764,3994 19310,3961"/>
              </emma:interpretation>
              <emma:one-of disjunction-type="recognition" id="oneOf7">
                <emma:interpretation id="interp35" emma:lang="zh-CN" emma:confidence="0">
                  <emma:literal>x</emma:literal>
                </emma:interpretation>
                <emma:interpretation id="interp36" emma:lang="zh-CN" emma:confidence="0">
                  <emma:literal>ⅹ</emma:literal>
                </emma:interpretation>
                <emma:interpretation id="interp37" emma:lang="zh-CN" emma:confidence="0">
                  <emma:literal>X</emma:literal>
                </emma:interpretation>
                <emma:interpretation id="interp38" emma:lang="zh-CN" emma:confidence="0">
                  <emma:literal>Ⅹ</emma:literal>
                </emma:interpretation>
                <emma:interpretation id="interp39" emma:lang="zh-CN" emma:confidence="0">
                  <emma:literal>*</emma:literal>
                </emma:interpretation>
              </emma:one-of>
            </emma:emma>
          </inkml:annotationXML>
          <inkml:trace contextRef="#ctx0" brushRef="#br0" timeOffset="8278.5512">1833 2683 5547,'0'-19'5160,"0"19"-645,20-25 0,-3 8-1935,6 10-1806,-6-5-258,8 9-129,2-2 0,4 5 0,-4 6 0,2 11 0,-1 6 0,-3 11-129,-1 5 0,-2-2-387,1 7-129,-5-5-258,6 10-903,-17-18-2709,7-2-774,-2-4-129,-4-6-387</inkml:trace>
          <inkml:trace contextRef="#ctx0" brushRef="#br0" timeOffset="8563.0872">2298 2537 9030,'0'0'5289,"-10"14"-129,-3 4-387,0 24-2322,-16-14-1548,4 14-516,-7-2 0,2 2-387,1 0 129,0-6-387,5 0 0,1-18-774,18 11-2193,5-29-1548,0 0-387,0 0-258,-1-9-387</inkml:trace>
        </inkml:traceGroup>
        <inkml:traceGroup>
          <inkml:annotationXML>
            <emma:emma xmlns:emma="http://www.w3.org/2003/04/emma" version="1.0">
              <emma:interpretation id="{69F9CB9D-E993-4CFB-89BA-8100A49CF55C}" emma:medium="tactile" emma:mode="ink">
                <msink:context xmlns:msink="http://schemas.microsoft.com/ink/2010/main" type="inkWord" rotatedBoundingBox="19963,3539 20136,3551 20093,4138 19920,4126"/>
              </emma:interpretation>
              <emma:one-of disjunction-type="recognition" id="oneOf8">
                <emma:interpretation id="interp40" emma:lang="zh-CN" emma:confidence="0">
                  <emma:literal>)</emma:literal>
                </emma:interpretation>
                <emma:interpretation id="interp41" emma:lang="zh-CN" emma:confidence="0">
                  <emma:literal>,</emma:literal>
                </emma:interpretation>
                <emma:interpretation id="interp42" emma:lang="zh-CN" emma:confidence="0">
                  <emma:literal>丿</emma:literal>
                </emma:interpretation>
                <emma:interpretation id="interp43" emma:lang="zh-CN" emma:confidence="0">
                  <emma:literal>〉</emma:literal>
                </emma:interpretation>
                <emma:interpretation id="interp4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8811.1188">2464 2532 8127,'58'34'5289,"-36"-8"-129,3 11-387,-11-10-2193,7 19-1677,-15-2-387,0 3-129,-6-4 0,-6 5-387,-9-6 0,-8-3-387,8 8-1548,-15-14-2967,4 2-129,-4-11-387,6-7-258</inkml:trace>
        </inkml:traceGroup>
        <inkml:traceGroup>
          <inkml:annotationXML>
            <emma:emma xmlns:emma="http://www.w3.org/2003/04/emma" version="1.0">
              <emma:interpretation id="{ACEC0957-8440-47E1-9D9B-68E8C5EE60E3}" emma:medium="tactile" emma:mode="ink">
                <msink:context xmlns:msink="http://schemas.microsoft.com/ink/2010/main" type="inkWord" rotatedBoundingBox="20446,3562 21010,3604 20970,4148 20406,4107"/>
              </emma:interpretation>
              <emma:one-of disjunction-type="recognition" id="oneOf9">
                <emma:interpretation id="interp45" emma:lang="zh-CN" emma:confidence="0">
                  <emma:literal>&lt;</emma:literal>
                </emma:interpretation>
                <emma:interpretation id="interp46" emma:lang="zh-CN" emma:confidence="0">
                  <emma:literal>〈</emma:literal>
                </emma:interpretation>
                <emma:interpretation id="interp47" emma:lang="zh-CN" emma:confidence="0">
                  <emma:literal>‘</emma:literal>
                </emma:interpretation>
                <emma:interpretation id="interp48" emma:lang="zh-CN" emma:confidence="0">
                  <emma:literal>∴</emma:literal>
                </emma:interpretation>
                <emma:interpretation id="interp49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25188.1985">3500 2604 11352,'11'-7'5676,"-11"7"-645,0 0 0,0 0-3999,0 0-258,0 0-129,0 0-258,0 0 129,0 0-129,-12 4-129,12-4 129,-24 14-258,0-2 0,-5 3 0,-7 8-129,-8 2 129,-6 5-129,-4-1 0,-2 3 129,4-2-129,3-3 0,5-3 258,6-3-258,11-6 0,5-5 0,7-4 0,15-6 129,-14 7-129,14-7 129,0 0-129,0 0 0,0 0 130,0 0-130,0 0 0,17 21 0,-1-11 0,5 5 0,10-1 0,3 6 0,7-3 0,6 0 0,-3 1 0,4-4 0,-1 0 0,-5 2 0,-5-5 0,-5-1 0,-10-5 0,-5 3 0,-5-1 0,-12-7 0,0 0-259,0 0-128,0 0-258,-11 0-903,11 0-2451,0 0-1419,0 0-258,-5-24-129,5 24-516</inkml:trace>
        </inkml:traceGroup>
        <inkml:traceGroup>
          <inkml:annotationXML>
            <emma:emma xmlns:emma="http://www.w3.org/2003/04/emma" version="1.0">
              <emma:interpretation id="{3115D11D-073D-4C88-8C10-D1F48B572311}" emma:medium="tactile" emma:mode="ink">
                <msink:context xmlns:msink="http://schemas.microsoft.com/ink/2010/main" type="inkWord" rotatedBoundingBox="21267,3710 21532,3730 21504,4118 21239,4098"/>
              </emma:interpretation>
              <emma:one-of disjunction-type="recognition" id="oneOf10">
                <emma:interpretation id="interp50" emma:lang="zh-CN" emma:confidence="0">
                  <emma:literal>0</emma:literal>
                </emma:interpretation>
                <emma:interpretation id="interp51" emma:lang="zh-CN" emma:confidence="0">
                  <emma:literal>。</emma:literal>
                </emma:interpretation>
                <emma:interpretation id="interp52" emma:lang="zh-CN" emma:confidence="0">
                  <emma:literal>o</emma:literal>
                </emma:interpretation>
                <emma:interpretation id="interp53" emma:lang="zh-CN" emma:confidence="0">
                  <emma:literal>O</emma:literal>
                </emma:interpretation>
                <emma:interpretation id="interp54" emma:lang="zh-CN" emma:confidence="0">
                  <emma:literal>〇</emma:literal>
                </emma:interpretation>
              </emma:one-of>
            </emma:emma>
          </inkml:annotationXML>
          <inkml:trace contextRef="#ctx0" brushRef="#br0" timeOffset="25760.2711">3848 2742 9546,'0'0'5547,"0"0"-645,0 0 258,-12 0-3096,9 16-1032,-9 1-258,5 10 0,-10-1-129,5 9-129,-1 0 0,0 2-258,5-4-129,4 1 0,4-5 0,0-3-258,5-8 0,9-4 0,3-8-129,5-6 0,2-1 0,1-16-129,5-5 129,-1-8-129,3-4 129,-7-6 129,0-2 0,-10 3 129,-3 1-129,-6 7 258,-6 2-129,-5 6 258,-10 6-258,-3 9 258,-7 2-258,0 6 258,-2 0-129,-2 7-129,2-1-129,1 7 0,6 2-129,-1-3-645,19 11-1161,-14-10-3096,16-1 129,0-12-645,10 19-258</inkml:trace>
        </inkml:traceGroup>
        <inkml:traceGroup>
          <inkml:annotationXML>
            <emma:emma xmlns:emma="http://www.w3.org/2003/04/emma" version="1.0">
              <emma:interpretation id="{EB31B787-36D4-49C5-8F6B-5E75A7797F05}" emma:medium="tactile" emma:mode="ink">
                <msink:context xmlns:msink="http://schemas.microsoft.com/ink/2010/main" type="inkWord" rotatedBoundingBox="21561,4067 21668,4074 21649,4341 21542,4333"/>
              </emma:interpretation>
              <emma:one-of disjunction-type="recognition" id="oneOf11">
                <emma:interpretation id="interp55" emma:lang="zh-CN" emma:confidence="0">
                  <emma:literal>,</emma:literal>
                </emma:interpretation>
                <emma:interpretation id="interp56" emma:lang="zh-CN" emma:confidence="0">
                  <emma:literal>丿</emma:literal>
                </emma:interpretation>
                <emma:interpretation id="interp57" emma:lang="zh-CN" emma:confidence="0">
                  <emma:literal>世</emma:literal>
                </emma:interpretation>
                <emma:interpretation id="interp58" emma:lang="zh-CN" emma:confidence="0">
                  <emma:literal>月</emma:literal>
                </emma:interpretation>
                <emma:interpretation id="interp59" emma:lang="zh-CN" emma:confidence="0">
                  <emma:literal>岁</emma:literal>
                </emma:interpretation>
              </emma:one-of>
            </emma:emma>
          </inkml:annotationXML>
          <inkml:trace contextRef="#ctx0" brushRef="#br0" timeOffset="25960.7966">4130 3065 11223,'23'40'5676,"-14"-17"-387,-9-6-129,0 13-3354,-12-6-1677,-8-8-2064,4 16-2838,-11-5-387,6 2-516,-2-5-516</inkml:trace>
        </inkml:traceGroup>
        <inkml:traceGroup>
          <inkml:annotationXML>
            <emma:emma xmlns:emma="http://www.w3.org/2003/04/emma" version="1.0">
              <emma:interpretation id="{96675AA8-30E8-4027-A1CE-797B929F1F0B}" emma:medium="tactile" emma:mode="ink">
                <msink:context xmlns:msink="http://schemas.microsoft.com/ink/2010/main" type="inkWord" rotatedBoundingBox="22128,3149 23081,3219 22996,4387 22043,4318"/>
              </emma:interpretation>
              <emma:one-of disjunction-type="recognition" id="oneOf12">
                <emma:interpretation id="interp60" emma:lang="zh-CN" emma:confidence="0">
                  <emma:literal>极</emma:literal>
                </emma:interpretation>
                <emma:interpretation id="interp61" emma:lang="zh-CN" emma:confidence="0">
                  <emma:literal>板</emma:literal>
                </emma:interpretation>
                <emma:interpretation id="interp62" emma:lang="zh-CN" emma:confidence="0">
                  <emma:literal>椴</emma:literal>
                </emma:interpretation>
                <emma:interpretation id="interp63" emma:lang="zh-CN" emma:confidence="0">
                  <emma:literal>杈</emma:literal>
                </emma:interpretation>
                <emma:interpretation id="interp64" emma:lang="zh-CN" emma:confidence="0">
                  <emma:literal>柘</emma:literal>
                </emma:interpretation>
              </emma:one-of>
            </emma:emma>
          </inkml:annotationXML>
          <inkml:trace contextRef="#ctx0" brushRef="#br0" timeOffset="27266.4624">4772 2168 5031,'-3'-15'5160,"3"15"-129,0 0-258,20 18-2193,-20-18-516,10 33-645,-10-9-387,9 19-129,-6 7-258,-1 15-129,-2 13 129,0 13-258,0 6 0,-2 5-129,-6-1 0,2-4-129,0-10 129,1-5-129,0-19-258,2-10 129,3-12-258,-4-13 0,4-6-129,0-22-258,0 0 129,-9-32-387,9-2 0,-11-30-387,11 7 0,-13-24-516,13 13 0,-3-13 387,4 22 129,-1 0 258,5 18 645,5 16 645,-7-1 387,-3 26 903,5-18-129,5 26 387,-10-8 0,-7 37-387,-10-13-258,4 14-387,-13-1 0,3 10-516,-5-4 0,1-2-258,4-5-387,0-14-258,14 3-774,-3-25-1290,12 0-2193,7-30-129,11 6-387,1-12-258</inkml:trace>
          <inkml:trace contextRef="#ctx0" brushRef="#br0" timeOffset="26723.3934">4612 2608 9804,'0'-17'5289,"13"8"-258,9-4-258,13 9-3096,-3-16-903,11 0-387,-1-6-258,8-1-129,3 4-516,-12-17-1161,11 12-3096,-17-1-129,-3 2-387,-16 3-387</inkml:trace>
          <inkml:trace contextRef="#ctx0" brushRef="#br0" timeOffset="27451.4859">4740 2795 6708,'32'-27'5547,"-18"27"-516,-14 0 0,20 9-1290,-20-9-2322,17 13-516,-17-13-516,24 27-129,-10-13-129,-14-14-129,24 27-129,-24-27-258,19 26-258,-19-26-1032,21 10-2322,-21-10-903,17 0-387,-17 0-129</inkml:trace>
          <inkml:trace contextRef="#ctx0" brushRef="#br0" timeOffset="28299.0935">5168 2618 8256,'0'0'5289,"0"0"129,0 0-645,13 14-2322,-25-7-903,3 23-645,-9-1-258,-3 12-258,-4 1 0,-6 4-258,1 2 0,-1-2-129,2-2 0,3-14-129,6 0-387,0-19-516,15 11-903,-11-22-2580,16 0-645,-2-17-129,2 2-516</inkml:trace>
          <inkml:trace contextRef="#ctx0" brushRef="#br0" timeOffset="28488.1174">4942 2942 8901,'30'-7'5289,"-13"6"-129,8 3-258,-9-2-2451,24 13-903,-9-4-774,10 8-129,-2-2-258,0-1-258,2 3-129,-2-5-129,-1 8-387,-12-13-645,15 14-1290,-16-15-2709,4-2 129,-3-4-516,2-3-258</inkml:trace>
          <inkml:trace contextRef="#ctx0" brushRef="#br0" timeOffset="28065.0638">5116 2444 6966,'12'-14'5031,"-12"14"-516,23-10-258,-23 10-2709,37-11-903,-15 7-258,5 4-129,-3 0-129,1 0 0,-2 4 0,-1 7 129,-6-1 129,-3 5-129,-5-1 0,0 9 129,-8-6 0,0 12 129,-11-9-129,3 7 129,-11-2 0,2 0-129,-5-5 0,1 0 0,1-4-129,9-2-129,11-14 0,-19 19-129,19-19 0,0 0 0,0 0-129,14 10 0,5-10 387,3 0-387,5 0 0,2 0 129,4 0 129,-3 0-129,-2 1 129,-2 6-129,-3-2 0,-5 4 129,-2 3 129,-5 2-258,-3-1 129,-3 3 0,-5 2 0,0 4 129,-4 2-129,-6 5 129,-6-2-129,-11 5 0,-4 2 0,-10 1 0,-2-3 0,-1-1-129,0-8 0,1-6-258,3-2-129,7-15-258,12-4-258,-8-31-1290,29 6-2451,-9-19-516,9-2-387,-1-12-387</inkml:trace>
        </inkml:traceGroup>
        <inkml:traceGroup>
          <inkml:annotationXML>
            <emma:emma xmlns:emma="http://www.w3.org/2003/04/emma" version="1.0">
              <emma:interpretation id="{B8664B6A-3115-4F76-ADB3-3B99FC550E1B}" emma:medium="tactile" emma:mode="ink">
                <msink:context xmlns:msink="http://schemas.microsoft.com/ink/2010/main" type="inkWord" rotatedBoundingBox="23133,3440 24050,3507 23991,4315 23074,4249"/>
              </emma:interpretation>
              <emma:one-of disjunction-type="recognition" id="oneOf13">
                <emma:interpretation id="interp65" emma:lang="zh-CN" emma:confidence="0">
                  <emma:literal>小</emma:literal>
                </emma:interpretation>
                <emma:interpretation id="interp66" emma:lang="zh-CN" emma:confidence="0">
                  <emma:literal>忄</emma:literal>
                </emma:interpretation>
                <emma:interpretation id="interp67" emma:lang="zh-CN" emma:confidence="0">
                  <emma:literal>水</emma:literal>
                </emma:interpretation>
                <emma:interpretation id="interp68" emma:lang="zh-CN" emma:confidence="0">
                  <emma:literal>屮</emma:literal>
                </emma:interpretation>
                <emma:interpretation id="interp69" emma:lang="zh-CN" emma:confidence="0">
                  <emma:literal>少</emma:literal>
                </emma:interpretation>
              </emma:one-of>
            </emma:emma>
          </inkml:annotationXML>
          <inkml:trace contextRef="#ctx0" brushRef="#br0" timeOffset="29730.7753">6187 2697 10062,'0'0'5418,"17"0"-516,-2 10 387,-15-10-3483,36 21-903,-14-7-129,12 5-258,-5 0-129,6 1-129,-5-3 129,1-3-387,-6 0 0,-6-7-129,-3 0-258,-16-7-516,25 6-2580,-25-6-1677,0 0 0,4-7-387,-4 7-516</inkml:trace>
          <inkml:trace contextRef="#ctx0" brushRef="#br0" timeOffset="28976.1794">5950 2464 9288,'18'-6'5418,"-13"26"-387,-1 6 0,-7-5-3225,6 26-645,-3-1-258,0 11-258,0 5-129,2 5-258,-2 0 129,4 1-258,-4-5 0,0-4 0,1-8-258,-1-5 129,2-8-129,-2-8 0,0-6-258,0-24 129,0 22-129,0-22-129,-4-10-129,-10-23 0,4-1-129,-14-20-387,10 8-516,-19-16-2064,7 7-1032,2-1 0,-1 5-645</inkml:trace>
          <inkml:trace contextRef="#ctx0" brushRef="#br0" timeOffset="29227.2114">5736 2673 8901,'0'17'5418,"-1"8"-129,-11-11-258,12 13-2838,-18-11-903,9 14-387,-9-8-516,0 6-129,-2-6-258,3-5 0,8 0-387,-5-13-387,14 10-1419,0-14-2709,0 0-258,20-12 0,3 0-774</inkml:trace>
        </inkml:traceGroup>
        <inkml:traceGroup>
          <inkml:annotationXML>
            <emma:emma xmlns:emma="http://www.w3.org/2003/04/emma" version="1.0">
              <emma:interpretation id="{6DB6797A-24D3-47EC-BD6A-447D139BA9D6}" emma:medium="tactile" emma:mode="ink">
                <msink:context xmlns:msink="http://schemas.microsoft.com/ink/2010/main" type="inkWord" rotatedBoundingBox="24212,4011 24230,4013 24223,4096 24205,4094"/>
              </emma:interpretation>
              <emma:one-of disjunction-type="recognition" id="oneOf14">
                <emma:interpretation id="interp70" emma:lang="zh-CN" emma:confidence="0">
                  <emma:literal>,</emma:literal>
                </emma:interpretation>
                <emma:interpretation id="interp71" emma:lang="zh-CN" emma:confidence="0">
                  <emma:literal>、</emma:literal>
                </emma:interpretation>
                <emma:interpretation id="interp72" emma:lang="zh-CN" emma:confidence="0">
                  <emma:literal>.</emma:literal>
                </emma:interpretation>
                <emma:interpretation id="interp73" emma:lang="zh-CN" emma:confidence="0">
                  <emma:literal>·</emma:literal>
                </emma:interpretation>
                <emma:interpretation id="interp74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29899.7968">6713 3005 12384,'11'38'5289,"-9"-18"-387,-2-8-387,0-12-6063,0 0-2967,-2 14-258,2-14-516,0 0-516</inkml:trace>
        </inkml:traceGroup>
      </inkml:traceGroup>
    </inkml:traceGroup>
    <inkml:traceGroup>
      <inkml:annotationXML>
        <emma:emma xmlns:emma="http://www.w3.org/2003/04/emma" version="1.0">
          <emma:interpretation id="{4F5F0E70-1363-4435-9FB9-F39002C59B95}" emma:medium="tactile" emma:mode="ink">
            <msink:context xmlns:msink="http://schemas.microsoft.com/ink/2010/main" type="paragraph" rotatedBoundingBox="21290,4587 25038,4483 25067,5510 21318,561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5CB269E-6381-46F8-81FC-176EFB11424A}" emma:medium="tactile" emma:mode="ink">
              <msink:context xmlns:msink="http://schemas.microsoft.com/ink/2010/main" type="line" rotatedBoundingBox="21290,4587 25038,4483 25067,5510 21318,5613"/>
            </emma:interpretation>
          </emma:emma>
        </inkml:annotationXML>
        <inkml:traceGroup>
          <inkml:annotationXML>
            <emma:emma xmlns:emma="http://www.w3.org/2003/04/emma" version="1.0">
              <emma:interpretation id="{465AFCD4-3380-40DD-9563-266AA9FA11F3}" emma:medium="tactile" emma:mode="ink">
                <msink:context xmlns:msink="http://schemas.microsoft.com/ink/2010/main" type="inkWord" rotatedBoundingBox="21293,4713 21608,4704 21630,5478 21315,5487"/>
              </emma:interpretation>
              <emma:one-of disjunction-type="recognition" id="oneOf15">
                <emma:interpretation id="interp75" emma:lang="zh-CN" emma:confidence="0">
                  <emma:literal>(</emma:literal>
                </emma:interpretation>
                <emma:interpretation id="interp76" emma:lang="zh-CN" emma:confidence="0">
                  <emma:literal>〔</emma:literal>
                </emma:interpretation>
                <emma:interpretation id="interp77" emma:lang="zh-CN" emma:confidence="0">
                  <emma:literal>〈</emma:literal>
                </emma:interpretation>
                <emma:interpretation id="interp78" emma:lang="zh-CN" emma:confidence="0">
                  <emma:literal>C</emma:literal>
                </emma:interpretation>
                <emma:interpretation id="interp79" emma:lang="zh-CN" emma:confidence="0">
                  <emma:literal>[</emma:literal>
                </emma:interpretation>
              </emma:one-of>
            </emma:emma>
          </inkml:annotationXML>
          <inkml:trace contextRef="#ctx0" brushRef="#br0" timeOffset="32855.172">4110 3698 4257,'0'0'4773,"0"0"-258,0 0-258,0 0-2064,0 0-645,0 0-129,0 0-387,0 0-129,0 0-129,0 0-258,-14 3-258,14-3 0,-14 10 0,14-10-129,-17 13 0,17-13-129,-21 17 129,21-17 0,-25 11 0,25-11 0,-24 14-129,24-14 129,-25 14 0,25-14 0,-25 15-129,25-15 129,-24 19-129,24-19 129,-24 21-129,15-7 129,-5-1 0,4 3 0,0 1-129,1 2 129,-3-1-129,4 2 0,0 3 129,2 1-129,1 1 0,5 2 129,0 3-129,0 1 0,8 5 0,2 0 0,-1 1 0,3-3 0,1-1 129,-1 0-129,0-6 0,0-6 0,-2-1 0,2-3 0,-1 0 0,-11-17-129,22 25-129,-22-25-258,25 23-645,-25-23-2193,22 3-1677,-4-3-387,7 0 0,2-6-645</inkml:trace>
        </inkml:traceGroup>
        <inkml:traceGroup>
          <inkml:annotationXML>
            <emma:emma xmlns:emma="http://www.w3.org/2003/04/emma" version="1.0">
              <emma:interpretation id="{00E10E21-19CE-4CBF-B33A-2F7FC0A29297}" emma:medium="tactile" emma:mode="ink">
                <msink:context xmlns:msink="http://schemas.microsoft.com/ink/2010/main" type="inkWord" rotatedBoundingBox="21895,4771 22531,4753 22550,5441 21914,5459"/>
              </emma:interpretation>
              <emma:one-of disjunction-type="recognition" id="oneOf16">
                <emma:interpretation id="interp80" emma:lang="zh-CN" emma:confidence="0">
                  <emma:literal>凹</emma:literal>
                </emma:interpretation>
                <emma:interpretation id="interp81" emma:lang="zh-CN" emma:confidence="0">
                  <emma:literal>刈</emma:literal>
                </emma:interpretation>
                <emma:interpretation id="interp82" emma:lang="zh-CN" emma:confidence="0">
                  <emma:literal>凵</emma:literal>
                </emma:interpretation>
                <emma:interpretation id="interp83" emma:lang="zh-CN" emma:confidence="0">
                  <emma:literal>四</emma:literal>
                </emma:interpretation>
                <emma:interpretation id="interp84" emma:lang="zh-CN" emma:confidence="0">
                  <emma:literal>阳</emma:literal>
                </emma:interpretation>
              </emma:one-of>
            </emma:emma>
          </inkml:annotationXML>
          <inkml:trace contextRef="#ctx0" brushRef="#br0" timeOffset="33957.312">4472 3815 2451,'12'-7'3483,"-12"7"516,0 0-1935,10-21-258,-10 21-258,0 0-129,14-2 258,-14 2-258,0 0-129,0 0 0,0 0-258,0 0-258,0 0 0,0 12-129,0 2-387,0 2 0,-1 10 129,-4 5-258,2 4 129,-4 6 0,2 3 0,-1-2 0,0 7 0,0-5-129,2 2 0,-2-5-129,4 1 129,-5-4-129,1-2 0,2-4-129,-1-7 129,0-1-129,0-12 0,3 3-258,2-15-129,0 0-774,-3-9-3096,6-5-387,2-11-516,2-3-387</inkml:trace>
          <inkml:trace contextRef="#ctx0" brushRef="#br0" timeOffset="35911.06">4474 4445 7740,'0'0'5160,"0"0"-516,17 5-774,-17-5-2322,42-9-516,-11-5-129,14 7-129,-1-11-258,8 4-129,-3-2-129,0 4-129,-1 3-258,-9-2-387,3 11-645,-23-13-2064,5 13-1548,-10 0-387,-2 0-129,-12 0-387</inkml:trace>
          <inkml:trace contextRef="#ctx0" brushRef="#br0" timeOffset="34845.4248">4400 3883 3225,'0'0'4902,"0"0"-516,0 0-645,0 0-1032,0 0-903,0 0-129,1-15-774,15 15-129,-16 0-129,27-9-129,-9 2-129,6 3 0,-3-2-129,2 2 0,-2 0-129,1 1 0,-5 3-129,-3 0 0,-14 0 0,19 0-129,-19 0 0,0 0 0,0 0-258,0 0 0,14 0-258,-14 0-129,0 0 0,0 0 0,0 0 129,0 0-258,0 0 387,0 0 129,0 0 129,0 0 258,0 0-129,0 0 387,0 0 129,0 0 129,0 0 129,0 0 129,0 0 129,0 0 0,0 0 0,-3 21-258,3-21 0,-2 28-258,-2-7-129,4 6 0,-4 1-129,2 3-129,2 0 0,-2 0 0,0-3-129,2-7 129,0-1 0,-3-6-129,3-14 0,0 16 129,0-16-129,0 0 129,0 0 0,0 0 0,0 0 0,0 0 0,0 0 0,18 0 0,-4 0 0,5-4 0,5-5 0,1 2 0,1-5 0,-2 2-258,4 8-258,-15-13-516,11 15-774,-24 0-1548,7-8-1419,-7 8-387,0 0-258</inkml:trace>
          <inkml:trace contextRef="#ctx0" brushRef="#br0" timeOffset="35168.9658">4830 3865 7353,'0'-13'5160,"0"13"-129,0 7-129,0 15-2451,0-22-1419,-3 33-387,-3-15-129,6 6-258,-6 2-129,4-1-129,0-3-129,-2-5-129,4 5-645,0-22-1419,0 0-2451,0 0-258,0 0-129,0 0-516</inkml:trace>
          <inkml:trace contextRef="#ctx0" brushRef="#br0" timeOffset="35562.0158">4836 3838 7740,'11'-17'4644,"6"1"-129,-17 16-1161,32-14-2064,-32 14-387,32-20-516,-16 11-258,2 5 0,-2-3 0,0 4 0,-16 3 129,20 0 0,-20 0 129,0 0 129,14 14-258,-9 0 129,-5 3-129,0 4 0,0 0 0,0 9-129,0-1 0,0 6 129,-5 4-129,3 4 0,1 0 0,1 2-129,0 0 0,-2-4 0,2 3-258,0-9-129,0 0-387,-5-16-645,6 14-1419,-4-13-1806,-4-3-387,7-17-387,-22 21 129</inkml:trace>
        </inkml:traceGroup>
        <inkml:traceGroup>
          <inkml:annotationXML>
            <emma:emma xmlns:emma="http://www.w3.org/2003/04/emma" version="1.0">
              <emma:interpretation id="{0B5A0D6E-EE9F-4C80-9324-40B317015A28}" emma:medium="tactile" emma:mode="ink">
                <msink:context xmlns:msink="http://schemas.microsoft.com/ink/2010/main" type="inkWord" rotatedBoundingBox="22721,4677 23626,4652 23647,5410 22742,5435"/>
              </emma:interpretation>
              <emma:one-of disjunction-type="recognition" id="oneOf17">
                <emma:interpretation id="interp85" emma:lang="zh-CN" emma:confidence="0">
                  <emma:literal>函</emma:literal>
                </emma:interpretation>
                <emma:interpretation id="interp86" emma:lang="zh-CN" emma:confidence="0">
                  <emma:literal>承</emma:literal>
                </emma:interpretation>
                <emma:interpretation id="interp87" emma:lang="zh-CN" emma:confidence="0">
                  <emma:literal>凼</emma:literal>
                </emma:interpretation>
                <emma:interpretation id="interp88" emma:lang="zh-CN" emma:confidence="0">
                  <emma:literal>涵</emma:literal>
                </emma:interpretation>
                <emma:interpretation id="interp89" emma:lang="zh-CN" emma:confidence="0">
                  <emma:literal>丞</emma:literal>
                </emma:interpretation>
              </emma:one-of>
            </emma:emma>
          </inkml:annotationXML>
          <inkml:trace contextRef="#ctx0" brushRef="#br0" timeOffset="39059.96">5335 3955 5031,'17'0'5031,"-17"0"-387,0 0-1161,8 23-1161,-8-23-387,-2 40-516,-12-22-129,11 23-516,-10-9-387,4 13 0,-5-4-258,1 2 129,-2-4-129,4-3-129,-2-2 0,9-9 0,-2-5 0,6-4 0,0-16 0,20 17 129,2-15-258,8-2 129,5-3 0,6-10 0,5-2 0,3-2 0,2-1 0,1 1 0,-2 3-129,-3-3 0,-5 9 0,-2-5-258,-5 10-129,-9-8-258,6 11-387,-17-16-645,14 12-2193,-13-4-774,1-5-129,-2 2-129</inkml:trace>
          <inkml:trace contextRef="#ctx0" brushRef="#br0" timeOffset="38145.3438">5412 3980 4773,'0'0'5160,"0"0"-258,0 0-258,0 0-1548,13 15-1419,-13-15-387,15 9-645,-15-9-387,25 12 0,-10-7-129,-1-1-258,4 3-258,-18-7-387,25 7-516,-25-7-387,12 10-1161,-12-10-1419,0 18-387,0-18 258,-17 28 1032,-1-18 1935,4 3 1161,3 7 1419,-8-15 1290,19-5 1806,-20 15 0,20-15-387,0 0-903,-8 14-1161,8-14-774,0 0-645,0 0-129,0 0-258,0 0-258,12-8-387,5 8-645,-7-16-516,16 11-1548,-2-6-1290,1-5 0,5 4-258</inkml:trace>
          <inkml:trace contextRef="#ctx0" brushRef="#br0" timeOffset="37214.7252">5549 3700 9030,'8'-15'5289,"-8"15"-258,16-10-258,-9-4-2451,19 14-1290,-6 0-387,11 0-258,-6 0 0,5 3-258,-5-1 129,-1 7 0,-5-2 0,-19-7 0,18 22 0,-16-4-129,-4-1 0,-15 5-129,0 2-129,-10-1-258,-2 3 0,-5-7-258,7 8-258,-6-22-774,16 19-1419,-7-21-1548,24-3-645,-15 2 0,15-2-258</inkml:trace>
          <inkml:trace contextRef="#ctx0" brushRef="#br0" timeOffset="37553.7685">5672 3848 7611,'0'0'5160,"0"0"-516,0 0-903,17 10-1419,-17-10-774,0 0-516,-2 17-387,2-17-129,0 23-129,7-6-129,-4 3 0,5 8-129,-5 0 0,6 7 129,-5 4-258,-3 4 129,0 2 0,2-3-129,-3 1 0,0-3 0,0-3 0,0-8 0,0-5 0,0-8 0,0-16-129,0 15-129,0-15-258,0 0-258,0 0-774,-19-34-1419,19 11-1806,-10-7-387,0-4-258,-7-7-129</inkml:trace>
          <inkml:trace contextRef="#ctx0" brushRef="#br0" timeOffset="38455.3832">5887 3938 1935,'23'-12'4515,"-23"12"258,0 0-387,0 0-1806,-9 0-258,7 15 0,-21-15-774,14 20-387,-14-11-258,10 9-258,-8-2-129,8 5-258,-6-1 0,5 0-129,1 2-129,2-7 0,5-2 0,6-13-129,-4 16 129,4-16-129,9 4 0,-9-4-129,29 0-387,-18-13-774,14 13-903,-17-7-1032,11 7-645,-13-11-516,-6 11-774,0 0 258</inkml:trace>
          <inkml:trace contextRef="#ctx0" brushRef="#br0" timeOffset="39371.4995">5938 4077 6837,'0'0'5160,"-12"-17"-129,12 17-516,0 0-2193,0 0-645,0 0-258,0 12-645,0-12-258,8 30-129,2-10-129,5 8 0,0-1-129,4 0 0,0 0-258,1-6 129,-3-1-129,0-4-129,-2 0 0,-15-16-258,24 18-258,-24-18-1290,22 2-2580,-22-2-387,20 13-258,-20-13-258</inkml:trace>
        </inkml:traceGroup>
        <inkml:traceGroup>
          <inkml:annotationXML>
            <emma:emma xmlns:emma="http://www.w3.org/2003/04/emma" version="1.0">
              <emma:interpretation id="{E45476E6-151E-43F6-8813-E6426387AB9B}" emma:medium="tactile" emma:mode="ink">
                <msink:context xmlns:msink="http://schemas.microsoft.com/ink/2010/main" type="inkWord" rotatedBoundingBox="23631,4522 24541,4497 24567,5423 23656,5449"/>
              </emma:interpretation>
              <emma:one-of disjunction-type="recognition" id="oneOf18">
                <emma:interpretation id="interp90" emma:lang="zh-CN" emma:confidence="0">
                  <emma:literal>数</emma:literal>
                </emma:interpretation>
                <emma:interpretation id="interp91" emma:lang="zh-CN" emma:confidence="0">
                  <emma:literal>戡</emma:literal>
                </emma:interpretation>
                <emma:interpretation id="interp92" emma:lang="zh-CN" emma:confidence="0">
                  <emma:literal>戬</emma:literal>
                </emma:interpretation>
                <emma:interpretation id="interp93" emma:lang="zh-CN" emma:confidence="0">
                  <emma:literal>黏</emma:literal>
                </emma:interpretation>
                <emma:interpretation id="interp94" emma:lang="zh-CN" emma:confidence="0">
                  <emma:literal>戳</emma:literal>
                </emma:interpretation>
              </emma:one-of>
            </emma:emma>
          </inkml:annotationXML>
          <inkml:trace contextRef="#ctx0" brushRef="#br0" timeOffset="40993.205">6371 3975 5676,'-77'41'4515,"37"-25"-129,5 0-1032,16 7-1290,-11-20-645,21 14 129,-4-17-516,13 0 0,15 0-258,13 0-258,4-11-129,8-1-258,2 2 0,2-3-387,1 1 0,-6 1-129,0 5 0,-12-3-387,4 9-516,-14-3 0,9 8-516,-26-5-645,28 0-1548,-28 0-645,14 3-129,-14-3 258</inkml:trace>
          <inkml:trace contextRef="#ctx0" brushRef="#br0" timeOffset="40711.1692">6453 3521 6708,'0'0'5160,"-7"-14"-129,7 14-258,0 0-1677,0 0-1290,0 0-516,-3 27-774,-1-6 0,4 12-129,0 1-129,-2 5-129,1 4 0,1 1-129,-3-1 0,2-7 0,1-1-258,-1-5 0,1-3-258,-4-8 0,4 3-258,0-22-258,-3 14 0,3-14-258,0 0 258,-16-22 0,16 9 0,-4-12 129,4 3 387,-1-5 129,1 4 258,0 0 387,-4 4 129,4 19 258,-2-31 129,2 31 129,0 0-129,-17-4 0,2 4-258,4 8 0,-11 6-516,-3 0-387,7 7-387,-13-11-387,16 13-258,-12-20-516,24 14 0,-13-17 129,16 0 387,0 0 645,19-2 645,3-3 645,-5-4 387,17 9 516,-12-10 129,13 10-258,-10-4-387,8 4-387,-8-1-258,1-1-516,-2 2-387,-8 0-645,2 0-903,0 4-1806,-18-4-387,17 5 0</inkml:trace>
          <inkml:trace contextRef="#ctx0" brushRef="#br0" timeOffset="40045.085">6637 3558 3354,'13'-6'4644,"-13"6"-129,0 0-129,-9 12-1548,-12-12-1161,12 19 258,-25-10-516,11 13-516,-18-5-129,10 7 0,-12-7-129,7 6-258,-4-4 0,11-5-258,6-3 0,6-2-129,17-9 0,-17 3 0,17-3 0,7-5 0,10-3 0,2-2 0,2 2 0,7-5-129,0 1 0,-1 0 0,4 7-258,-7-8-129,8 13-774,-18-10-774,20 13-1032,-34-3-1290,27 0-903,-27 0-129,16 1 258</inkml:trace>
          <inkml:trace contextRef="#ctx0" brushRef="#br0" timeOffset="41346.2503">6611 4002 1677,'-17'-4'2580,"17"4"-129,-30-3 258,30 3 645,-25 0-129,25 0 0,-26 0-129,24 12-645,-18-12-645,16 11-645,-13-5-387,10 8-387,-4 2-258,0 2 129,-1 5-258,2 1 129,-4 4-129,1 0 129,0 1-129,3-4 0,0 0 0,1-7 0,6-1 0,2-2 0,1-15-258,1 12 129,-1-12 0,26 0-129,-10 0 0,0-7-258,8 3-258,-9-16-387,13 19-516,-18-19-516,18 20-774,-20-16-645,8 11-645,-16 5-774,16-10 258</inkml:trace>
          <inkml:trace contextRef="#ctx0" brushRef="#br0" timeOffset="39674.538">6354 3607 12513,'16'-10'5031,"-16"10"-387,0 0-1032,0 0-3096,18 8-774,-8 5-645,-10-13-2322,0 0-1419,10 19-387,-10-19-258,24 5-129</inkml:trace>
          <inkml:trace contextRef="#ctx0" brushRef="#br0" timeOffset="41716.2969">6510 4109 2709,'-5'-15'4773,"5"15"0,-1-14-258,1 14-1419,0 0-645,0 0-1032,0 0-129,0 17-516,0-17 0,0 31-129,-8-11-258,6 11 129,-10-2-258,6 4-129,-5-2 0,2 2-129,-1-5 0,1-10-258,4-1-129,5-17-387,-5 13-516,-4-26-903,15-1-2193,-1-13-774,9-5 0,-2-13-387</inkml:trace>
          <inkml:trace contextRef="#ctx0" brushRef="#br0" timeOffset="42357.8787">7027 4022 11094,'-28'56'5031,"10"-30"-129,2 9-774,-14-13-2967,13 6-516,-10-2-258,4-3-258,-2-1-258,0-13-258,6 3-258,-7-16-645,26 4-1419,-27-9-1935,17-8-258,1-8-387,3 0 129</inkml:trace>
          <inkml:trace contextRef="#ctx0" brushRef="#br0" timeOffset="42594.4088">6734 4070 6837,'14'0'5418,"-14"0"-258,22 17-129,-2 10-1548,-20-27-1677,35 37-645,-16-16-387,10 8-258,-4-2-258,7 3-129,-7-3 0,1-1-129,-2 0 0,-6-6 0,-2-3-129,-7-3 0,-9-14-129,13 14-258,-6 1-903,-7-15-3096,0 0-516,-2-19-387,2 5-258</inkml:trace>
          <inkml:trace contextRef="#ctx0" brushRef="#br0" timeOffset="42044.839">6729 3656 9159,'32'-28'5289,"-32"28"-129,15 0-129,-5 19-2580,-10-19-1032,-4 31-774,-3-11-129,2 7-258,0-1 0,1 4-129,-2-3-129,2-4 129,1 1-129,1-2 0,2-5 0,0-4 0,0-13-129,11 18 0,-11-18-129,22 0 129,-6 0-129,2-11 129,3-2-129,0-3 0,5-3-129,-6-3-258,13 12-1032,-20-17-1935,13 13-1419,-5-4 0,1 8-516,-4 1 129</inkml:trace>
        </inkml:traceGroup>
        <inkml:traceGroup>
          <inkml:annotationXML>
            <emma:emma xmlns:emma="http://www.w3.org/2003/04/emma" version="1.0">
              <emma:interpretation id="{98F0ECD2-829D-4609-911E-740D929C0245}" emma:medium="tactile" emma:mode="ink">
                <msink:context xmlns:msink="http://schemas.microsoft.com/ink/2010/main" type="inkWord" rotatedBoundingBox="24799,4771 24981,4766 24999,5419 24818,5424"/>
              </emma:interpretation>
              <emma:one-of disjunction-type="recognition" id="oneOf19">
                <emma:interpretation id="interp95" emma:lang="zh-CN" emma:confidence="0">
                  <emma:literal>)</emma:literal>
                </emma:interpretation>
                <emma:interpretation id="interp96" emma:lang="zh-CN" emma:confidence="0">
                  <emma:literal>丿</emma:literal>
                </emma:interpretation>
                <emma:interpretation id="interp97" emma:lang="zh-CN" emma:confidence="0">
                  <emma:literal>〉</emma:literal>
                </emma:interpretation>
                <emma:interpretation id="interp98" emma:lang="zh-CN" emma:confidence="0">
                  <emma:literal>〕</emma:literal>
                </emma:interpretation>
                <emma:interpretation id="interp9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42999.9603">7356 3763 10449,'20'0'5418,"4"15"-387,-24-15 0,34 46-3354,-25-24-774,9 16-258,-8-4-258,0 12 0,-4-1-258,-2 3 129,-4 0-129,-5 0 129,-7-2-258,-7 2 129,1-7-129,-4-5 0,1-2-387,-3-13-258,14 8-1548,-14-20-2838,24-9-129,-17 0-387,17 0-516</inkml:trace>
        </inkml:traceGroup>
        <inkml:traceGroup>
          <inkml:annotationXML>
            <emma:emma xmlns:emma="http://www.w3.org/2003/04/emma" version="1.0">
              <emma:interpretation id="{8B1A579F-090E-431C-8A9C-58591E82DDE1}" emma:medium="tactile" emma:mode="ink">
                <msink:context xmlns:msink="http://schemas.microsoft.com/ink/2010/main" type="inkWord" rotatedBoundingBox="25025,5461 25065,5459 25067,5510 25026,5511"/>
              </emma:interpretation>
              <emma:one-of disjunction-type="recognition" id="oneOf20">
                <emma:interpretation id="interp100" emma:lang="zh-CN" emma:confidence="0">
                  <emma:literal>、</emma:literal>
                </emma:interpretation>
                <emma:interpretation id="interp101" emma:lang="zh-CN" emma:confidence="0">
                  <emma:literal>.</emma:literal>
                </emma:interpretation>
                <emma:interpretation id="interp102" emma:lang="zh-CN" emma:confidence="0">
                  <emma:literal>丶</emma:literal>
                </emma:interpretation>
                <emma:interpretation id="interp103" emma:lang="zh-CN" emma:confidence="0">
                  <emma:literal>‵</emma:literal>
                </emma:interpretation>
                <emma:interpretation id="interp104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43167.4815">7526 4454 10836,'10'14'5289,"7"4"-258,-17-18-129,15 17-4386,-15-17-5031,0 0-258,0 0-516,0 0-258</inkml:trace>
        </inkml:traceGroup>
      </inkml:traceGroup>
    </inkml:traceGroup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00:53:27.358"/>
    </inkml:context>
    <inkml:brush xml:id="br0">
      <inkml:brushProperty name="width" value="0.05833" units="cm"/>
      <inkml:brushProperty name="height" value="0.058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03D1E86-48AF-4AB1-8AC3-C35113B6974F}" emma:medium="tactile" emma:mode="ink">
          <msink:context xmlns:msink="http://schemas.microsoft.com/ink/2010/main" type="writingRegion" rotatedBoundingBox="17268,5632 21412,5835 21322,7684 17178,7482">
            <msink:destinationLink direction="with" ref="{2F2A750E-F968-46EB-8428-EB2410665819}"/>
            <msink:destinationLink direction="with" ref="{5F62DB6E-672A-457B-9DDE-5EF25B5F94D7}"/>
          </msink:context>
        </emma:interpretation>
      </emma:emma>
    </inkml:annotationXML>
    <inkml:traceGroup>
      <inkml:annotationXML>
        <emma:emma xmlns:emma="http://www.w3.org/2003/04/emma" version="1.0">
          <emma:interpretation id="{1E922546-FAEC-480A-A23A-6FCDABA259DE}" emma:medium="tactile" emma:mode="ink">
            <msink:context xmlns:msink="http://schemas.microsoft.com/ink/2010/main" type="paragraph" rotatedBoundingBox="17268,5632 21412,5835 21322,7684 17178,74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36A490-E631-4FB7-AF14-ACF890A6B6E0}" emma:medium="tactile" emma:mode="ink">
              <msink:context xmlns:msink="http://schemas.microsoft.com/ink/2010/main" type="line" rotatedBoundingBox="17268,5632 21412,5835 21322,7684 17178,7482"/>
            </emma:interpretation>
          </emma:emma>
        </inkml:annotationXML>
        <inkml:traceGroup>
          <inkml:annotationXML>
            <emma:emma xmlns:emma="http://www.w3.org/2003/04/emma" version="1.0">
              <emma:interpretation id="{12808430-0353-45F1-A395-720BECA666DE}" emma:medium="tactile" emma:mode="ink">
                <msink:context xmlns:msink="http://schemas.microsoft.com/ink/2010/main" type="inkWord" rotatedBoundingBox="17268,5632 17938,5665 17848,7514 17178,7482">
                  <msink:destinationLink direction="with" ref="{91FDB0CD-0A72-458B-A1CE-17981C7CBEE2}"/>
                </msink:context>
              </emma:interpretation>
              <emma:one-of disjunction-type="recognition" id="oneOf0">
                <emma:interpretation id="interp0" emma:lang="zh-CN" emma:confidence="0">
                  <emma:literal>f</emma:literal>
                </emma:interpretation>
                <emma:interpretation id="interp1" emma:lang="zh-CN" emma:confidence="0">
                  <emma:literal>卜</emma:literal>
                </emma:interpretation>
                <emma:interpretation id="interp2" emma:lang="zh-CN" emma:confidence="0">
                  <emma:literal>寸</emma:literal>
                </emma:interpretation>
                <emma:interpretation id="interp3" emma:lang="zh-CN" emma:confidence="0">
                  <emma:literal>*</emma:literal>
                </emma:interpretation>
                <emma:interpretation id="interp4" emma:lang="zh-CN" emma:confidence="0">
                  <emma:literal>8</emma:literal>
                </emma:interpretation>
              </emma:one-of>
            </emma:emma>
          </inkml:annotationXML>
          <inkml:trace contextRef="#ctx0" brushRef="#br0">-273 5496 9417,'30'-31'5676,"-6"24"-516,3-3-129,23 7-3870,-12-9-258,13 2-387,-3-5-129,8 2-129,-4 2-258,-1-4-258,0 8-129,-11-10-1161,14 16-2709,-19 1-903,6 1-387,-10 6-516</inkml:trace>
          <inkml:trace contextRef="#ctx0" brushRef="#br0" timeOffset="-229.5291">363 4794 2451,'17'-23'4902,"-17"23"-129,6-23-129,-6 4-2193,0 19-774,-2-26 129,2 26-903,-4-22-129,4 22-129,-13-17-258,13 17-129,-22-10 0,9 10-129,-7 0 0,2 5 129,-7 4-258,1 2 258,-4 4-129,3 8 0,-4-2 0,4 7 0,-2 3-129,2 4 129,-1 7 0,3 2 129,0 5-129,7 8 129,2 7 0,6 9 0,2 7 0,7 7-129,8 6 0,6 9 0,2 2-129,2 0 129,1-1-129,-1-5-129,-3-5 129,-5-10 0,-3-4 0,-3-13-129,-4-8 0,-1-8-129,-2-2-129,-12-15-516,4 4-774,-24-28-3096,9-5-258,-11-17-645,5-15 0</inkml:trace>
        </inkml:traceGroup>
        <inkml:traceGroup>
          <inkml:annotationXML>
            <emma:emma xmlns:emma="http://www.w3.org/2003/04/emma" version="1.0">
              <emma:interpretation id="{212C92A8-6494-44A7-956B-B3D39D52E3D5}" emma:medium="tactile" emma:mode="ink">
                <msink:context xmlns:msink="http://schemas.microsoft.com/ink/2010/main" type="inkWord" rotatedBoundingBox="18347,5978 19027,6011 18993,6693 18314,6660">
                  <msink:destinationLink direction="with" ref="{E6F91A85-8C79-43D3-BA1F-5CE0E65221C5}"/>
                </msink:context>
              </emma:interpretation>
              <emma:one-of disjunction-type="recognition" id="oneOf1">
                <emma:interpretation id="interp5" emma:lang="zh-CN" emma:confidence="0">
                  <emma:literal>“</emma:literal>
                </emma:interpretation>
                <emma:interpretation id="interp6" emma:lang="zh-CN" emma:confidence="0">
                  <emma:literal>Ⅸ</emma:literal>
                </emma:interpretation>
                <emma:interpretation id="interp7" emma:lang="zh-CN" emma:confidence="0">
                  <emma:literal>山</emma:literal>
                </emma:interpretation>
                <emma:interpretation id="interp8" emma:lang="zh-CN" emma:confidence="0">
                  <emma:literal>比</emma:literal>
                </emma:interpretation>
                <emma:interpretation id="interp9" emma:lang="zh-CN" emma:confidence="0">
                  <emma:literal>ⅸ</emma:literal>
                </emma:interpretation>
              </emma:one-of>
            </emma:emma>
          </inkml:annotationXML>
          <inkml:trace contextRef="#ctx0" brushRef="#br0" timeOffset="993.1262">1498 5021 9804,'0'-13'5289,"-6"33"-387,-8 6 129,6 17-3870,-16-5-645,3 12 0,-7 2-258,2 2-129,0-4-129,1-7-129,10-3-387,-9-20-1290,20 1-3096,4-21-129,-10 17-387,10-17-516</inkml:trace>
          <inkml:trace contextRef="#ctx0" brushRef="#br0" timeOffset="746.0948">1235 5102 7740,'3'-14'5418,"-3"14"-387,19-4 0,1 21-3096,-10-2-1032,11 17-258,-5-3-258,8 8 0,0 1-387,0 1 0,0 4-387,-8-12-516,12 16-1677,-14-17-2322,0-4-258,-8-10-258,0-2-387</inkml:trace>
          <inkml:trace contextRef="#ctx0" brushRef="#br0" timeOffset="495.0629">927 5019 5934,'2'-28'5547,"-2"28"-258,-2-16-387,2 16-2580,0 0-516,-14 19-645,-4-5-387,7 19-387,-5 4 0,1 14-129,6 5-129,0 9 0,8-2 0,1 6-129,10-6 0,5-9-129,9-5 0,4-12-387,6 0-258,-9-24-1806,14 7-2580,-10-13-129,6-3-387,-10-8-129</inkml:trace>
        </inkml:traceGroup>
        <inkml:traceGroup>
          <inkml:annotationXML>
            <emma:emma xmlns:emma="http://www.w3.org/2003/04/emma" version="1.0">
              <emma:interpretation id="{4E2A417D-5AEE-4A85-AFAD-CE636CEB8699}" emma:medium="tactile" emma:mode="ink">
                <msink:context xmlns:msink="http://schemas.microsoft.com/ink/2010/main" type="inkWord" rotatedBoundingBox="19249,5901 19445,5910 19414,6551 19218,6542"/>
              </emma:interpretation>
              <emma:one-of disjunction-type="recognition" id="oneOf2">
                <emma:interpretation id="interp10" emma:lang="zh-CN" emma:confidence="0">
                  <emma:literal>)</emma:literal>
                </emma:interpretation>
                <emma:interpretation id="interp11" emma:lang="zh-CN" emma:confidence="0">
                  <emma:literal>'</emma:literal>
                </emma:interpretation>
                <emma:interpretation id="interp12" emma:lang="zh-CN" emma:confidence="0">
                  <emma:literal>’</emma:literal>
                </emma:interpretation>
                <emma:interpretation id="interp13" emma:lang="zh-CN" emma:confidence="0">
                  <emma:literal>丿</emma:literal>
                </emma:interpretation>
                <emma:interpretation id="interp14" emma:lang="zh-CN" emma:confidence="0">
                  <emma:literal>,</emma:literal>
                </emma:interpretation>
              </emma:one-of>
            </emma:emma>
          </inkml:annotationXML>
          <inkml:trace contextRef="#ctx0" brushRef="#br0" timeOffset="1425.6807">1845 4900 11223,'21'0'5418,"-21"0"-516,24 41-516,-21-17-3612,14 13-129,-8-1 0,1 10-258,-6 1-129,-4 3-129,-6 0 0,-10 0 0,-4 2-258,-5-8-258,0 4-129,-9-18-1290,12 6-3354,-5-16 0,7 0-387,1-16-516</inkml:trace>
        </inkml:traceGroup>
        <inkml:traceGroup>
          <inkml:annotationXML>
            <emma:emma xmlns:emma="http://www.w3.org/2003/04/emma" version="1.0">
              <emma:interpretation id="{DD6590BF-A2BB-4758-BE3A-2D9E0A7A6237}" emma:medium="tactile" emma:mode="ink">
                <msink:context xmlns:msink="http://schemas.microsoft.com/ink/2010/main" type="inkWord" rotatedBoundingBox="19676,5857 20721,5908 20659,7190 19613,7139">
                  <msink:destinationLink direction="with" ref="{E6F91A85-8C79-43D3-BA1F-5CE0E65221C5}"/>
                </msink:context>
              </emma:interpretation>
              <emma:one-of disjunction-type="recognition" id="oneOf3">
                <emma:interpretation id="interp15" emma:lang="zh-CN" emma:confidence="0">
                  <emma:literal>极</emma:literal>
                </emma:interpretation>
                <emma:interpretation id="interp16" emma:lang="zh-CN" emma:confidence="0">
                  <emma:literal>板</emma:literal>
                </emma:interpretation>
                <emma:interpretation id="interp17" emma:lang="zh-CN" emma:confidence="0">
                  <emma:literal>枞</emma:literal>
                </emma:interpretation>
                <emma:interpretation id="interp18" emma:lang="zh-CN" emma:confidence="0">
                  <emma:literal>杈</emma:literal>
                </emma:interpretation>
                <emma:interpretation id="interp19" emma:lang="zh-CN" emma:confidence="0">
                  <emma:literal>枝</emma:literal>
                </emma:interpretation>
              </emma:one-of>
            </emma:emma>
          </inkml:annotationXML>
          <inkml:trace contextRef="#ctx0" brushRef="#br0" timeOffset="4665.5925">2479 4865 4644,'0'0'4902,"0"0"0,-4 15-258,-7-3-2193,17 30-774,-6 1-258,1 29-516,-1 8-258,4 23 0,-4 6-258,0 9 0,0-5-258,0 1-129,0-9 0,0-15 0,0-12-129,0-13 0,1-14 0,0-18-129,3-6-129,-4-27-129,0 15-258,-10-36-387,10-4-129,-24-33-516,19 9-387,-23-31-774,20 8 258,-16-15 129,20 14 129,-10 1 516,13 13 1161,1 11 1032,-2 10 1290,5 25 1032,-3-9 0,0 22 387,0 0-387,6 12 0,-16-3-387,8 23-645,-18-5-258,7 14-516,-10-3-129,-1 9-387,-3 0 0,-2 1-258,3-9-129,0-4-129,6-1-258,1-21-903,16 17-1806,3-30-1677,0 0-387,0 0-258,0-20 0</inkml:trace>
          <inkml:trace contextRef="#ctx0" brushRef="#br0" timeOffset="4150.027">2229 5313 9159,'-9'-18'5289,"9"-9"-258,7 13-258,-5-14-3225,26 8-1032,2-8 0,13 3-258,1-4-129,8 3 0,-3 2-129,-4-1-129,1 7-129,-16 1-387,4 14-903,-26-13-2580,-8 16-774,8-20-387,-8 20-258</inkml:trace>
          <inkml:trace contextRef="#ctx0" brushRef="#br0" timeOffset="4911.1237">2443 5451 8385,'17'0'5418,"12"1"-258,-29-1-516,40 19-2709,-40-19-1032,34 8-387,-16-3-387,1 2-129,1-2-129,-6-2-387,3 11-387,-17-14-2322,18 10-1677,-18-10-258,19 14-258,-19-14-258</inkml:trace>
          <inkml:trace contextRef="#ctx0" brushRef="#br0" timeOffset="5699.7238">2834 5351 8127,'9'-17'5160,"-9"17"0,0 0-387,1 28-2709,-17-1-1032,2 21-387,-11 0-129,1 12-387,-4 6 0,0-4-387,4 6-387,-3-21-1806,18 4-2451,-5-16-129,9-7-387,5-28-258</inkml:trace>
          <inkml:trace contextRef="#ctx0" brushRef="#br0" timeOffset="5875.7462">2737 5746 7482,'33'-24'5289,"-17"17"-387,7 7-129,-23 0-2838,42 5-645,-18-1-516,8 7-258,0 0-387,1-1-258,2 5-258,-10-15-1290,18 10-3225,-12-8 0,2-1-387,-4-2-387</inkml:trace>
          <inkml:trace contextRef="#ctx0" brushRef="#br0" timeOffset="5491.6974">2804 5106 8514,'-9'-14'5418,"9"14"-516,0 0-129,0 0-3354,9 0-516,12 0-387,-3 0-129,7 0-129,3 0-129,1 5 0,0 2-129,-1 4 129,-7 5-129,-7 3 0,0 3 0,-9 5 0,-5 5 0,-3 2 129,-12 0 0,0 2 0,-6-3 0,2-5 129,-1-1-258,2-5 129,4-5 0,14-17-129,-18 19 0,18-19 0,0 0 0,0 0-129,16 0 129,1-9 0,6-1-129,2 0 129,5 0 0,3 1 0,1 1 0,-5 4 0,-4 3 0,-1 1 0,-5 0 0,-5 7 0,-14-7 129,13 28-129,-13-12 129,-7 9-129,-4 2 258,-5 7-258,-7 2 129,-7 5-129,-3 1 0,-5 3-258,-3 2 0,-5-7-129,7 1-516,-6-19-903,20 8-1935,-7-24-1161,9-6-516,3-17-129,13-11 0</inkml:trace>
        </inkml:traceGroup>
        <inkml:traceGroup>
          <inkml:annotationXML>
            <emma:emma xmlns:emma="http://www.w3.org/2003/04/emma" version="1.0">
              <emma:interpretation id="{02D90C47-8F9F-4EC7-97AC-29B683D6004B}" emma:medium="tactile" emma:mode="ink">
                <msink:context xmlns:msink="http://schemas.microsoft.com/ink/2010/main" type="inkWord" rotatedBoundingBox="20860,6124 21397,6150 21362,6858 20825,6832"/>
              </emma:interpretation>
              <emma:one-of disjunction-type="recognition" id="oneOf4">
                <emma:interpretation id="interp20" emma:lang="zh-CN" emma:confidence="0">
                  <emma:literal>大</emma:literal>
                </emma:interpretation>
                <emma:interpretation id="interp21" emma:lang="zh-CN" emma:confidence="0">
                  <emma:literal>丈</emma:literal>
                </emma:interpretation>
                <emma:interpretation id="interp22" emma:lang="zh-CN" emma:confidence="0">
                  <emma:literal>太</emma:literal>
                </emma:interpretation>
                <emma:interpretation id="interp23" emma:lang="zh-CN" emma:confidence="0">
                  <emma:literal>犬</emma:literal>
                </emma:interpretation>
                <emma:interpretation id="interp24" emma:lang="zh-CN" emma:confidence="0">
                  <emma:literal>木</emma:literal>
                </emma:interpretation>
              </emma:one-of>
            </emma:emma>
          </inkml:annotationXML>
          <inkml:trace contextRef="#ctx0" brushRef="#br0" timeOffset="6071.7711">3340 5552 8256,'21'-37'5160,"-4"18"-129,6 2-258,4-14-3096,12 11-1032,-4-7-129,12 3-258,-2-3-129,3 0-129,-1 6-387,-17-11-1032,14 17-2451,-20-8-903,-4 7-258,-7-3-645</inkml:trace>
          <inkml:trace contextRef="#ctx0" brushRef="#br0" timeOffset="6318.8024">3681 5133 6708,'-15'2'5418,"-6"5"-387,21-7-129,-22 16-2322,22 11-1032,-11-4-516,8 17-258,-9-1-258,3 14 129,-10-2-129,1 12-258,0-4 0,-4 0-129,1 1-129,-2-9-258,2 1-129,-1-12-387,15 3-903,-15-32-3096,22-11-516,0 0-129,0-25-516</inkml:trace>
          <inkml:trace contextRef="#ctx0" brushRef="#br0" timeOffset="6512.8271">3490 5532 6450,'19'-46'5547,"-19"46"-129,17-4-258,2 18-1548,-19-14-2193,29 36-516,-11-14 0,8 6-387,-1-3-129,6 3-129,-4-2-129,1-5-258,0 2-258,-4-10-387,5 13-1032,-29-26-3354,33 21-129,-33-21-387,24 18-516</inkml:trace>
        </inkml:traceGroup>
      </inkml:traceGroup>
    </inkml:traceGroup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6T13:54:07.362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8F6AE1EF-4B52-4DAE-88C7-144F6DEE8D6C}" emma:medium="tactile" emma:mode="ink">
          <msink:context xmlns:msink="http://schemas.microsoft.com/ink/2010/main" type="writingRegion" rotatedBoundingBox="5614,5088 3688,7922 2392,7041 4319,4207"/>
        </emma:interpretation>
      </emma:emma>
    </inkml:annotationXML>
    <inkml:traceGroup>
      <inkml:annotationXML>
        <emma:emma xmlns:emma="http://www.w3.org/2003/04/emma" version="1.0">
          <emma:interpretation id="{A7269E70-A4B8-42AE-9D09-0CA3789A5B20}" emma:medium="tactile" emma:mode="ink">
            <msink:context xmlns:msink="http://schemas.microsoft.com/ink/2010/main" type="paragraph" rotatedBoundingBox="5614,5088 3688,7922 2392,7041 4319,42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35223B-EC14-4509-9B9B-A8C4317A36C9}" emma:medium="tactile" emma:mode="ink">
              <msink:context xmlns:msink="http://schemas.microsoft.com/ink/2010/main" type="line" rotatedBoundingBox="5614,5088 3688,7922 2392,7041 4319,4207"/>
            </emma:interpretation>
          </emma:emma>
        </inkml:annotationXML>
        <inkml:traceGroup>
          <inkml:annotationXML>
            <emma:emma xmlns:emma="http://www.w3.org/2003/04/emma" version="1.0">
              <emma:interpretation id="{2247D6A5-2E1E-45F0-BB86-CFEFD1E14B54}" emma:medium="tactile" emma:mode="ink">
                <msink:context xmlns:msink="http://schemas.microsoft.com/ink/2010/main" type="inkWord" rotatedBoundingBox="5614,5088 3688,7922 2392,7041 4319,4207"/>
              </emma:interpretation>
              <emma:one-of disjunction-type="recognition" id="oneOf0">
                <emma:interpretation id="interp0" emma:lang="zh-CN" emma:confidence="0">
                  <emma:literal>垆</emma:literal>
                </emma:interpretation>
                <emma:interpretation id="interp1" emma:lang="zh-CN" emma:confidence="0">
                  <emma:literal>休</emma:literal>
                </emma:interpretation>
                <emma:interpretation id="interp2" emma:lang="zh-CN" emma:confidence="0">
                  <emma:literal>体</emma:literal>
                </emma:interpretation>
                <emma:interpretation id="interp3" emma:lang="zh-CN" emma:confidence="0">
                  <emma:literal>佧</emma:literal>
                </emma:interpretation>
                <emma:interpretation id="interp4" emma:lang="zh-CN" emma:confidence="0">
                  <emma:literal>泌</emma:literal>
                </emma:interpretation>
              </emma:one-of>
            </emma:emma>
          </inkml:annotationXML>
          <inkml:trace contextRef="#ctx0" brushRef="#br0">385 8 2451,'0'0'3612,"0"0"-645,0 0-645,0 0-387,0 0-387,0 0-258,0 0-129,-16-7-258,16 7 0,0 0-258,0 0 0,0 0-258,0 0 0,-22 0-129,22 0 0,0 0 129,0 0-129,-21 0-129,21 0 129,0 0-129,0 0 129,-20-1-129,20 1 129,0 0-129,-24 0 0,24 0 0,-15 1 0,15-1 0,-19 7 0,19-7 0,-20 7 129,20-7-129,0 0-129,-25 16 129,25-16 0,-14 12-129,14-12 129,-17 13-129,17-13 129,-19 15-129,19-15 129,-21 16-129,21-16 0,-18 18 129,18-18-129,-16 15 0,16-15 129,-12 16-129,12-16 0,-8 18 0,8-18-129,-11 18 129,11-18-129,-6 20 129,6-20-129,-5 18 129,5-18-129,-5 26 129,5-26 0,-3 23 0,2-6 0,1-17 0,-5 26 0,5-26 0,-6 26 0,6-26 0,-8 20 0,8-20 0,-6 21 129,6-21-129,-5 25 0,5-25 0,-8 26 0,8-26 0,-6 23 129,6-23-129,-2 25 0,1-10 0,1-1 0,0 1 0,0 3 0,0 0 129,1 2-129,1-4 0,4 1 0,2 1 0,-3 1 0,1-4 0,2 3 129,-2 0-129,2-1 0,-8-17 0,17 30 0,-17-30 0,19 27 0,-19-27 0,23 20 0,-23-20 0,26 20 0,-26-20 0,29 19 0,-29-19 0,28 15 0,-28-15 0,28 13 0,-28-13 0,27 8 0,-13-5 0,-14-3 0,23 9 0,-23-9 0,27 4-129,-27-4 129,27 5 129,-27-5-258,29 2 129,-29-2 0,27 3 0,-27-3 0,26 4 0,-26-4 0,24 0 0,-24 0 0,26 0 0,-26 0 0,25-2 0,-25 2 0,28-8 0,-28 8 129,30-13-129,-30 13 0,28-17 0,-12 10 0,-16 7 0,31-19 0,-31 19 0,28-18 129,-12 12-129,-16 6 0,25-14 0,-25 14 129,26-15-129,-26 15 0,16-23 0,-16 23 0,14-25 0,-14 25 0,11-30 129,-5 15-129,0 0 0,-4-1 0,-2 16 0,3-31 0,-3 14 129,0 1-129,0-4 0,-3-1 0,1 2 129,-4-5-129,0 3 0,4-1 0,-3 3 0,1 0 129,-1 0-129,2 1 0,0 2 0,0-1 0,-2 2 129,-1-3-129,3-3 0,-8-2 0,3 5 0,-3 0 258,1-2-258,0 3 129,-1 0-129,11 17 258,-19-26-258,19 26 258,-13-22-258,13 22 0,-15-23 0,15 23 0,-19-21 129,19 21-129,-20-16 0,20 16 0,-19-15 0,19 15 0,-21-12 0,21 12 0,-21-6 129,21 6-129,-19-2 0,19 2 129,-25 0-129,25 0 129,-23 3-129,23-3 129,-25 10 0,25-10 0,-27 4 0,27-4-129,-20 1 129,20-1-129,-22 2 0,22-2-516,0 0-1935,-22 0-2580,22 0 0,-17-20-774,17 20-129</inkml:trace>
        </inkml:traceGroup>
      </inkml:traceGroup>
    </inkml:traceGroup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00:53:34.565"/>
    </inkml:context>
    <inkml:brush xml:id="br0">
      <inkml:brushProperty name="width" value="0.05833" units="cm"/>
      <inkml:brushProperty name="height" value="0.058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F62DB6E-672A-457B-9DDE-5EF25B5F94D7}" emma:medium="tactile" emma:mode="ink">
          <msink:context xmlns:msink="http://schemas.microsoft.com/ink/2010/main" type="inkDrawing" rotatedBoundingBox="17695,7631 20673,7140 20685,7212 17707,7704" semanticType="underline" shapeName="Other">
            <msink:sourceLink direction="with" ref="{C03D1E86-48AF-4AB1-8AC3-C35113B6974F}"/>
          </msink:context>
        </emma:interpretation>
      </emma:emma>
    </inkml:annotationXML>
    <inkml:trace contextRef="#ctx0" brushRef="#br0">0 522 8127,'52'-38'5676,"17"20"-516,17-10-387,33 3-3612,24-11-258,40 7 0,18-12-258,25 6-129,10-6-129,13 3 0,-4 3-129,-8 0-387,-20 5-129,-25-6-516,-12 22-2967,-48-5-1419,-26 9-258,-43-1-387,-26 7-129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00:53:34.885"/>
    </inkml:context>
    <inkml:brush xml:id="br0">
      <inkml:brushProperty name="width" value="0.05833" units="cm"/>
      <inkml:brushProperty name="height" value="0.058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6F91A85-8C79-43D3-BA1F-5CE0E65221C5}" emma:medium="tactile" emma:mode="ink">
          <msink:context xmlns:msink="http://schemas.microsoft.com/ink/2010/main" type="inkDrawing" rotatedBoundingBox="18100,7744 20979,7215 20989,7271 18110,7799" semanticType="underline" shapeName="Other">
            <msink:sourceLink direction="with" ref="{212C92A8-6494-44A7-956B-B3D39D52E3D5}"/>
            <msink:sourceLink direction="with" ref="{DD6590BF-A2BB-4758-BE3A-2D9E0A7A6237}"/>
          </msink:context>
        </emma:interpretation>
      </emma:emma>
    </inkml:annotationXML>
    <inkml:trace contextRef="#ctx0" brushRef="#br0">58 496 6063,'-66'16'5676,"66"-16"-516,15 0-387,49-7-3096,8-16-387,43 6-258,21-19-129,41 2 0,17-11-387,30-1-129,8-3 0,10 3-129,-7 1-129,-14 3-129,-14 8 0,-25 7-387,-23 8-258,-37-2-1032,-9 19-2838,-38-5-645,-15 6-387,-23-9-516</inkml:trace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00:54:01.999"/>
    </inkml:context>
    <inkml:brush xml:id="br0">
      <inkml:brushProperty name="width" value="0.05833" units="cm"/>
      <inkml:brushProperty name="height" value="0.058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9386C27-926B-4D31-851C-BD5B3EE9605B}" emma:medium="tactile" emma:mode="ink">
          <msink:context xmlns:msink="http://schemas.microsoft.com/ink/2010/main" type="inkDrawing" rotatedBoundingBox="16900,7316 17641,12626 17599,12632 16859,7322" semanticType="callout" shapeName="Other">
            <msink:sourceLink direction="with" ref="{A58F54E2-8375-4725-9763-21C3788F0A7B}"/>
            <msink:sourceLink direction="with" ref="{727797B9-DEC6-4FE8-A5DF-6805F7C0234D}"/>
          </msink:context>
        </emma:interpretation>
      </emma:emma>
    </inkml:annotationXML>
    <inkml:trace contextRef="#ctx0" brushRef="#br0">7 37 5676,'-11'-14'4773,"11"14"129,-9-15-1548,9 15-1419,0 0-387,0 0-258,0 0-516,0 0 129,0 0-387,14-9 0,-14 9-258,0 0 129,0 0-129,17 0 129,-17 0-129,10 21 0,-8-3 0,4 11-258,0 3 129,-1 9 0,0 1-129,-2 7 0,4 1 129,-2 6-258,0 4 129,2 0 129,1 4-129,3 3 129,-1 5-129,3 0 0,0 3 0,-2-1 129,0 1-129,-2 0 129,1-4 0,-1 2 129,-1 0-129,-1 3 0,-1-4 129,4 8-129,-4 1 0,4 0 0,-2 2 0,-1 3-129,5 1 0,-3 0-129,5 6 258,-3-3-258,2 0 129,0 3 0,0-3 0,0-3 0,0 2 0,-2-7 0,3-1 0,-3-1 0,2 0 0,-2-5-129,3 2 258,-3 6-258,3-1 129,-2 3 129,1 5-129,-1 0 0,0 2 129,2 2-129,-1 0 0,3 0 0,-1 2 0,3 0 0,0 1 0,-1 0 0,1 0 0,0-3-129,-6 2 0,1-7-258,-4-1 0,-1-9-387,5 10-387,-10-24-1032,18 21-2709,-15-6-387,11 3-387,-7-1-129</inkml:trace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00:54:03"/>
    </inkml:context>
    <inkml:brush xml:id="br0">
      <inkml:brushProperty name="width" value="0.05833" units="cm"/>
      <inkml:brushProperty name="height" value="0.058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02D07CF-431C-4F5C-83BC-D6B77CB5B702}" emma:medium="tactile" emma:mode="ink">
          <msink:context xmlns:msink="http://schemas.microsoft.com/ink/2010/main" type="writingRegion" rotatedBoundingBox="18142,11098 22904,10473 23155,12386 18393,13012"/>
        </emma:interpretation>
      </emma:emma>
    </inkml:annotationXML>
    <inkml:traceGroup>
      <inkml:annotationXML>
        <emma:emma xmlns:emma="http://www.w3.org/2003/04/emma" version="1.0">
          <emma:interpretation id="{720FD798-CC3C-4222-8EEC-2645336774D3}" emma:medium="tactile" emma:mode="ink">
            <msink:context xmlns:msink="http://schemas.microsoft.com/ink/2010/main" type="paragraph" rotatedBoundingBox="18142,11098 22904,10473 23155,12386 18393,130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2B49E4-1F0B-40A3-9843-B475F5858364}" emma:medium="tactile" emma:mode="ink">
              <msink:context xmlns:msink="http://schemas.microsoft.com/ink/2010/main" type="line" rotatedBoundingBox="18142,11098 22904,10473 23155,12386 18393,13012"/>
            </emma:interpretation>
          </emma:emma>
        </inkml:annotationXML>
        <inkml:traceGroup>
          <inkml:annotationXML>
            <emma:emma xmlns:emma="http://www.w3.org/2003/04/emma" version="1.0">
              <emma:interpretation id="{727797B9-DEC6-4FE8-A5DF-6805F7C0234D}" emma:medium="tactile" emma:mode="ink">
                <msink:context xmlns:msink="http://schemas.microsoft.com/ink/2010/main" type="inkWord" rotatedBoundingBox="18142,11098 19006,10985 19257,12898 18393,13012">
                  <msink:destinationLink direction="with" ref="{A9386C27-926B-4D31-851C-BD5B3EE9605B}"/>
                </msink:context>
              </emma:interpretation>
              <emma:one-of disjunction-type="recognition" id="oneOf0">
                <emma:interpretation id="interp0" emma:lang="zh-CN" emma:confidence="0">
                  <emma:literal>f</emma:literal>
                </emma:interpretation>
                <emma:interpretation id="interp1" emma:lang="zh-CN" emma:confidence="0">
                  <emma:literal>¥</emma:literal>
                </emma:interpretation>
                <emma:interpretation id="interp2" emma:lang="zh-CN" emma:confidence="0">
                  <emma:literal>寸</emma:literal>
                </emma:interpretation>
                <emma:interpretation id="interp3" emma:lang="zh-CN" emma:confidence="0">
                  <emma:literal>千</emma:literal>
                </emma:interpretation>
                <emma:interpretation id="interp4" emma:lang="zh-CN" emma:confidence="0">
                  <emma:literal>卜</emma:literal>
                </emma:interpretation>
              </emma:one-of>
            </emma:emma>
          </inkml:annotationXML>
          <inkml:trace contextRef="#ctx0" brushRef="#br0">5 209 8514,'-7'-48'5547,"13"31"-387,14 11-258,0-12-2838,22 15-903,1-12-387,11 7-258,0-2-129,10 4-258,2 2 0,2-7-387,-1 8-129,-4-11-774,12 14-1677,-17-6-2451,5-1 0,-16-12-387,1 5-387</inkml:trace>
          <inkml:trace contextRef="#ctx0" brushRef="#br0" timeOffset="-206.0262">638-660 4902,'16'-37'5418,"-16"18"-387,-4 3-258,-7-4-1806,11 20-1935,-35-24 0,16 23-258,-10-5-129,2 6-129,-4 3 0,1 11-258,-6 6 129,5 12-129,-1 5 0,6 23 0,2 11 0,8 22 0,4 17-129,6 13 129,5 16-129,1 6 0,11 1 0,7-4 0,2-3-129,1-15 0,2-12 0,-2-10-129,0-17 0,-5-11 0,-3-9-129,-10-15 0,-1-13-258,-5-19-258,-5-2-774,-23-32-3096,10-16-516,-17-31-387,1-13-516</inkml:trace>
        </inkml:traceGroup>
        <inkml:traceGroup>
          <inkml:annotationXML>
            <emma:emma xmlns:emma="http://www.w3.org/2003/04/emma" version="1.0">
              <emma:interpretation id="{91A74B2D-7C98-4707-A7EF-E031F3311A37}" emma:medium="tactile" emma:mode="ink">
                <msink:context xmlns:msink="http://schemas.microsoft.com/ink/2010/main" type="inkWord" rotatedBoundingBox="19208,11208 19568,11161 19668,11919 19307,11967"/>
              </emma:interpretation>
              <emma:one-of disjunction-type="recognition" id="oneOf1">
                <emma:interpretation id="interp5" emma:lang="zh-CN" emma:confidence="0">
                  <emma:literal>(</emma:literal>
                </emma:interpretation>
                <emma:interpretation id="interp6" emma:lang="zh-CN" emma:confidence="0">
                  <emma:literal>‘</emma:literal>
                </emma:interpretation>
                <emma:interpretation id="interp7" emma:lang="zh-CN" emma:confidence="0">
                  <emma:literal>C</emma:literal>
                </emma:interpretation>
                <emma:interpretation id="interp8" emma:lang="zh-CN" emma:confidence="0">
                  <emma:literal>c</emma:literal>
                </emma:interpretation>
                <emma:interpretation id="interp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316.0401">1225-596 8514,'-17'-23'5547,"17"23"-258,-32 0-387,15 25-2451,-12-10-1419,8 20-258,-4 5-129,2 11-258,5 6 0,2 13-129,8 0-129,3 6 0,5-6-129,13-3 0,13-8-258,5-14-129,11-6-258,-2-22-516,21 7-1548,-15-25-2580,5-6 0,-10-17-387,0-3-129</inkml:trace>
        </inkml:traceGroup>
        <inkml:traceGroup>
          <inkml:annotationXML>
            <emma:emma xmlns:emma="http://www.w3.org/2003/04/emma" version="1.0">
              <emma:interpretation id="{8A438EB7-B845-4E2B-94B9-183655FBF257}" emma:medium="tactile" emma:mode="ink">
                <msink:context xmlns:msink="http://schemas.microsoft.com/ink/2010/main" type="inkWord" rotatedBoundingBox="19700,11213 20486,11110 20559,11670 19774,11773"/>
              </emma:interpretation>
              <emma:one-of disjunction-type="recognition" id="oneOf2">
                <emma:interpretation id="interp10" emma:lang="zh-CN" emma:confidence="0">
                  <emma:literal>”</emma:literal>
                </emma:interpretation>
                <emma:interpretation id="interp11" emma:lang="zh-CN" emma:confidence="0">
                  <emma:literal>刈</emma:literal>
                </emma:interpretation>
                <emma:interpretation id="interp12" emma:lang="zh-CN" emma:confidence="0">
                  <emma:literal>》</emma:literal>
                </emma:interpretation>
                <emma:interpretation id="interp13" emma:lang="zh-CN" emma:confidence="0">
                  <emma:literal>灯</emma:literal>
                </emma:interpretation>
                <emma:interpretation id="interp14" emma:lang="zh-CN" emma:confidence="0">
                  <emma:literal>山</emma:literal>
                </emma:interpretation>
              </emma:one-of>
            </emma:emma>
          </inkml:annotationXML>
          <inkml:trace contextRef="#ctx0" brushRef="#br0" timeOffset="599.5761">1466-416 9030,'-2'-35'5160,"2"35"-258,1-19-129,16 20-3483,-3 2-645,13 15 0,-3-3-129,11 8 0,-1-2-129,6 11-129,-2-4 0,-1-1-129,1 2-129,-9-2-129,1-1-387,-9-11-258,6 14-1032,-27-29-1935,21 9-1161,-21-9-516,0 0-258,9-25 258</inkml:trace>
          <inkml:trace contextRef="#ctx0" brushRef="#br0" timeOffset="837.6064">1898-529 9804,'0'0'5289,"-16"16"-258,-3 5 0,12 18-3483,-21-6-774,3 9-258,-7-1-129,1 1-129,0-3-258,6-10-258,4-1-129,-2-19-645,23 7-1290,0-16-2580,0-18-387,1-12-129,21-1-387</inkml:trace>
          <inkml:trace contextRef="#ctx0" brushRef="#br0" timeOffset="1039.1317">2074-667 10062,'68'11'5547,"-39"7"-387,-2 17 129,-11-12-3612,8 20-774,-11-5-129,-4 8-387,-6 1 0,-3 1-258,-12 0-258,-8-6-258,1 16-2193,-18-21-2451,1-3-387,-4-10-516,6-5-516</inkml:trace>
        </inkml:traceGroup>
        <inkml:traceGroup>
          <inkml:annotationXML>
            <emma:emma xmlns:emma="http://www.w3.org/2003/04/emma" version="1.0">
              <emma:interpretation id="{D44B144C-9463-42FE-A366-C35FBA13420C}" emma:medium="tactile" emma:mode="ink">
                <msink:context xmlns:msink="http://schemas.microsoft.com/ink/2010/main" type="inkWord" rotatedBoundingBox="21027,11153 21764,11057 21855,11747 21118,11844"/>
              </emma:interpretation>
              <emma:one-of disjunction-type="recognition" id="oneOf3">
                <emma:interpretation id="interp15" emma:lang="zh-CN" emma:confidence="0">
                  <emma:literal>&lt;</emma:literal>
                </emma:interpretation>
                <emma:interpretation id="interp16" emma:lang="zh-CN" emma:confidence="0">
                  <emma:literal>〈</emma:literal>
                </emma:interpretation>
                <emma:interpretation id="interp17" emma:lang="zh-CN" emma:confidence="0">
                  <emma:literal>∴</emma:literal>
                </emma:interpretation>
                <emma:interpretation id="interp18" emma:lang="zh-CN" emma:confidence="0">
                  <emma:literal>人</emma:literal>
                </emma:interpretation>
                <emma:interpretation id="interp19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1892.2403">3488-728 11739,'20'-12'5418,"-20"12"-387,0 0-903,-7 0-2322,0 8-774,-17 6-258,-3 8-129,-16 8-258,-6 5-129,-13 2 129,-5 8-258,-6 1 0,4 1 0,4-4 0,9-5-129,6-4 129,11-10-129,14-3 129,8-5-129,9-3 0,8-13 0,6 18 0,12-9 0,8 1 0,12 1 0,10 6 0,6-1 0,9-1 129,10 2-129,-2-2 129,5 1-129,-10-1 130,-8 2-130,-6-4 0,-13-4-259,-11 3 1,-12-9-258,-2 5-516,-18-16-1677,4 8-2709,0-20 0,0 20-516,0-34-258</inkml:trace>
        </inkml:traceGroup>
        <inkml:traceGroup>
          <inkml:annotationXML>
            <emma:emma xmlns:emma="http://www.w3.org/2003/04/emma" version="1.0">
              <emma:interpretation id="{4FC2A5D3-7F1F-4974-B2B2-744E98D1D46B}" emma:medium="tactile" emma:mode="ink">
                <msink:context xmlns:msink="http://schemas.microsoft.com/ink/2010/main" type="inkWord" rotatedBoundingBox="22275,11123 22672,11071 22731,11519 22333,11571"/>
              </emma:interpretation>
              <emma:one-of disjunction-type="recognition" id="oneOf4">
                <emma:interpretation id="interp20" emma:lang="zh-CN" emma:confidence="0">
                  <emma:literal>。</emma:literal>
                </emma:interpretation>
                <emma:interpretation id="interp21" emma:lang="zh-CN" emma:confidence="0">
                  <emma:literal>0</emma:literal>
                </emma:interpretation>
                <emma:interpretation id="interp22" emma:lang="zh-CN" emma:confidence="0">
                  <emma:literal>O</emma:literal>
                </emma:interpretation>
                <emma:interpretation id="interp23" emma:lang="zh-CN" emma:confidence="0">
                  <emma:literal>o</emma:literal>
                </emma:interpretation>
                <emma:interpretation id="interp24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2324.2952">4045-630 9417,'18'-16'5289,"-18"16"-129,2 8-129,-2 24-2451,-2-11-1419,2 18-387,-3 3-129,3 8-258,0-3 0,0 0-258,5-4 129,9-5-387,5-9 0,6-16 0,7-13-129,6-10-129,6-16 0,0-13 129,3-6-258,-10-12 258,-3-4 0,-15 2 258,-10 0 0,-9 10 387,-17 12 0,-14 16 129,-12 11 0,-2 10-129,-7 18-129,6 12-129,4 11-516,2-14-1806,27 14-2838,4-9-387,16-3-258,18-9-387</inkml:trace>
        </inkml:traceGroup>
        <inkml:traceGroup>
          <inkml:annotationXML>
            <emma:emma xmlns:emma="http://www.w3.org/2003/04/emma" version="1.0">
              <emma:interpretation id="{1BEED303-FC5B-4B4E-A3BA-CF068EDFB15B}" emma:medium="tactile" emma:mode="ink">
                <msink:context xmlns:msink="http://schemas.microsoft.com/ink/2010/main" type="inkWord" rotatedBoundingBox="22974,11493 23037,11484 23055,11621 22992,11630"/>
              </emma:interpretation>
              <emma:one-of disjunction-type="recognition" id="oneOf5">
                <emma:interpretation id="interp25" emma:lang="zh-CN" emma:confidence="0">
                  <emma:literal>”</emma:literal>
                </emma:interpretation>
                <emma:interpretation id="interp26" emma:lang="zh-CN" emma:confidence="0">
                  <emma:literal>'</emma:literal>
                </emma:interpretation>
                <emma:interpretation id="interp27" emma:lang="zh-CN" emma:confidence="0">
                  <emma:literal>’</emma:literal>
                </emma:interpretation>
                <emma:interpretation id="interp28" emma:lang="zh-CN" emma:confidence="0">
                  <emma:literal>`</emma:literal>
                </emma:interpretation>
                <emma:interpretation id="interp29" emma:lang="zh-CN" emma:confidence="0">
                  <emma:literal>‵</emma:literal>
                </emma:interpretation>
              </emma:one-of>
            </emma:emma>
          </inkml:annotationXML>
          <inkml:trace contextRef="#ctx0" brushRef="#br0" timeOffset="2468.3134">4717-305 14061,'58'51'5418,"-42"-27"-258,-13-3-645,-3-21-7482,-8 20-1935,8-20-258,-12 16-516,12-16-516</inkml:trace>
        </inkml:traceGroup>
      </inkml:traceGroup>
    </inkml:traceGroup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00:51:37.060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CC697D8F-DFB4-45CA-8259-65FD579F40F7}" emma:medium="tactile" emma:mode="ink">
          <msink:context xmlns:msink="http://schemas.microsoft.com/ink/2010/main" type="writingRegion" rotatedBoundingBox="1452,724 2003,724 2003,1359 1452,1359"/>
        </emma:interpretation>
      </emma:emma>
    </inkml:annotationXML>
    <inkml:traceGroup>
      <inkml:annotationXML>
        <emma:emma xmlns:emma="http://www.w3.org/2003/04/emma" version="1.0">
          <emma:interpretation id="{6DB8C5F9-4F68-4A09-B2B9-096B5CD89118}" emma:medium="tactile" emma:mode="ink">
            <msink:context xmlns:msink="http://schemas.microsoft.com/ink/2010/main" type="paragraph" rotatedBoundingBox="1452,724 2003,724 2003,1359 1452,13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982DFC-C986-4E2C-AA6B-F2AACC45198F}" emma:medium="tactile" emma:mode="ink">
              <msink:context xmlns:msink="http://schemas.microsoft.com/ink/2010/main" type="line" rotatedBoundingBox="1452,724 2003,724 2003,1359 1452,1359"/>
            </emma:interpretation>
          </emma:emma>
        </inkml:annotationXML>
        <inkml:traceGroup>
          <inkml:annotationXML>
            <emma:emma xmlns:emma="http://www.w3.org/2003/04/emma" version="1.0">
              <emma:interpretation id="{32D26E28-C912-4E83-BA0D-9C88A01D6B71}" emma:medium="tactile" emma:mode="ink">
                <msink:context xmlns:msink="http://schemas.microsoft.com/ink/2010/main" type="inkWord" rotatedBoundingBox="1452,724 2003,724 2003,1359 1452,1359">
                  <msink:destinationLink direction="with" ref="{90EB24B4-2FCD-4E64-B7FB-5F446CFFEE85}"/>
                </msink:context>
              </emma:interpretation>
              <emma:one-of disjunction-type="recognition" id="oneOf0">
                <emma:interpretation id="interp0" emma:lang="zh-CN" emma:confidence="0">
                  <emma:literal>人</emma:literal>
                </emma:interpretation>
                <emma:interpretation id="interp1" emma:lang="zh-CN" emma:confidence="0">
                  <emma:literal>八</emma:literal>
                </emma:interpretation>
                <emma:interpretation id="interp2" emma:lang="zh-CN" emma:confidence="0">
                  <emma:literal>卜</emma:literal>
                </emma:interpretation>
                <emma:interpretation id="interp3" emma:lang="zh-CN" emma:confidence="0">
                  <emma:literal>亽</emma:literal>
                </emma:interpretation>
                <emma:interpretation id="interp4" emma:lang="zh-CN" emma:confidence="0">
                  <emma:literal>宀</emma:literal>
                </emma:interpretation>
              </emma:one-of>
            </emma:emma>
          </inkml:annotationXML>
          <inkml:trace contextRef="#ctx0" brushRef="#br0">251 37 1161,'0'-18'4773,"0"18"258,0 0-258,0 0-1806,-10-21-1161,10 21-258,0 0-387,0 0-258,0 0 0,0 0-387,0 0 0,-11 14 0,3 1-129,-1 14-129,-2 5 0,-4 10-258,-2 4 129,-1 6-129,-4 2 0,5-2-129,-1 3 0,-2-11-129,7-5-258,-3-7-258,11 11-1290,-14-21-2580,11 4-387,-6-16-387,14-12-129</inkml:trace>
          <inkml:trace contextRef="#ctx0" brushRef="#br0" timeOffset="284.0358">212 152 7998,'19'7'5031,"-5"7"0,-4 3-516,-10-17-3354,21 23-516,-5-16 129,5 14-516,0-10-129,5 6-129,0-1-129,-2-5-387,9 13-903,-16-19-1419,10 12-1935,-4-3-258,1 5-516,-7-2 259</inkml:trace>
        </inkml:traceGroup>
      </inkml:traceGroup>
    </inkml:traceGroup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00:54:15.393"/>
    </inkml:context>
    <inkml:brush xml:id="br0">
      <inkml:brushProperty name="width" value="0.05833" units="cm"/>
      <inkml:brushProperty name="height" value="0.058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A6AE5BB-9814-4006-B7CC-8058D0D8DE6E}" emma:medium="tactile" emma:mode="ink">
          <msink:context xmlns:msink="http://schemas.microsoft.com/ink/2010/main" type="writingRegion" rotatedBoundingBox="19384,13533 23892,13444 23924,15072 19416,15161"/>
        </emma:interpretation>
      </emma:emma>
    </inkml:annotationXML>
    <inkml:traceGroup>
      <inkml:annotationXML>
        <emma:emma xmlns:emma="http://www.w3.org/2003/04/emma" version="1.0">
          <emma:interpretation id="{72514423-9FDD-47CB-962D-275976727881}" emma:medium="tactile" emma:mode="ink">
            <msink:context xmlns:msink="http://schemas.microsoft.com/ink/2010/main" type="paragraph" rotatedBoundingBox="19384,13533 23892,13444 23924,15072 19416,151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6DF4B4-6F3E-48E2-AC97-4D82399F1714}" emma:medium="tactile" emma:mode="ink">
              <msink:context xmlns:msink="http://schemas.microsoft.com/ink/2010/main" type="line" rotatedBoundingBox="19384,13533 23892,13444 23924,15072 19416,15161"/>
            </emma:interpretation>
          </emma:emma>
        </inkml:annotationXML>
        <inkml:traceGroup>
          <inkml:annotationXML>
            <emma:emma xmlns:emma="http://www.w3.org/2003/04/emma" version="1.0">
              <emma:interpretation id="{02A619EF-6022-4087-9E43-91BF3A9EA0D1}" emma:medium="tactile" emma:mode="ink">
                <msink:context xmlns:msink="http://schemas.microsoft.com/ink/2010/main" type="inkWord" rotatedBoundingBox="19395,14068 19840,14059 19849,14552 19404,14561"/>
              </emma:interpretation>
              <emma:one-of disjunction-type="recognition" id="oneOf0">
                <emma:interpretation id="interp0" emma:lang="zh-CN" emma:confidence="0">
                  <emma:literal>十</emma:literal>
                </emma:interpretation>
                <emma:interpretation id="interp1" emma:lang="zh-CN" emma:confidence="0">
                  <emma:literal>+</emma:literal>
                </emma:interpretation>
                <emma:interpretation id="interp2" emma:lang="zh-CN" emma:confidence="0">
                  <emma:literal>÷</emma:literal>
                </emma:interpretation>
                <emma:interpretation id="interp3" emma:lang="zh-CN" emma:confidence="0">
                  <emma:literal>七</emma:literal>
                </emma:interpretation>
                <emma:interpretation id="interp4" emma:lang="zh-CN" emma:confidence="0">
                  <emma:literal>f</emma:literal>
                </emma:interpretation>
              </emma:one-of>
            </emma:emma>
          </inkml:annotationXML>
          <inkml:trace contextRef="#ctx0" brushRef="#br0">-10789 2598 6837,'35'24'5160,"-11"-11"-387,0 1-516,-8-11-2064,11 11-1677,-1 6-1806,-3-9-2967,-3 2-387,-3-2-387,-4 4-129</inkml:trace>
          <inkml:trace contextRef="#ctx0" brushRef="#br0" timeOffset="-294.5374">-10236 2534 10836,'4'-16'5289,"-4"16"-258,0 0 0,-9 0-3741,8 16-645,-7 0-258,6 1-129,-7 6-129,1 0 0,0-2-129,1-1 0,-2-1 0,6-5 0,3-14-129,-4 14 129,4-14 0,0 0-129,16 2 129,-3-4 0,7-9 0,3-3 0,6-5-129,2-1 129,3-6-129,0 1 0,5 1 0,-6-4-258,2 11-129,-8-6-129,1 13-258,-14-5-129,6 12-129,-20-13-129,0 16-129,0 0 129,0 0-129,-7-16 258,7 16 129,-22-7 387,22 7 129,-27-4 903,11-5 129,16 9 516,-29-11 129,29 11 387,-22-12 0,22 12 129,-15-4-387,15 4 129,0 0-516,-15 20-129,9-6-129,1 16-129,-5 3-258,5 10-129,1 0 0,-2 5 0,3 4-129,-1-5 0,4-3-129,0-7 129,0 1-129,0-10 129,0-4 0,0-5 0,-1-3 0,1-16 0,-6 20 129,6-20-129,0 0 129,0 0-129,0 0 0,0 0 0,0 0 0,0 0 0,5-16 0,6 0-129,4-1 0,3-6 0,3 3 0,0-2 0,0 5 0,-3 2 0,-3 6 129,-15 9-129,20-7 129,-20 7 0,0 0 129,6 13 0,-6-13-129,0 32 258,-2-8-129,-2 4 129,-4 10-129,3 4 0,-4 4 0,2 4 129,-3 0-129,2 1 0,1 0 0,0-9-129,0-4 0,2-8 0,0-9-129,0-4-129,5-17 258,0 0-387,0 0 129,-17 0 0,17 0 0,-7-19 0,5 7 0,1-7 258,1 2-258,0-3 258,3 0-129,6 0 258,4-4-258,4 3 258,7-3-129,1 3 0,3-3 0,4 3 0,0 2 0,-2 4 0,-2 4 0,-5 5 0,-2 2 0,-3 4 0,-18 0 129,17 17 0,-15 0 0,-2 6 0,-10 4 129,-7 5 0,-7 5 129,-5 3-129,-5-3 0,1 3 0,-1-7 0,7-6 0,3-4 0,7-6-129,17-17-129,-15 6 0,15-6 0,13-9 0,7-5 0,3 0-129,7-10 129,3 0-129,2 3 0,-1-2-129,1 4-129,-7-1-129,4 11-516,-19-16-1032,16 21-2580,-29 4-516,22-15-129,-22 15-516</inkml:trace>
        </inkml:traceGroup>
        <inkml:traceGroup>
          <inkml:annotationXML>
            <emma:emma xmlns:emma="http://www.w3.org/2003/04/emma" version="1.0">
              <emma:interpretation id="{4B8219CE-625C-4752-9C68-02E47DFF8900}" emma:medium="tactile" emma:mode="ink">
                <msink:context xmlns:msink="http://schemas.microsoft.com/ink/2010/main" type="inkWord" rotatedBoundingBox="20419,13623 20458,14626 20405,14628 20366,13625"/>
              </emma:interpretation>
              <emma:one-of disjunction-type="recognition" id="oneOf1">
                <emma:interpretation id="interp5" emma:lang="zh-CN" emma:confidence="0">
                  <emma:literal>l</emma:literal>
                </emma:interpretation>
                <emma:interpretation id="interp6" emma:lang="zh-CN" emma:confidence="0">
                  <emma:literal>丨</emma:literal>
                </emma:interpretation>
                <emma:interpretation id="interp7" emma:lang="zh-CN" emma:confidence="0">
                  <emma:literal>1</emma:literal>
                </emma:interpretation>
                <emma:interpretation id="interp8" emma:lang="zh-CN" emma:confidence="0">
                  <emma:literal>|</emma:literal>
                </emma:interpretation>
                <emma:interpretation id="interp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1440.1824">-8679 2923 12126,'0'0'5547,"19"-4"-258,-19 4-258,14 0-4128,-14 0-258,19 7-258,-19-7 0,20 8-258,-20-8-129,21 9-387,-8 4-387,-13-13-2193,14 7-2193,-14-7-258,16 31-258,-15-13-516</inkml:trace>
        </inkml:traceGroup>
        <inkml:traceGroup>
          <inkml:annotationXML>
            <emma:emma xmlns:emma="http://www.w3.org/2003/04/emma" version="1.0">
              <emma:interpretation id="{BA4A699F-1AAD-4974-97DA-225A5C421C74}" emma:medium="tactile" emma:mode="ink">
                <msink:context xmlns:msink="http://schemas.microsoft.com/ink/2010/main" type="inkWord" rotatedBoundingBox="20583,15041 20863,13406 21556,13525 21276,15160"/>
              </emma:interpretation>
              <emma:one-of disjunction-type="recognition" id="oneOf2">
                <emma:interpretation id="interp10" emma:lang="zh-CN" emma:confidence="0">
                  <emma:literal>f</emma:literal>
                </emma:interpretation>
                <emma:interpretation id="interp11" emma:lang="zh-CN" emma:confidence="0">
                  <emma:literal>¥</emma:literal>
                </emma:interpretation>
                <emma:interpretation id="interp12" emma:lang="zh-CN" emma:confidence="0">
                  <emma:literal>卜</emma:literal>
                </emma:interpretation>
                <emma:interpretation id="interp13" emma:lang="zh-CN" emma:confidence="0">
                  <emma:literal>寸</emma:literal>
                </emma:interpretation>
                <emma:interpretation id="interp14" emma:lang="zh-CN" emma:confidence="0">
                  <emma:literal>扌</emma:literal>
                </emma:interpretation>
              </emma:one-of>
            </emma:emma>
          </inkml:annotationXML>
          <inkml:trace contextRef="#ctx0" brushRef="#br0" timeOffset="1667.2117">-8610 3197 8643,'-11'20'5676,"11"-4"-387,0-16-129,8 20-2193,-8-20-1806,22 12-516,-7-5-129,0 4-129,3-1-129,-3-3-258,-1 0-129,-14-7-387,23 16-1032,-23-16-3354,0 0-258,0 0-387,6 12-516</inkml:trace>
          <inkml:trace contextRef="#ctx0" brushRef="#br0" timeOffset="5363.6811">-6710 2630 9288,'13'-36'4902,"-10"21"-129,-3 15-903,0-17-3225,0 17-258,0-31 0,0 31 129,-1-27-129,1 27-129,-30-20 129,3 19-129,-13 1 129,-10 15 0,-13 10-129,-7 21 0,-5 6-129,-1 17 129,3 2-129,10 2 0,11-3-129,14-4 129,13-12-129,16-8 0,9-7 129,8-8-129,17-4 0,14-1-129,9 2 129,13 2 0,12 3 129,7 3-129,5-2 129,-7 6-129,-1 1 129,-12 7 129,-10-1 129,-16 7-129,-19 0 129,-15 9 0,-14 4 0,-20-1 0,-18-3-129,-14-2 0,-14-10 0,-10-13-258,-6-14-129,-1-21 0,2-7-258,6-29-258,20-7-387,7-28-903,35 12-2838,6-13-516,16 15-258,11-3-516</inkml:trace>
        </inkml:traceGroup>
        <inkml:traceGroup>
          <inkml:annotationXML>
            <emma:emma xmlns:emma="http://www.w3.org/2003/04/emma" version="1.0">
              <emma:interpretation id="{E3F29A85-D020-46B2-9826-74CD4BBF825B}" emma:medium="tactile" emma:mode="ink">
                <msink:context xmlns:msink="http://schemas.microsoft.com/ink/2010/main" type="inkWord" rotatedBoundingBox="21736,13491 23479,13457 23498,14443 21756,14477"/>
              </emma:interpretation>
              <emma:one-of disjunction-type="recognition" id="oneOf3">
                <emma:interpretation id="interp15" emma:lang="zh-CN" emma:confidence="0">
                  <emma:literal>'</emma:literal>
                </emma:interpretation>
                <emma:interpretation id="interp16" emma:lang="zh-CN" emma:confidence="0">
                  <emma:literal>’</emma:literal>
                </emma:interpretation>
                <emma:interpretation id="interp17" emma:lang="zh-CN" emma:confidence="0">
                  <emma:literal>‘</emma:literal>
                </emma:interpretation>
                <emma:interpretation id="interp18" emma:lang="zh-CN" emma:confidence="0">
                  <emma:literal>′</emma:literal>
                </emma:interpretation>
                <emma:interpretation id="interp19" emma:lang="zh-CN" emma:confidence="0">
                  <emma:literal>!</emma:literal>
                </emma:interpretation>
              </emma:one-of>
            </emma:emma>
          </inkml:annotationXML>
          <inkml:trace contextRef="#ctx0" brushRef="#br0" timeOffset="5870.2454">-6101 3116 8256,'-5'-22'5289,"5"22"0,-19-10-903,16 25-2322,-21-7-645,11 26-387,-9 3-258,8 18-387,-7 8 129,4 8-258,5 7 0,7 0-129,5-7 0,5-12-258,19-11-129,5-16-129,20-12-387,-1-27-774,25 0-1677,-11-28-1806,8 5-516,-10-12 0,-1 3-258</inkml:trace>
        </inkml:traceGroup>
        <inkml:traceGroup>
          <inkml:annotationXML>
            <emma:emma xmlns:emma="http://www.w3.org/2003/04/emma" version="1.0">
              <emma:interpretation id="{37F36A20-4086-4895-A0D0-D19F94A2E021}" emma:medium="tactile" emma:mode="ink">
                <msink:context xmlns:msink="http://schemas.microsoft.com/ink/2010/main" type="inkWord" rotatedBoundingBox="22044,14453 22097,13819 22421,13846 22369,14480"/>
              </emma:interpretation>
              <emma:one-of disjunction-type="recognition" id="oneOf4">
                <emma:interpretation id="interp20" emma:lang="zh-CN" emma:confidence="0">
                  <emma:literal>(</emma:literal>
                </emma:interpretation>
                <emma:interpretation id="interp21" emma:lang="zh-CN" emma:confidence="0">
                  <emma:literal>‘</emma:literal>
                </emma:interpretation>
                <emma:interpretation id="interp22" emma:lang="zh-CN" emma:confidence="0">
                  <emma:literal>C</emma:literal>
                </emma:interpretation>
                <emma:interpretation id="interp23" emma:lang="zh-CN" emma:confidence="0">
                  <emma:literal>c</emma:literal>
                </emma:interpretation>
                <emma:interpretation id="interp2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6243.2928">-5573 3299 6450,'-5'-15'5418,"5"-1"-387,9 16-258,5-7-1548,12 14-2193,-1 0-258,13 12-258,-3-3-129,7 4-129,-2 2-129,-4 5-258,-1 4-258,-11-16-1290,10 14-3225,-20-4 0,1 0-387,-10-6-387</inkml:trace>
        </inkml:traceGroup>
        <inkml:traceGroup>
          <inkml:annotationXML>
            <emma:emma xmlns:emma="http://www.w3.org/2003/04/emma" version="1.0">
              <emma:interpretation id="{F6512BFC-B105-419D-AC2D-98B85318F132}" emma:medium="tactile" emma:mode="ink">
                <msink:context xmlns:msink="http://schemas.microsoft.com/ink/2010/main" type="inkWord" rotatedBoundingBox="22612,13951 23122,13936 23134,14364 22625,14379"/>
              </emma:interpretation>
              <emma:one-of disjunction-type="recognition" id="oneOf5">
                <emma:interpretation id="interp25" emma:lang="zh-CN" emma:confidence="0">
                  <emma:literal>x</emma:literal>
                </emma:interpretation>
                <emma:interpretation id="interp26" emma:lang="zh-CN" emma:confidence="0">
                  <emma:literal>”</emma:literal>
                </emma:interpretation>
                <emma:interpretation id="interp27" emma:lang="zh-CN" emma:confidence="0">
                  <emma:literal>X</emma:literal>
                </emma:interpretation>
                <emma:interpretation id="interp28" emma:lang="zh-CN" emma:confidence="0">
                  <emma:literal>×</emma:literal>
                </emma:interpretation>
                <emma:interpretation id="interp29" emma:lang="zh-CN" emma:confidence="0">
                  <emma:literal>》</emma:literal>
                </emma:interpretation>
              </emma:one-of>
            </emma:emma>
          </inkml:annotationXML>
          <inkml:trace contextRef="#ctx0" brushRef="#br0" timeOffset="6468.8214">-5211 3073 11739,'-13'-20'5418,"4"28"-129,-3 9-258,2 28-3870,-13-5-258,2 18-516,-3-2-129,0 2-129,4 3-258,-2-13-387,13 6-774,-10-31-3225,19 1-645,0-24-387,0 0-387</inkml:trace>
          <inkml:trace contextRef="#ctx0" brushRef="#br0" timeOffset="6897.3758">-4775 2960 8643,'0'0'5418,"10"1"-258,1 16-387,16 19-2709,-16-9-1032,13 13-129,-7 5-258,4 3-129,-7-1-129,-4 4-129,-5 0 0,-5-1-129,0-6 0,-10-1-387,-4-6-129,-7-19-903,12 9-3096,-10-24-645,5 0-516,1-10-258</inkml:trace>
        </inkml:traceGroup>
        <inkml:traceGroup>
          <inkml:annotationXML>
            <emma:emma xmlns:emma="http://www.w3.org/2003/04/emma" version="1.0">
              <emma:interpretation id="{50657116-9056-4474-A8EA-86F7F72FBEFE}" emma:medium="tactile" emma:mode="ink">
                <msink:context xmlns:msink="http://schemas.microsoft.com/ink/2010/main" type="inkWord" rotatedBoundingBox="23263,14387 23322,13993 23516,14022 23458,14416"/>
              </emma:interpretation>
              <emma:one-of disjunction-type="recognition" id="oneOf6">
                <emma:interpretation id="interp30" emma:lang="zh-CN" emma:confidence="0">
                  <emma:literal>)</emma:literal>
                </emma:interpretation>
                <emma:interpretation id="interp31" emma:lang="zh-CN" emma:confidence="0">
                  <emma:literal>'</emma:literal>
                </emma:interpretation>
                <emma:interpretation id="interp32" emma:lang="zh-CN" emma:confidence="0">
                  <emma:literal>’</emma:literal>
                </emma:interpretation>
                <emma:interpretation id="interp33" emma:lang="zh-CN" emma:confidence="0">
                  <emma:literal>,</emma:literal>
                </emma:interpretation>
                <emma:interpretation id="interp34" emma:lang="zh-CN" emma:confidence="0">
                  <emma:literal>〉</emma:literal>
                </emma:interpretation>
              </emma:one-of>
            </emma:emma>
          </inkml:annotationXML>
          <inkml:trace contextRef="#ctx0" brushRef="#br0" timeOffset="7661.9729">-4002 3275 8256,'-19'0'5547,"19"0"-387,0 0-387,24 0-1935,-9-4-2064,15 1-129,-1-5-129,6-1-258,-1 2-129,2-1-258,-3 5-387,-8-10-1161,13 13-2967,-18-1-516,1 3-258,-6 4-645</inkml:trace>
        </inkml:traceGroup>
        <inkml:traceGroup>
          <inkml:annotationXML>
            <emma:emma xmlns:emma="http://www.w3.org/2003/04/emma" version="1.0">
              <emma:interpretation id="{1F48F21C-0777-431E-A885-663B237F4886}" emma:medium="tactile" emma:mode="ink">
                <msink:context xmlns:msink="http://schemas.microsoft.com/ink/2010/main" type="inkWord" rotatedBoundingBox="23894,13558 23920,14813 23874,14814 23848,13559"/>
              </emma:interpretation>
              <emma:one-of disjunction-type="recognition" id="oneOf7">
                <emma:interpretation id="interp35" emma:lang="zh-CN" emma:confidence="0">
                  <emma:literal>,</emma:literal>
                </emma:interpretation>
                <emma:interpretation id="interp36" emma:lang="zh-CN" emma:confidence="0">
                  <emma:literal>l</emma:literal>
                </emma:interpretation>
                <emma:interpretation id="interp37" emma:lang="zh-CN" emma:confidence="0">
                  <emma:literal>|</emma:literal>
                </emma:interpretation>
                <emma:interpretation id="interp38" emma:lang="zh-CN" emma:confidence="0">
                  <emma:literal>丨</emma:literal>
                </emma:interpretation>
                <emma:interpretation id="interp39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7432.9436">-4000 3141 11739,'0'-17'5289,"0"17"-258,13-10-258,8 10-3999,-2-1-129,8-2-387,0-3 0,7-1-258,0 2-258,-2-9-516,11 14-2193,-19-7-2064,0 7-129,-24 0-387,21 6-387</inkml:trace>
        </inkml:traceGroup>
      </inkml:traceGroup>
    </inkml:traceGroup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00:54:26.152"/>
    </inkml:context>
    <inkml:brush xml:id="br0">
      <inkml:brushProperty name="width" value="0.05833" units="cm"/>
      <inkml:brushProperty name="height" value="0.05833" units="cm"/>
      <inkml:brushProperty name="color" value="#177D36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96.78027" units="1/in"/>
          <inkml:channelProperty channel="Y" name="resolution" value="5041.07666" units="1/in"/>
          <inkml:channelProperty channel="F" name="resolution" value="0" units="1/dev"/>
        </inkml:channelProperties>
      </inkml:inkSource>
      <inkml:timestamp xml:id="ts1" timeString="2013-10-04T00:54:52.883"/>
    </inkml:context>
  </inkml:definitions>
  <inkml:traceGroup>
    <inkml:annotationXML>
      <emma:emma xmlns:emma="http://www.w3.org/2003/04/emma" version="1.0">
        <emma:interpretation id="{DF25C951-8550-4F76-8FF1-A35BD610C27A}" emma:medium="tactile" emma:mode="ink">
          <msink:context xmlns:msink="http://schemas.microsoft.com/ink/2010/main" type="writingRegion" rotatedBoundingBox="5668,14247 22813,13824 22953,19485 5808,19909"/>
        </emma:interpretation>
      </emma:emma>
    </inkml:annotationXML>
    <inkml:traceGroup>
      <inkml:annotationXML>
        <emma:emma xmlns:emma="http://www.w3.org/2003/04/emma" version="1.0">
          <emma:interpretation id="{08972DD1-6774-4550-93B1-E523AD306EF0}" emma:medium="tactile" emma:mode="ink">
            <msink:context xmlns:msink="http://schemas.microsoft.com/ink/2010/main" type="paragraph" rotatedBoundingBox="5692,14182 14591,14191 14590,15902 5691,158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D78D40-6868-4EC6-92A6-1474B418AF52}" emma:medium="tactile" emma:mode="ink">
              <msink:context xmlns:msink="http://schemas.microsoft.com/ink/2010/main" type="line" rotatedBoundingBox="5692,14182 14591,14191 14590,15902 5691,15894"/>
            </emma:interpretation>
          </emma:emma>
        </inkml:annotationXML>
        <inkml:traceGroup>
          <inkml:annotationXML>
            <emma:emma xmlns:emma="http://www.w3.org/2003/04/emma" version="1.0">
              <emma:interpretation id="{475B2BB9-9DED-442B-A37F-58921E5AEFCA}" emma:medium="tactile" emma:mode="ink">
                <msink:context xmlns:msink="http://schemas.microsoft.com/ink/2010/main" type="inkWord" rotatedBoundingBox="5692,14568 7330,14569 7329,15896 5691,15894">
                  <msink:destinationLink direction="with" ref="{90EB24B4-2FCD-4E64-B7FB-5F446CFFEE85}"/>
                </msink:context>
              </emma:interpretation>
              <emma:one-of disjunction-type="recognition" id="oneOf0">
                <emma:interpretation id="interp0" emma:lang="zh-CN" emma:confidence="0">
                  <emma:literal>构</emma:literal>
                </emma:interpretation>
                <emma:interpretation id="interp1" emma:lang="zh-CN" emma:confidence="0">
                  <emma:literal>枸</emma:literal>
                </emma:interpretation>
                <emma:interpretation id="interp2" emma:lang="zh-CN" emma:confidence="0">
                  <emma:literal>物</emma:literal>
                </emma:interpretation>
                <emma:interpretation id="interp3" emma:lang="zh-CN" emma:confidence="0">
                  <emma:literal>杨</emma:literal>
                </emma:interpretation>
                <emma:interpretation id="interp4" emma:lang="zh-CN" emma:confidence="0">
                  <emma:literal>垧</emma:literal>
                </emma:interpretation>
              </emma:one-of>
            </emma:emma>
          </inkml:annotationXML>
          <inkml:trace contextRef="#ctx0" brushRef="#br0">-2106 3146 9933,'-27'-44'5160,"27"44"-258,4-27 0,22 27-3225,0-12-1032,18 3 0,6-6-258,9-1-129,7-1-129,3-4-129,1 6-129,-4-6-516,8 18-1161,-19-12-3096,8 10-129,-10-2-129,1 7-645</inkml:trace>
          <inkml:trace contextRef="#ctx0" brushRef="#br0" timeOffset="392.0498">-843 2457 6321,'-22'-22'5418,"-5"12"-258,13 10-387,-9 0-1290,9 25-2064,-14-5-387,8 14-258,-1 2-258,4 12-129,6 2-129,9 7-129,2 4 0,7-3 0,12 1-258,5-5 0,6-1-387,-2-17-516,20 9-1419,-17-25-2580,12-2 0,-5-18-516,4-3-258</inkml:trace>
          <inkml:trace contextRef="#ctx0" brushRef="#br0" timeOffset="-197.025">-1498 2351 4128,'17'-37'4257,"-17"37"258,16-18-516,-16 18-2838,8-22 0,-8 22-129,0-20 0,0 20 0,-8-23-258,8 23-129,-25-28 0,11 18 0,-10-5-258,4 8 0,-8 1 0,-1 6 0,-3 9-129,1 19 0,-3 13 129,8 16-129,2 12 129,7 16-129,1 15 129,12 12-129,4 5 0,0 7 0,7-2 129,8-1-129,0-3-129,1-3 129,1-12-129,-2-2 0,-3-8 0,1-10-258,-3-9-129,-9-17-129,6-4-645,-16-36-2451,9-17-1677,-30-1 129,11-30-516,-15-33-258</inkml:trace>
          <inkml:trace contextRef="#ctx0" brushRef="#br0" timeOffset="1017.6292">-155 2418 9546,'0'-28'5547,"0"28"-645,-13 0 258,5 20-3354,-16-3-903,5 16-258,-13 3-258,-1 10-129,-2 5-258,-1-4-129,3 0-258,0-17-903,25 9-2580,-9-22-1032,14-5-387,3-12-387</inkml:trace>
          <inkml:trace contextRef="#ctx0" brushRef="#br0" timeOffset="770.0978">-505 2457 11223,'0'0'5289,"8"17"-387,9 7 0,-8-8-3870,12 10-387,0 0-129,8 2-258,2-4-129,1 0-258,1 3-258,-6-10-516,9 17-1419,-13-12-2709,0 3-258,-12-9-129,2 2-387</inkml:trace>
          <inkml:trace contextRef="#ctx0" brushRef="#br0" timeOffset="1506.1908">95 2328 5547,'45'-7'5289,"-22"13"-258,-6 4-258,3 20-2193,-14-11-903,11 12-774,-14-1-129,-3 7-387,-5 3-129,-8-1-129,-6-1-258,-4-4-516,5 12-2451,-8-19-1548,5 1-387,-2-14-387,23-14-387</inkml:trace>
          <inkml:trace contextRef="#ctx0" brushRef="#br0" timeOffset="2150.7731">541 1784 5934,'0'0'5289,"0"0"-387,0 0-129,1-13-2322,12 23-903,-13-10-645,3 37-129,-1-4-258,7 20 0,-4 10 0,3 23-258,0 11 129,-3 15-258,-2 10 129,-2 5-129,1 2-129,1-1 0,-3-5 0,0-10 0,1-8 0,0-15-129,4-7 0,-5-24-516,9 4-1290,-9-26-2967,0-8 0,0-29-516,0 0-516</inkml:trace>
        </inkml:traceGroup>
        <inkml:traceGroup>
          <inkml:annotationXML>
            <emma:emma xmlns:emma="http://www.w3.org/2003/04/emma" version="1.0">
              <emma:interpretation id="{CE5B0743-C4AD-448C-A84B-57FC84A2AC3D}" emma:medium="tactile" emma:mode="ink">
                <msink:context xmlns:msink="http://schemas.microsoft.com/ink/2010/main" type="inkWord" rotatedBoundingBox="7468,14184 9186,14185 9184,15441 7467,15439"/>
              </emma:interpretation>
              <emma:one-of disjunction-type="recognition" id="oneOf1">
                <emma:interpretation id="interp5" emma:lang="zh-CN" emma:confidence="0">
                  <emma:literal>造</emma:literal>
                </emma:interpretation>
                <emma:interpretation id="interp6" emma:lang="zh-CN" emma:confidence="0">
                  <emma:literal>连</emma:literal>
                </emma:interpretation>
                <emma:interpretation id="interp7" emma:lang="zh-CN" emma:confidence="0">
                  <emma:literal>速</emma:literal>
                </emma:interpretation>
                <emma:interpretation id="interp8" emma:lang="zh-CN" emma:confidence="0">
                  <emma:literal>道</emma:literal>
                </emma:interpretation>
                <emma:interpretation id="interp9" emma:lang="zh-CN" emma:confidence="0">
                  <emma:literal>迮</emma:literal>
                </emma:interpretation>
              </emma:one-of>
            </emma:emma>
          </inkml:annotationXML>
          <inkml:trace contextRef="#ctx0" brushRef="#br0" timeOffset="2944.3739">1143 2520 9159,'0'0'5289,"0"0"-516,0 0 0,23-3-3096,-23 3-1032,37-6-129,-12 1-129,15 2 0,1-6-258,6 4 129,-1-1-258,-1 0 0,-4 2-129,-9-2-387,4 6-516,-23-8-2580,5 8-1419,-18 0-129,0 0-387</inkml:trace>
          <inkml:trace contextRef="#ctx0" brushRef="#br0" timeOffset="3215.9083">1322 2267 6837,'0'0'5418,"0"0"-129,-16 4-258,16 32-1548,-1-10-2451,1 14-645,1 0 129,8 9-387,-5-3 129,3 3-516,1-2-129,-2-13-645,10 11-2709,-13-18-1290,4 3-129,-5-11-387</inkml:trace>
          <inkml:trace contextRef="#ctx0" brushRef="#br0" timeOffset="-1035.6315">-2783 2301 6708,'2'-14'5289,"-2"14"-516,0 0-258,-6-3-2709,6 3-774,0 0 0,0 12-387,0-12-129,-4 17-258,4 3 258,1 12-258,6 11 258,7 19-258,-3 6 129,4 18-129,-1 12 129,0 9-129,0-2-129,-6 1 129,-1-6-129,-1-7 0,-2-6 0,1-13-129,-1-10 0,1-12-129,-2-5 0,-3-17-516,9 1-1032,-9-31-3096,0 16-258,0-16-258,0-14-387</inkml:trace>
        </inkml:traceGroup>
        <inkml:traceGroup>
          <inkml:annotationXML>
            <emma:emma xmlns:emma="http://www.w3.org/2003/04/emma" version="1.0">
              <emma:interpretation id="{1270A616-6DBA-4902-A873-9918712D6402}" emma:medium="tactile" emma:mode="ink">
                <msink:context xmlns:msink="http://schemas.microsoft.com/ink/2010/main" type="inkWord" rotatedBoundingBox="9578,14716 9772,14717 9772,15133 9577,15132"/>
              </emma:interpretation>
              <emma:one-of disjunction-type="recognition" id="oneOf2">
                <emma:interpretation id="interp10" emma:lang="zh-CN" emma:confidence="0">
                  <emma:literal>:</emma:literal>
                </emma:interpretation>
                <emma:interpretation id="interp11" emma:lang="zh-CN" emma:confidence="0">
                  <emma:literal>“</emma:literal>
                </emma:interpretation>
                <emma:interpretation id="interp12" emma:lang="zh-CN" emma:confidence="0">
                  <emma:literal>"</emma:literal>
                </emma:interpretation>
                <emma:interpretation id="interp13" emma:lang="zh-CN" emma:confidence="0">
                  <emma:literal>Ⅰ</emma:literal>
                </emma:interpretation>
                <emma:interpretation id="interp14" emma:lang="zh-CN" emma:confidence="0">
                  <emma:literal>?</emma:literal>
                </emma:interpretation>
              </emma:one-of>
            </emma:emma>
          </inkml:annotationXML>
          <inkml:trace contextRef="#ctx0" brushRef="#br0" timeOffset="3970.0041">2142 1860 7482,'-4'-17'5547,"-4"1"-516,8 16 0,-5 16-2064,5 25-1935,0 9-387,0 14-129,0 13-129,2 12-258,-1 8 129,3 0-258,-2-7 129,2-7-258,-2-6 0,0-12-258,4-10-129,-6-19-774,13 8-2064,-8-26-1548,-5-18-516,21 3-129,-7-8-258</inkml:trace>
          <inkml:trace contextRef="#ctx0" brushRef="#br0" timeOffset="4665.5924">2472 2417 8514,'-1'-17'5418,"15"6"-387,13 11-387,5-7-2322,18 7-1806,-1-2 129,13 2-258,3-3-129,0-4-129,1 2-258,-7-5 0,-1 7-516,-18-12-1290,11 12-2838,-21 0-258,4 2-387,-11 1-387</inkml:trace>
        </inkml:traceGroup>
        <inkml:traceGroup>
          <inkml:annotationXML>
            <emma:emma xmlns:emma="http://www.w3.org/2003/04/emma" version="1.0">
              <emma:interpretation id="{F148C049-429C-4239-8D08-F8FC528A663B}" emma:medium="tactile" emma:mode="ink">
                <msink:context xmlns:msink="http://schemas.microsoft.com/ink/2010/main" type="inkWord" rotatedBoundingBox="10808,14280 11630,14281 11628,15872 10806,15871"/>
              </emma:interpretation>
              <emma:one-of disjunction-type="recognition" id="oneOf3">
                <emma:interpretation id="interp15" emma:lang="zh-CN" emma:confidence="0">
                  <emma:literal>S</emma:literal>
                </emma:interpretation>
                <emma:interpretation id="interp16" emma:lang="zh-CN" emma:confidence="0">
                  <emma:literal>s</emma:literal>
                </emma:interpretation>
                <emma:interpretation id="interp17" emma:lang="zh-CN" emma:confidence="0">
                  <emma:literal>8</emma:literal>
                </emma:interpretation>
                <emma:interpretation id="interp18" emma:lang="zh-CN" emma:confidence="0">
                  <emma:literal>&amp;</emma:literal>
                </emma:interpretation>
                <emma:interpretation id="interp19" emma:lang="zh-CN" emma:confidence="0">
                  <emma:literal>g</emma:literal>
                </emma:interpretation>
              </emma:one-of>
            </emma:emma>
          </inkml:annotationXML>
          <inkml:trace contextRef="#ctx0" brushRef="#br0" timeOffset="4435.0632">3191 1836 3870,'-2'-65'5031,"-7"38"-516,-6 1-645,15 26-1161,-43-21-516,26 21-903,-16 0 0,10 15-516,-9 5-129,6 15-258,-1 6 0,6 15-129,3 10 0,4 11 0,1 15-129,4 5 0,4 4 0,5 6 0,0-1 0,0 4-129,0-5 129,3-1 0,-1-9-129,-2-5 0,0-7 0,0-13-387,0 0-774,-20-27-3225,11-6-516,-7-24-516,2-13-129</inkml:trace>
        </inkml:traceGroup>
        <inkml:traceGroup>
          <inkml:annotationXML>
            <emma:emma xmlns:emma="http://www.w3.org/2003/04/emma" version="1.0">
              <emma:interpretation id="{6DD3E7D9-269F-4616-8A6F-5CA64F53670E}" emma:medium="tactile" emma:mode="ink">
                <msink:context xmlns:msink="http://schemas.microsoft.com/ink/2010/main" type="inkWord" rotatedBoundingBox="12387,14839 12496,15492 12026,15571 11916,14918"/>
              </emma:interpretation>
              <emma:one-of disjunction-type="recognition" id="oneOf4">
                <emma:interpretation id="interp20" emma:lang="zh-CN" emma:confidence="0">
                  <emma:literal>C</emma:literal>
                </emma:interpretation>
                <emma:interpretation id="interp21" emma:lang="zh-CN" emma:confidence="0">
                  <emma:literal>c</emma:literal>
                </emma:interpretation>
                <emma:interpretation id="interp22" emma:lang="zh-CN" emma:confidence="0">
                  <emma:literal>(</emma:literal>
                </emma:interpretation>
                <emma:interpretation id="interp23" emma:lang="zh-CN" emma:confidence="0">
                  <emma:literal>L</emma:literal>
                </emma:interpretation>
                <emma:interpretation id="interp2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4929.1259">3672 1705 12126,'9'-15'5418,"-9"15"-387,0 10-129,-3 20-4128,-13 0-387,-3 7-258,-4 10-258,-4-4-645,10 21-2322,-13-17-2064,5 1 0,5-19-387,7-2-387</inkml:trace>
        </inkml:traceGroup>
        <inkml:traceGroup>
          <inkml:annotationXML>
            <emma:emma xmlns:emma="http://www.w3.org/2003/04/emma" version="1.0">
              <emma:interpretation id="{1FC29517-E837-44E7-B200-CA23741454EF}" emma:medium="tactile" emma:mode="ink">
                <msink:context xmlns:msink="http://schemas.microsoft.com/ink/2010/main" type="inkWord" rotatedBoundingBox="12649,15320 12708,14813 13124,14861 13065,15369"/>
              </emma:interpretation>
              <emma:one-of disjunction-type="recognition" id="oneOf5">
                <emma:interpretation id="interp25" emma:lang="zh-CN" emma:confidence="0">
                  <emma:literal>x</emma:literal>
                </emma:interpretation>
                <emma:interpretation id="interp26" emma:lang="zh-CN" emma:confidence="0">
                  <emma:literal>ⅹ</emma:literal>
                </emma:interpretation>
                <emma:interpretation id="interp27" emma:lang="zh-CN" emma:confidence="0">
                  <emma:literal>X</emma:literal>
                </emma:interpretation>
                <emma:interpretation id="interp28" emma:lang="zh-CN" emma:confidence="0">
                  <emma:literal>Ⅹ</emma:literal>
                </emma:interpretation>
                <emma:interpretation id="interp29" emma:lang="zh-CN" emma:confidence="0">
                  <emma:literal>义</emma:literal>
                </emma:interpretation>
              </emma:one-of>
            </emma:emma>
          </inkml:annotationXML>
          <inkml:trace contextRef="#ctx0" brushRef="#br0" timeOffset="5478.1956">4036 2038 7740,'0'0'5289,"0"0"-129,-16 0-258,0 30-2064,-15-11-1677,14 18-387,-14 3-258,5 10-258,-6 1 129,6 7-258,6 1 0,6-4-129,8-1 0,6-5-258,10-2 0,10-17-387,20 5-774,-7-28-1419,19 4-2064,-3-11-258,9-4-516,-6-13 0</inkml:trace>
          <inkml:trace contextRef="#ctx0" brushRef="#br0" timeOffset="5808.7372">4363 2258 8901,'-5'-14'4902,"5"14"-129,5-17-258,18 17-3225,-10-7-387,15 7-387,-3-1 0,8 1-129,1 1-129,4 9 129,-3 4-129,-1 4 0,-3 7 0,-1 2-258,-5 2 0,-5 1-387,2 5-258,-15-18-1677,11 10-2580,-9-6-258,-9-21-258,11 14-387</inkml:trace>
        </inkml:traceGroup>
        <inkml:traceGroup>
          <inkml:annotationXML>
            <emma:emma xmlns:emma="http://www.w3.org/2003/04/emma" version="1.0">
              <emma:interpretation id="{1CB6E7DE-188D-494F-88A6-B32EDD132C34}" emma:medium="tactile" emma:mode="ink">
                <msink:context xmlns:msink="http://schemas.microsoft.com/ink/2010/main" type="inkWord" rotatedBoundingBox="13482,14757 13632,14758 13631,15346 13481,15345"/>
              </emma:interpretation>
              <emma:one-of disjunction-type="recognition" id="oneOf6">
                <emma:interpretation id="interp30" emma:lang="zh-CN" emma:confidence="0">
                  <emma:literal>)</emma:literal>
                </emma:interpretation>
                <emma:interpretation id="interp31" emma:lang="zh-CN" emma:confidence="0">
                  <emma:literal>,</emma:literal>
                </emma:interpretation>
                <emma:interpretation id="interp32" emma:lang="zh-CN" emma:confidence="0">
                  <emma:literal>、</emma:literal>
                </emma:interpretation>
                <emma:interpretation id="interp33" emma:lang="zh-CN" emma:confidence="0">
                  <emma:literal>'</emma:literal>
                </emma:interpretation>
                <emma:interpretation id="interp3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6056.269">4865 2138 11094,'0'0'5547,"-18"17"-645,3 14 258,-19-1-3870,4 16-645,-11 1 0,-2 4-387,-7 0 0,1-3-387,7-3 0,2-17-774,22 9-1806,-6-27-2322,24-10-258,0 0-258,0-10-516</inkml:trace>
        </inkml:traceGroup>
        <inkml:traceGroup>
          <inkml:annotationXML>
            <emma:emma xmlns:emma="http://www.w3.org/2003/04/emma" version="1.0">
              <emma:interpretation id="{B21D3BB2-35DB-4FCE-B2BE-E772590FA3E5}" emma:medium="tactile" emma:mode="ink">
                <msink:context xmlns:msink="http://schemas.microsoft.com/ink/2010/main" type="inkWord" rotatedBoundingBox="14200,14929 14567,14838 14611,15019 14245,15110"/>
              </emma:interpretation>
              <emma:one-of disjunction-type="recognition" id="oneOf7">
                <emma:interpretation id="interp35" emma:lang="zh-CN" emma:confidence="0">
                  <emma:literal>=</emma:literal>
                </emma:interpretation>
                <emma:interpretation id="interp36" emma:lang="zh-CN" emma:confidence="0">
                  <emma:literal>二</emma:literal>
                </emma:interpretation>
                <emma:interpretation id="interp37" emma:lang="zh-CN" emma:confidence="0">
                  <emma:literal>“</emma:literal>
                </emma:interpretation>
                <emma:interpretation id="interp38" emma:lang="zh-CN" emma:confidence="0">
                  <emma:literal>工</emma:literal>
                </emma:interpretation>
                <emma:interpretation id="interp39" emma:lang="zh-CN" emma:confidence="0">
                  <emma:literal>土</emma:literal>
                </emma:interpretation>
              </emma:one-of>
            </emma:emma>
          </inkml:annotationXML>
          <inkml:trace contextRef="#ctx0" brushRef="#br0" timeOffset="6528.329">5064 2206 5289,'31'-4'5160,"-9"5"-129,-3 9-387,6 14-1806,-10-16-1032,11 21-774,-12-7-129,4 6-516,-16-1 129,-2 6-258,-5-3 0,-13 3-387,-4 0 129,-6-6-258,2 8-774,-13-14-2967,16 0-1032,0-14-129,10-4-387</inkml:trace>
          <inkml:trace contextRef="#ctx0" brushRef="#br0" timeOffset="7099.9015">5592 1781 7353,'13'-20'5160,"-13"20"0,0 0-129,0 0-1935,0 0-1677,10 12-516,-8 3-258,3 12-129,-4 8 0,7 9 0,-3 6-129,0 9 129,-5 8-258,4 4 0,-2 5 0,-2 8-129,0-1 0,0 0-129,0-1 129,0-6-258,0-4 129,0-6 0,0-9 0,0-9-129,0-6 129,0-9-258,0-5 0,0-9-387,0 4-516,-8-23-2580,8 0-1548,0 0-258,0 0-387,-19 3-258</inkml:trace>
        </inkml:traceGroup>
      </inkml:traceGroup>
    </inkml:traceGroup>
    <inkml:traceGroup>
      <inkml:annotationXML>
        <emma:emma xmlns:emma="http://www.w3.org/2003/04/emma" version="1.0">
          <emma:interpretation id="{08F55009-5B3E-4951-B428-80E6E69500FC}" emma:medium="tactile" emma:mode="ink">
            <msink:context xmlns:msink="http://schemas.microsoft.com/ink/2010/main" type="paragraph" rotatedBoundingBox="12564,16513 22873,16258 22953,19485 12644,1974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F2BAECF-CD91-4170-8552-D19153DCE424}" emma:medium="tactile" emma:mode="ink">
              <msink:context xmlns:msink="http://schemas.microsoft.com/ink/2010/main" type="line" rotatedBoundingBox="12564,16513 22873,16258 22953,19485 12644,19740"/>
            </emma:interpretation>
          </emma:emma>
        </inkml:annotationXML>
        <inkml:traceGroup>
          <inkml:annotationXML>
            <emma:emma xmlns:emma="http://www.w3.org/2003/04/emma" version="1.0">
              <emma:interpretation id="{22D4F625-E163-40CE-899F-BD06CB102858}" emma:medium="tactile" emma:mode="ink">
                <msink:context xmlns:msink="http://schemas.microsoft.com/ink/2010/main" type="inkWord" rotatedBoundingBox="12572,16837 13510,16814 13533,17778 12596,17801">
                  <msink:destinationLink direction="with" ref="{F3626661-ED6F-4AE9-8C39-B5BF97179BB0}"/>
                </msink:context>
              </emma:interpretation>
              <emma:one-of disjunction-type="recognition" id="oneOf8">
                <emma:interpretation id="interp40" emma:lang="zh-CN" emma:confidence="0">
                  <emma:literal>十</emma:literal>
                </emma:interpretation>
                <emma:interpretation id="interp41" emma:lang="zh-CN" emma:confidence="0">
                  <emma:literal>+</emma:literal>
                </emma:interpretation>
                <emma:interpretation id="interp42" emma:lang="zh-CN" emma:confidence="0">
                  <emma:literal>“</emma:literal>
                </emma:interpretation>
                <emma:interpretation id="interp43" emma:lang="zh-CN" emma:confidence="0">
                  <emma:literal>七</emma:literal>
                </emma:interpretation>
                <emma:interpretation id="interp44" emma:lang="zh-CN" emma:confidence="0">
                  <emma:literal>÷</emma:literal>
                </emma:interpretation>
              </emma:one-of>
            </emma:emma>
          </inkml:annotationXML>
          <inkml:trace contextRef="#ctx0" brushRef="#br0" timeOffset="10838.3759">-5302 5030 7353,'0'0'5418,"0"0"-516,0 0 0,0 14-3225,11 22-387,-9-3-387,12 19-387,-8 3 0,5 12-258,-2-1-129,-1 5 0,-2-2 0,-4-3-129,2-4 129,-3-4-129,2-5 0,-2-7 129,0-3-129,3-3-129,0-6 0,0-5-129,1 0-258,-5-29-645,24 35-1935,-24-35-1935,30 3-258,-30-3-645,32-11 0</inkml:trace>
          <inkml:trace contextRef="#ctx0" brushRef="#br0" timeOffset="10446.3264">-5674 5444 7998,'0'0'5160,"1"-24"-129,12 24-258,-13 0-3354,45-3-516,-8-7-129,18 9-129,6-8-258,13 2 0,8 1-129,5-5-129,-2-1 0,-5-1-129,-4 5-129,-9-5 0,-8 7-129,-14-5-516,-3 11-516,-29-16-2838,-1 16-1032,-12 0 0,-6 0-774</inkml:trace>
        </inkml:traceGroup>
        <inkml:traceGroup>
          <inkml:annotationXML>
            <emma:emma xmlns:emma="http://www.w3.org/2003/04/emma" version="1.0">
              <emma:interpretation id="{38ECEDC3-6A76-4C20-9B91-CA6E5AC74754}" emma:medium="tactile" emma:mode="ink">
                <msink:context xmlns:msink="http://schemas.microsoft.com/ink/2010/main" type="inkWord" rotatedBoundingBox="14775,16458 15733,16434 15795,18944 14838,18968">
                  <msink:destinationLink direction="with" ref="{F3626661-ED6F-4AE9-8C39-B5BF97179BB0}"/>
                </msink:context>
              </emma:interpretation>
              <emma:one-of disjunction-type="recognition" id="oneOf9">
                <emma:interpretation id="interp45" emma:lang="zh-CN" emma:confidence="0">
                  <emma:literal>f</emma:literal>
                </emma:interpretation>
                <emma:interpretation id="interp46" emma:lang="zh-CN" emma:confidence="0">
                  <emma:literal>寸</emma:literal>
                </emma:interpretation>
                <emma:interpretation id="interp47" emma:lang="zh-CN" emma:confidence="0">
                  <emma:literal>子</emma:literal>
                </emma:interpretation>
                <emma:interpretation id="interp48" emma:lang="zh-CN" emma:confidence="0">
                  <emma:literal>5</emma:literal>
                </emma:interpretation>
                <emma:interpretation id="interp49" emma:lang="zh-CN" emma:confidence="0">
                  <emma:literal>卜</emma:literal>
                </emma:interpretation>
              </emma:one-of>
            </emma:emma>
          </inkml:annotationXML>
          <inkml:trace contextRef="#ctx0" brushRef="#br0" timeOffset="26274.3364">-3450 5915 10449,'81'-61'5547,"-31"34"-516,17 11 0,-4-8-3870,17 10-387,-3-5-258,3 9-387,-3 3 0,-9-3-387,-1 5-258,-20-10-774,14 13-2838,-22-13-774,6 9-387,-9-14-258</inkml:trace>
          <inkml:trace contextRef="#ctx0" brushRef="#br0" timeOffset="26078.3114">-2519 4830 8256,'-8'-43'4773,"0"25"-258,-1 1-129,-2-10-3096,11 27-516,-24-34 129,24 34 0,-30-25-258,15 19-129,-7-8 129,1 12-129,-7-1-129,0 8 0,-11 9 0,0 7-129,-6 9-129,-1 12 129,-8 8-129,5 13 0,2 8 129,7 12-129,8 13-129,16 14 129,10 11-129,10 12 0,16 7 0,5 11 0,5 11 0,4-5 129,-4 4 516,-6-8-516,-6-10 387,-8 3-387,-9-15 388,-1-22-517,-12-16-259,-12-29 130,24-64-645,-78 71 129,32-71-903,-24-44-1935,10-26-1935,-8-26 129,9-11-129,0-10-774</inkml:trace>
        </inkml:traceGroup>
        <inkml:traceGroup>
          <inkml:annotationXML>
            <emma:emma xmlns:emma="http://www.w3.org/2003/04/emma" version="1.0">
              <emma:interpretation id="{C3717023-EF91-4D4F-A749-6701EE75DED1}" emma:medium="tactile" emma:mode="ink">
                <msink:context xmlns:msink="http://schemas.microsoft.com/ink/2010/main" type="inkWord" rotatedBoundingBox="16337,16515 16624,16508 16632,16830 16345,16837">
                  <msink:destinationLink direction="with" ref="{F3626661-ED6F-4AE9-8C39-B5BF97179BB0}"/>
                </msink:context>
              </emma:interpretation>
              <emma:one-of disjunction-type="recognition" id="oneOf10">
                <emma:interpretation id="interp50" emma:lang="zh-CN" emma:confidence="0">
                  <emma:literal>“</emma:literal>
                </emma:interpretation>
                <emma:interpretation id="interp51" emma:lang="zh-CN" emma:confidence="0">
                  <emma:literal>"</emma:literal>
                </emma:interpretation>
                <emma:interpretation id="interp52" emma:lang="zh-CN" emma:confidence="0">
                  <emma:literal>”</emma:literal>
                </emma:interpretation>
                <emma:interpretation id="interp53" emma:lang="zh-CN" emma:confidence="0">
                  <emma:literal>″</emma:literal>
                </emma:interpretation>
                <emma:interpretation id="interp54" emma:lang="zh-CN" emma:confidence="0">
                  <emma:literal>〃</emma:literal>
                </emma:interpretation>
              </emma:one-of>
            </emma:emma>
          </inkml:annotationXML>
          <inkml:trace contextRef="#ctx0" brushRef="#br0">-1825 4781 12384,'0'-17'5289,"1"5"-129,-1 12-129,-11 12-3354,8 12-774,-9 0-387,3 10-129,-3 0-258,0 3 0,0 3-258,0-5-258,7 0-258</inkml:trace>
          <inkml:trace contextRef="#ctx0" brushRef="#br0" timeOffset="26954.9228">-1654 4711 12384,'18'3'5289,"-18"14"-258,5 18-129,-16-11-3354,9 19-774,-7-5-387,2 2-258,-2-1-516,-5-16-774,14 5-3096,-10-13-774,8 3-129,2-18-645</inkml:trace>
        </inkml:traceGroup>
        <inkml:traceGroup>
          <inkml:annotationXML>
            <emma:emma xmlns:emma="http://www.w3.org/2003/04/emma" version="1.0">
              <emma:interpretation id="{D3F15955-3A27-45BE-8DA7-EFDE4CE33D35}" emma:medium="tactile" emma:mode="ink">
                <msink:context xmlns:msink="http://schemas.microsoft.com/ink/2010/main" type="inkWord" rotatedBoundingBox="17146,17517 17189,16739 17407,16751 17364,17529">
                  <msink:destinationLink direction="with" ref="{F3626661-ED6F-4AE9-8C39-B5BF97179BB0}"/>
                </msink:context>
              </emma:interpretation>
              <emma:one-of disjunction-type="recognition" id="oneOf11">
                <emma:interpretation id="interp55" emma:lang="zh-CN" emma:confidence="0">
                  <emma:literal>‘</emma:literal>
                </emma:interpretation>
                <emma:interpretation id="interp56" emma:lang="zh-CN" emma:confidence="0">
                  <emma:literal>(</emma:literal>
                </emma:interpretation>
                <emma:interpretation id="interp57" emma:lang="zh-CN" emma:confidence="0">
                  <emma:literal>'</emma:literal>
                </emma:interpretation>
                <emma:interpretation id="interp58" emma:lang="zh-CN" emma:confidence="0">
                  <emma:literal>:</emma:literal>
                </emma:interpretation>
                <emma:interpretation id="interp59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27634.009">-889 4951 9933,'-27'-1'5289,"9"7"-129,-7 6-129,3 33-1935,-10-11-2064,11 18-387,-1-1-258,4 12 0,9 4-258,2 4-129,5 1 0,2-8-258,10-7 0,7-4-258,12 3-645,-9-30-2967,19 5-1161,0-21 0,7 1-645</inkml:trace>
        </inkml:traceGroup>
        <inkml:traceGroup>
          <inkml:annotationXML>
            <emma:emma xmlns:emma="http://www.w3.org/2003/04/emma" version="1.0">
              <emma:interpretation id="{AB029AE5-EE29-41F4-8377-B10250748425}" emma:medium="tactile" emma:mode="ink">
                <msink:context xmlns:msink="http://schemas.microsoft.com/ink/2010/main" type="inkWord" rotatedBoundingBox="17569,16850 18590,16589 18740,17175 17719,17437">
                  <msink:destinationLink direction="with" ref="{F3626661-ED6F-4AE9-8C39-B5BF97179BB0}"/>
                </msink:context>
              </emma:interpretation>
              <emma:one-of disjunction-type="recognition" id="oneOf12">
                <emma:interpretation id="interp60" emma:lang="zh-CN" emma:confidence="0">
                  <emma:literal>”</emma:literal>
                </emma:interpretation>
                <emma:interpretation id="interp61" emma:lang="zh-CN" emma:confidence="0">
                  <emma:literal>…</emma:literal>
                </emma:interpretation>
                <emma:interpretation id="interp62" emma:lang="zh-CN" emma:confidence="0">
                  <emma:literal>″</emma:literal>
                </emma:interpretation>
                <emma:interpretation id="interp63" emma:lang="zh-CN" emma:confidence="0">
                  <emma:literal>艹</emma:literal>
                </emma:interpretation>
                <emma:interpretation id="interp64" emma:lang="zh-CN" emma:confidence="0">
                  <emma:literal>们</emma:literal>
                </emma:interpretation>
              </emma:one-of>
            </emma:emma>
          </inkml:annotationXML>
          <inkml:trace contextRef="#ctx0" brushRef="#br0" timeOffset="28079.0656">-628 5284 10449,'0'0'5805,"-2"-14"-1161,2 14 645,5-15-3999,-1-2-129,8 10-645,2-8 258,9 2-516,1-2-129,10 7 129,-4-1-129,5 9-129,3 0-387,0 9 387,1 13-387,-2 4 258,-1 4-258,-7 8 387,1 0-387,-3 1 129,-6-1 129,-6-5-129,2 2-516,-17-35-1032,22 29-3096,-22-29 0,16 3-387,-15-13-258</inkml:trace>
          <inkml:trace contextRef="#ctx0" brushRef="#br0" timeOffset="28332.0977">-62 4985 9804,'-19'-5'5289,"11"20"-387,-10 10 258,3 26-2838,-17-9-1419,10 10-387,-11 0-258,4 5 0,-3-3-387,7-9 0,2 0-774,1-22-258,22 16-2064,0-39-1548,-2 19-387,2-19-258,13-3-387</inkml:trace>
          <inkml:trace contextRef="#ctx0" brushRef="#br0" timeOffset="28844.6628">189 4833 9546,'40'-15'5031,"-22"15"-258,10 16-903,-13-8-2064,18 24-516,-13-8-516,3 19-129,-8-3-129,-1 10-129,-11-3-129,-1 9 0,-4-6-129,-9 2 0,-5-2-129,-3-3-129,0-8-129,-3-11 0,7-2-387,-6-25-1548,21-1-2967,-14 3 258,14-3-645,0-16-129</inkml:trace>
        </inkml:traceGroup>
        <inkml:traceGroup>
          <inkml:annotationXML>
            <emma:emma xmlns:emma="http://www.w3.org/2003/04/emma" version="1.0">
              <emma:interpretation id="{B481C244-E2F9-432D-83CE-F48FF5F7C6E9}" emma:medium="tactile" emma:mode="ink">
                <msink:context xmlns:msink="http://schemas.microsoft.com/ink/2010/main" type="inkWord" rotatedBoundingBox="19823,17610 19985,17605 19987,17678 19824,17682">
                  <msink:destinationLink direction="with" ref="{F3626661-ED6F-4AE9-8C39-B5BF97179BB0}"/>
                </msink:context>
              </emma:interpretation>
              <emma:one-of disjunction-type="recognition" id="oneOf13">
                <emma:interpretation id="interp65" emma:lang="zh-CN" emma:confidence="0">
                  <emma:literal>“</emma:literal>
                </emma:interpretation>
                <emma:interpretation id="interp66" emma:lang="zh-CN" emma:confidence="0">
                  <emma:literal>”</emma:literal>
                </emma:interpretation>
                <emma:interpretation id="interp67" emma:lang="zh-CN" emma:confidence="0">
                  <emma:literal>丶</emma:literal>
                </emma:interpretation>
                <emma:interpretation id="interp68" emma:lang="zh-CN" emma:confidence="0">
                  <emma:literal>…</emma:literal>
                </emma:interpretation>
                <emma:interpretation id="interp69" emma:lang="zh-CN" emma:confidence="0">
                  <emma:literal>∵</emma:literal>
                </emma:interpretation>
              </emma:one-of>
            </emma:emma>
          </inkml:annotationXML>
          <inkml:trace contextRef="#ctx0" brushRef="#br1" timeOffset="3.60023E7">1566 5812 7482,'107'42'3483,"-69"-26"-3225,-19-6-387,-19-10-4257,0 0-645</inkml:trace>
          <inkml:trace contextRef="#ctx0" brushRef="#br0" timeOffset="28996.6821">753 5417 10449,'65'31'5418,"-42"-16"-903,-3 9-1935,-7-12-5805,-13-12-1806,0 0-129,0 0-774</inkml:trace>
        </inkml:traceGroup>
        <inkml:traceGroup>
          <inkml:annotationXML>
            <emma:emma xmlns:emma="http://www.w3.org/2003/04/emma" version="1.0">
              <emma:interpretation id="{33F2E101-E862-4C69-AB7B-C679EB5FD8E0}" emma:medium="tactile" emma:mode="ink">
                <msink:context xmlns:msink="http://schemas.microsoft.com/ink/2010/main" type="inkWord" rotatedBoundingBox="22938,19471 22953,19471 22953,19486 22938,19486"/>
              </emma:interpretation>
              <emma:one-of disjunction-type="recognition" id="oneOf14">
                <emma:interpretation id="interp70" emma:lang="zh-CN" emma:confidence="0">
                  <emma:literal>.</emma:literal>
                </emma:interpretation>
                <emma:interpretation id="interp71" emma:lang="zh-CN" emma:confidence="0">
                  <emma:literal>:</emma:literal>
                </emma:interpretation>
                <emma:interpretation id="interp72" emma:lang="zh-CN" emma:confidence="0">
                  <emma:literal>·</emma:literal>
                </emma:interpretation>
                <emma:interpretation id="interp73" emma:lang="zh-CN" emma:confidence="0">
                  <emma:literal>。</emma:literal>
                </emma:interpretation>
                <emma:interpretation id="interp74" emma:lang="zh-CN" emma:confidence="0">
                  <emma:literal>,</emma:literal>
                </emma:interpretation>
              </emma:one-of>
            </emma:emma>
          </inkml:annotationXML>
          <inkml:trace contextRef="#ctx1" brushRef="#br0">4681 7673 0</inkml:trace>
        </inkml:traceGroup>
      </inkml:traceGroup>
    </inkml:traceGroup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4:27.51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5681390-CEB0-468E-8ACE-FE5E5BE4FFA6}" emma:medium="tactile" emma:mode="ink">
          <msink:context xmlns:msink="http://schemas.microsoft.com/ink/2010/main" type="inkDrawing" rotatedBoundingBox="10746,15963 23918,14552 23942,14773 10769,16183" shapeName="Other"/>
        </emma:interpretation>
      </emma:emma>
    </inkml:annotationXML>
    <inkml:trace contextRef="#ctx0" brushRef="#br0">0 1454 18060,'111'-95'0,"-78"90"129,6-2 129,14 1 0,5-3-129,9 2 129,6-3-129,5 5-129,4 0 0,0 2 0,1 2 0,2 1 0,-4-2-129,0 2 129,4 0 0,0 0 0,2 0-129,3-1 129,-1 1 0,0 0 0,1 0 0,1-2 0,-4 2 129,3-3-129,-6-2 129,3-2-129,0 1 129,1-1-129,2-3 129,2 0-129,1-5 0,0-2 0,7-3 129,-2-1 0,3-2-129,0-4 129,6 0 0,4 3 0,-1-2-129,1 0 129,2 5-129,2 0 129,-1-1-129,6-1 129,1-3-129,3 4 129,6-4-129,2 3 0,0-3 129,2 5-129,0 0 129,0 6-258,-5 1 258,-2 5-258,-2 2 129,-1 1 0,0 4 0,-1-1 0,2 0 0,1 0-129,0 0 129,1-1 0,-1-3 129,3 3-258,-1-3 129,2-1 0,1 1 0,0-2-129,-2 1 129,2-2-129,0 1 129,3-1-129,2 0 129,-1-2-129,2 0 129,-1-4 0,3 6-129,-2-4 0,-2 1 0,6-1 129,2-3-258,0-2 258,4 2-258,0 0 129,2 0 129,3 0-129,7-4 0,0 4 129,-3 0 0,-3 2-129,1-2 129,0-2 0,6 0 0,-2-1 0,0 0 129,3-2-129,-1 0 0,2-1 129,0 3-129,-3-1 129,-5 4-129,-8-1 129,-5 5 0,-8 1-129,-5 3 129,-9-2 0,-7 2 0,-7 1 0,-7 1-129,-8-4 0,-10 7-258,-14-5-1935,-16 1-1806,-9 8-387,-29-7-258,-12 7 259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00:54:11.350"/>
    </inkml:context>
    <inkml:brush xml:id="br0">
      <inkml:brushProperty name="width" value="0.05833" units="cm"/>
      <inkml:brushProperty name="height" value="0.058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8DCD3C8-5FC3-4FDC-AB43-B0076714197D}" emma:medium="tactile" emma:mode="ink">
          <msink:context xmlns:msink="http://schemas.microsoft.com/ink/2010/main" type="inkDrawing" rotatedBoundingBox="15487,14080 15628,15429 15599,15432 15458,14083" semanticType="verticalRange" shapeName="Line">
            <msink:sourceLink direction="with" ref="{7D3AB7AE-7018-4837-A8A2-456BB62FA09D}"/>
          </msink:context>
        </emma:interpretation>
      </emma:emma>
    </inkml:annotationXML>
    <inkml:trace contextRef="#ctx0" brushRef="#br0">-12565 3396 11997,'24'-19'5160,"-2"-3"-129,14 7-387,-9-16-3999,20 5-129,1-7-129,9 4-258,-7 1-129,-1-2 0,-6 11-258,-9-1-258,3 13-774,-26-13-2580,4 10-1032,-11-6-258,-4 16-129</inkml:trace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00:54:11.988"/>
    </inkml:context>
    <inkml:brush xml:id="br0">
      <inkml:brushProperty name="width" value="0.05833" units="cm"/>
      <inkml:brushProperty name="height" value="0.058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D3AB7AE-7018-4837-A8A2-456BB62FA09D}" emma:medium="tactile" emma:mode="ink">
          <msink:context xmlns:msink="http://schemas.microsoft.com/ink/2010/main" type="writingRegion" rotatedBoundingBox="15934,14142 18774,13431 19213,15183 16373,15895">
            <msink:destinationLink direction="with" ref="{38DCD3C8-5FC3-4FDC-AB43-B0076714197D}"/>
          </msink:context>
        </emma:interpretation>
      </emma:emma>
    </inkml:annotationXML>
    <inkml:traceGroup>
      <inkml:annotationXML>
        <emma:emma xmlns:emma="http://www.w3.org/2003/04/emma" version="1.0">
          <emma:interpretation id="{43D20F4E-D55A-48E7-A322-E0CDCA268BE5}" emma:medium="tactile" emma:mode="ink">
            <msink:context xmlns:msink="http://schemas.microsoft.com/ink/2010/main" type="paragraph" rotatedBoundingBox="15934,14142 18774,13431 19213,15183 16373,158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BEEF94-1711-4D3A-8897-7EE59BBCC424}" emma:medium="tactile" emma:mode="ink">
              <msink:context xmlns:msink="http://schemas.microsoft.com/ink/2010/main" type="line" rotatedBoundingBox="15934,14142 18774,13431 19213,15183 16373,15895"/>
            </emma:interpretation>
          </emma:emma>
        </inkml:annotationXML>
        <inkml:traceGroup>
          <inkml:annotationXML>
            <emma:emma xmlns:emma="http://www.w3.org/2003/04/emma" version="1.0">
              <emma:interpretation id="{5F63FD29-FC20-44D5-94FF-C0F9A01D568E}" emma:medium="tactile" emma:mode="ink">
                <msink:context xmlns:msink="http://schemas.microsoft.com/ink/2010/main" type="inkWord" rotatedBoundingBox="16028,15697 16243,13910 16989,14000 16774,15787"/>
              </emma:interpretation>
              <emma:one-of disjunction-type="recognition" id="oneOf0">
                <emma:interpretation id="interp0" emma:lang="zh-CN" emma:confidence="0">
                  <emma:literal>f</emma:literal>
                </emma:interpretation>
                <emma:interpretation id="interp1" emma:lang="zh-CN" emma:confidence="0">
                  <emma:literal>寸</emma:literal>
                </emma:interpretation>
                <emma:interpretation id="interp2" emma:lang="zh-CN" emma:confidence="0">
                  <emma:literal>扌</emma:literal>
                </emma:interpretation>
                <emma:interpretation id="interp3" emma:lang="zh-CN" emma:confidence="0">
                  <emma:literal>*</emma:literal>
                </emma:interpretation>
                <emma:interpretation id="interp4" emma:lang="zh-CN" emma:confidence="0">
                  <emma:literal>卜</emma:literal>
                </emma:interpretation>
              </emma:one-of>
            </emma:emma>
          </inkml:annotationXML>
          <inkml:trace contextRef="#ctx0" brushRef="#br0">-12096 3384 10836,'0'17'4902,"0"-17"0,-9 39-258,-18-25-2967,12 26-774,-10-6-387,1 14-129,-2-4-387,0 2 129,-1-5-258,4-6-129,8-1-387,-5-24-1032,20-10-2967,0 0 0,0 0-516,-3-10-516</inkml:trace>
          <inkml:trace contextRef="#ctx0" brushRef="#br0" timeOffset="-344.5438">-12236 2827 10836,'-9'-15'5031,"9"29"-258,0 9 129,10 21-3870,-1 4-258,6 24-129,1 6-129,6 21 0,-2 3-129,1 6 0,-1 0 0,1-2-258,-4-6 0,-4-11 0,1-8-258,-7-12 129,2-12-129,-9-16-129,1-8-129,-1-20-258,0-13-516,-27-5-1548,14-12-2064,-8-18-129,3-3-516,-1-10 0</inkml:trace>
        </inkml:traceGroup>
        <inkml:traceGroup>
          <inkml:annotationXML>
            <emma:emma xmlns:emma="http://www.w3.org/2003/04/emma" version="1.0">
              <emma:interpretation id="{1C34A55D-7FFE-476E-AF6C-BCCDA8E11608}" emma:medium="tactile" emma:mode="ink">
                <msink:context xmlns:msink="http://schemas.microsoft.com/ink/2010/main" type="inkWord" rotatedBoundingBox="17437,14209 17525,14893 17262,14927 17174,14242"/>
              </emma:interpretation>
              <emma:one-of disjunction-type="recognition" id="oneOf1">
                <emma:interpretation id="interp5" emma:lang="zh-CN" emma:confidence="0">
                  <emma:literal>(</emma:literal>
                </emma:interpretation>
                <emma:interpretation id="interp6" emma:lang="zh-CN" emma:confidence="0">
                  <emma:literal>‘</emma:literal>
                </emma:interpretation>
                <emma:interpretation id="interp7" emma:lang="zh-CN" emma:confidence="0">
                  <emma:literal>c</emma:literal>
                </emma:interpretation>
                <emma:interpretation id="interp8" emma:lang="zh-CN" emma:confidence="0">
                  <emma:literal>C</emma:literal>
                </emma:interpretation>
                <emma:interpretation id="interp9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1206.6528">-11441 3267 3612,'4'-34'5031,"-4"34"-129,1-14-387,-1 14-1290,0 0-1161,0 0-516,0 9-516,0 14-387,-7 1 129,-2 11-387,-8 2 129,0 13-129,-6-3-129,0 5 0,-3-10 0,6 0-258,1-7 129,5-7-129,8-7 0,6-21 0,5 16 0,12-16-129,8-6 129,7-8-129,5-8 129,2-2-129,3 0 129,1-6 0,0 2-129,-4 4 0,-1 3 0,-9 1-258,1 5-129,-12-4-645,7 19-1290,-20-13-2193,-5 13-258,10-21-258,-10 21-258</inkml:trace>
        </inkml:traceGroup>
        <inkml:traceGroup>
          <inkml:annotationXML>
            <emma:emma xmlns:emma="http://www.w3.org/2003/04/emma" version="1.0">
              <emma:interpretation id="{AAFA42B4-8588-44B0-873E-573592E152CE}" emma:medium="tactile" emma:mode="ink">
                <msink:context xmlns:msink="http://schemas.microsoft.com/ink/2010/main" type="inkWord" rotatedBoundingBox="17627,13862 18808,13566 19213,15183 18032,15479"/>
              </emma:interpretation>
              <emma:one-of disjunction-type="recognition" id="oneOf2">
                <emma:interpretation id="interp10" emma:lang="zh-CN" emma:confidence="0">
                  <emma:literal>X</emma:literal>
                </emma:interpretation>
                <emma:interpretation id="interp11" emma:lang="zh-CN" emma:confidence="0">
                  <emma:literal>ⅹ</emma:literal>
                </emma:interpretation>
                <emma:interpretation id="interp12" emma:lang="zh-CN" emma:confidence="0">
                  <emma:literal>x</emma:literal>
                </emma:interpretation>
                <emma:interpretation id="interp13" emma:lang="zh-CN" emma:confidence="0">
                  <emma:literal>”</emma:literal>
                </emma:interpretation>
                <emma:interpretation id="interp14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204.5259">-12035 3477 8901,'36'-15'5031,"-17"15"-387,-2 0 0,7 11-2838,-24-11-645,28 11-645,-10 2-387,-6-6-516,10 16-1032,-22-23-3096,22 20-129,-22-20-258,20 10-516</inkml:trace>
          <inkml:trace contextRef="#ctx0" brushRef="#br0" timeOffset="850.608">-11665 2798 10965,'0'-14'5289,"0"1"-387,0 13 0,0 14-3483,-10 4-903,6 6-129,-9 6-387,4 0 129,1 3-258,-3-4 0,4 0 129,1-3-129,3-6 0,3-20 0,0 23 0,0-23 0,0 0 0,18 9 0,-3-9 0,4-2 129,2-4-129,4-2 129,4-2-129,2 0 129,5-3-129,2-3 129,2 2-129,2-5 129,0 4-129,2-1 129,2 0 0,0 2-129,-3 2 129,-4 4 0,-3 5 0,-3 3 0,-5 0 129,-6 3-129,-3 8 0,-1 3 129,-3 6-129,-2 5 129,1 8 0,-3 9 0,-1 3 0,-2 15 129,-5 3 0,2 9 0,-5-1 129,0 7-129,-1-8 129,-6 2-129,-2-8 129,0-5-258,-2-13 0,-1-2 0,-3-10 0,-3-5-129,-3-11-129,-7-9-129,-3-8-387,-12-14-387,8 1-1161,-20-34-2709,11 2-129,-4-15-258,12 1-387</inkml:trace>
        </inkml:traceGroup>
        <inkml:traceGroup>
          <inkml:annotationXML>
            <emma:emma xmlns:emma="http://www.w3.org/2003/04/emma" version="1.0">
              <emma:interpretation id="{BA9727A1-D4B9-429A-89D4-B4122307B5CE}" emma:medium="tactile" emma:mode="ink">
                <msink:context xmlns:msink="http://schemas.microsoft.com/ink/2010/main" type="inkWord" rotatedBoundingBox="18822,13567 18930,15264 18382,15299 18274,13602"/>
              </emma:interpretation>
              <emma:one-of disjunction-type="recognition" id="oneOf3">
                <emma:interpretation id="interp15" emma:lang="zh-CN" emma:confidence="0">
                  <emma:literal>”</emma:literal>
                </emma:interpretation>
                <emma:interpretation id="interp16" emma:lang="zh-CN" emma:confidence="0">
                  <emma:literal>“</emma:literal>
                </emma:interpretation>
                <emma:interpretation id="interp17" emma:lang="zh-CN" emma:confidence="0">
                  <emma:literal>刂</emma:literal>
                </emma:interpretation>
                <emma:interpretation id="interp18" emma:lang="zh-CN" emma:confidence="0">
                  <emma:literal>丬</emma:literal>
                </emma:interpretation>
                <emma:interpretation id="interp19" emma:lang="zh-CN" emma:confidence="0">
                  <emma:literal>"</emma:literal>
                </emma:interpretation>
              </emma:one-of>
            </emma:emma>
          </inkml:annotationXML>
          <inkml:trace contextRef="#ctx0" brushRef="#br0" timeOffset="1397.677">-11232 3335 8643,'0'0'5160,"0"0"-129,0 0-387,0 0-1677,10 5-1935,-10-5-258,29 22-387,-12-5 0,4 0-387,2 4-387,-7-10-1935,6 12-2709,-6-4 258,3 4-774,-6-5-258</inkml:trace>
          <inkml:trace contextRef="#ctx0" brushRef="#br0" timeOffset="4202.0332">-10659 2916 903,'0'0'3741,"0"0"129,22 10-129,0-5-1935,-8-5-516,15 0-387,-10 0 0,6 0-258,-5 0 129,3 6-129,-23-6 0,24 24 129,-21-5-258,0 11 258,-4-1-258,-7 6-129,-6 1 0,0 4-129,-6-3 0,2-1 0,2-9 0,3-2-129,1-3 129,6-8-258,6-14 129,0 0-129,6 12 0,10-12-129,2-7-129,3-2 258,1-1-129,2 0 516,0 2-387,-2 4 258,-4-1 0,1 5 129,-19 0 258,19 4-129,-19-4 129,2 33-258,-2-13 129,-8 10-129,-9 3 0,-1 1-258,-5 6-129,-6-4 0,2-2-258,-6-8-129,7 0-129,-3-12 0,9-3-129,-2-9 258,22-2-129,-21 0 129,21 0 129,0 0 258,0 0 0,0 0 258,0 0 129,0 0 0,7-9 129,15 9 0,6-1 0,11 1 0,10 0 0,15 2 0,7 1-129,16 4 129,5-5-258,12 1 129,0-3-258,3 0 129,-5 0-129,-4 0-129,-7-2 129,-8 2-129,-8 0 0,-10 2-129,-7 6 258,-7-2-258,-10 0 129,-3-3-129,-8-3-129,-11-5-516,6 5-1290,-22-20-2967,4 3-387,-5-5-258,3 0-645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6T13:54:00.140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61E3EC93-FB59-4DF9-A99C-5A75E66C305E}" emma:medium="tactile" emma:mode="ink">
          <msink:context xmlns:msink="http://schemas.microsoft.com/ink/2010/main" type="writingRegion" rotatedBoundingBox="2666,5484 2988,4503 3740,4750 3418,5731"/>
        </emma:interpretation>
      </emma:emma>
    </inkml:annotationXML>
    <inkml:traceGroup>
      <inkml:annotationXML>
        <emma:emma xmlns:emma="http://www.w3.org/2003/04/emma" version="1.0">
          <emma:interpretation id="{0B427CBF-24B7-4AAC-9E44-A0BF93D30DEE}" emma:medium="tactile" emma:mode="ink">
            <msink:context xmlns:msink="http://schemas.microsoft.com/ink/2010/main" type="paragraph" rotatedBoundingBox="2666,5484 2988,4503 3740,4750 3418,57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78BDDC-BEF1-4004-AF11-30092D4EA238}" emma:medium="tactile" emma:mode="ink">
              <msink:context xmlns:msink="http://schemas.microsoft.com/ink/2010/main" type="line" rotatedBoundingBox="2666,5484 2988,4503 3740,4750 3418,5731"/>
            </emma:interpretation>
          </emma:emma>
        </inkml:annotationXML>
        <inkml:traceGroup>
          <inkml:annotationXML>
            <emma:emma xmlns:emma="http://www.w3.org/2003/04/emma" version="1.0">
              <emma:interpretation id="{E1602CEE-0F98-4258-A23E-74B02A8DFE47}" emma:medium="tactile" emma:mode="ink">
                <msink:context xmlns:msink="http://schemas.microsoft.com/ink/2010/main" type="inkWord" rotatedBoundingBox="2666,5484 2988,4503 3740,4750 3418,5731"/>
              </emma:interpretation>
              <emma:one-of disjunction-type="recognition" id="oneOf0">
                <emma:interpretation id="interp0" emma:lang="zh-CN" emma:confidence="0">
                  <emma:literal>〇</emma:literal>
                </emma:interpretation>
                <emma:interpretation id="interp1" emma:lang="zh-CN" emma:confidence="0">
                  <emma:literal>o</emma:literal>
                </emma:interpretation>
                <emma:interpretation id="interp2" emma:lang="zh-CN" emma:confidence="0">
                  <emma:literal>O</emma:literal>
                </emma:interpretation>
                <emma:interpretation id="interp3" emma:lang="zh-CN" emma:confidence="0">
                  <emma:literal>0</emma:literal>
                </emma:interpretation>
                <emma:interpretation id="interp4" emma:lang="zh-CN" emma:confidence="0">
                  <emma:literal>@</emma:literal>
                </emma:interpretation>
              </emma:one-of>
            </emma:emma>
          </inkml:annotationXML>
          <inkml:trace contextRef="#ctx0" brushRef="#br0">-1308 69 2451,'0'-18'3225,"0"18"0,0 0-258,0 0-516,0 0-258,-10-13-645,10 13-258,0 0-387,0 0-129,0 0 129,0 0-387,-19-5 0,19 5-129,0 0-129,0 0 129,0 0-129,0 0-129,-18-13 258,18 13-258,0 0 129,-14-10-129,14 10 0,0 0 0,-20-7 0,20 7 0,-16-2 0,16 2-129,0 0 129,-20 0-129,20 0 0,-17 0 0,17 0 0,-14 7 129,14-7-129,-15 8 0,15-8 0,-19 10 0,19-10 0,-21 12 0,21-12 0,-16 13 0,16-13 0,-16 13 0,16-13 0,-18 17 129,18-17-129,-10 17 0,10-17 0,0 0 0,-16 20 129,16-20-129,0 0 0,-16 21 0,16-21 129,-8 15-129,8-15 0,0 0 0,-14 22 0,14-22 0,-12 20 129,12-20-258,-12 20 129,12-20 0,-13 22 0,13-22-129,-9 20 129,9-20-129,-10 21 258,10-21-129,-9 22-129,9-22 258,-10 27-258,5-12 258,5-15-258,-10 28 258,4-12-258,6-16 129,-7 29 0,7-29 0,-3 27 0,3-27 0,0 25 0,0-25 0,0 26 0,0-11 0,0-15 0,0 31 0,0-15 0,0-16 0,0 32 0,3-18 0,1 6 0,-1-4 0,3-1 0,-3 5 0,4-5 0,-4-1 0,-3-14 0,10 27 0,-4-10 0,-6-17 0,15 30 0,-15-30 0,15 25 0,-15-25 0,17 28 0,-17-28 0,19 26 0,-19-26 0,20 23 0,-20-23 0,20 18 0,-20-18 0,22 13 0,-22-13 0,25 10 0,-25-10 0,25 8 0,-25-8 129,27 4-129,-27-4 0,28 8 0,-28-8 0,23 0 0,-23 0 0,28 0 0,-28 0 129,28-10-129,-28 10 0,30-13 0,-14 5 0,-16 8 0,29-15 0,-29 15 0,28-12 0,-12 5 0,-16 7 0,25-11 129,-25 11-129,24-8 0,-24 8 0,20-14 0,-20 14 0,24-14 0,-24 14 0,26-16 0,-26 16 0,25-18 0,-25 18 0,22-17 0,-22 17 0,21-11 0,-21 11-129,19-14 258,-19 14-129,16-15 0,-16 15 0,19-19 0,-19 19 0,15-21 0,-15 21 0,13-25 0,-13 25 0,12-25 0,-12 25 0,9-25 0,-9 25 0,4-25 0,-4 25 129,8-23-129,-8 23 0,3-22 0,-3 22 0,6-21 0,-6 21 129,0-26-129,0 11 0,0 15 0,0-30 0,0 16 0,0-1 0,0-3 0,0 2 0,1-2 0,-1 1 0,0 2 0,0-1 0,0-4 129,-1 1-129,-4-1 129,1 2 0,-4 1 0,4-3 0,-2 0 0,-3 0 0,3 5-129,2 0 129,0-2 0,-2 1-129,0 1 0,1-2 0,5 17 0,-10-23 0,10 23 0,-12-22 0,12 22 0,-13-18 0,13 18 0,-15-15 129,15 15-129,0 0 0,-17-19 0,17 19 0,0 0 0,-18-8 129,18 8-129,-18-4 0,18 4 0,0 0 0,-22-3 0,22 3 0,0 0 0,-19-7 129,19 7-129,-16-1 0,16 1 0,-16 0 0,16 0 0,-16 0 0,16 0 0,0 0 0,-18-4 0,18 4 0,0 0 129,-19 0-129,19 0 0,0 0 129,-21-1-129,21 1 129,0 0-129,-22 0 129,22 0 0,-19 1-129,19-1 129,-19 10 0,19-10-129,-19 15 0,19-15 0,-22 16 129,22-16-129,-16 10 0,16-10 0,0 0-129,-16 10-129,16-10-645,0 0-2322,1-12-1806,5-3-258,-5-19-387,5-8-387</inkml:trace>
        </inkml:traceGroup>
      </inkml:traceGroup>
    </inkml:traceGroup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4:28.30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3626661-ED6F-4AE9-8C39-B5BF97179BB0}" emma:medium="tactile" emma:mode="ink">
          <msink:context xmlns:msink="http://schemas.microsoft.com/ink/2010/main" type="inkDrawing" rotatedBoundingBox="11959,17968 19260,17368 19273,17521 11972,18121" semanticType="strikethrough" shapeName="Other">
            <msink:sourceLink direction="with" ref="{22D4F625-E163-40CE-899F-BD06CB102858}"/>
            <msink:sourceLink direction="with" ref="{38ECEDC3-6A76-4C20-9B91-CA6E5AC74754}"/>
            <msink:sourceLink direction="with" ref="{C3717023-EF91-4D4F-A749-6701EE75DED1}"/>
            <msink:sourceLink direction="with" ref="{D3F15955-3A27-45BE-8DA7-EFDE4CE33D35}"/>
            <msink:sourceLink direction="with" ref="{AB029AE5-EE29-41F4-8377-B10250748425}"/>
            <msink:sourceLink direction="with" ref="{B481C244-E2F9-432D-83CE-F48FF5F7C6E9}"/>
          </msink:context>
        </emma:interpretation>
      </emma:emma>
    </inkml:annotationXML>
    <inkml:trace contextRef="#ctx0" brushRef="#br0">0 520 1935,'329'-8'2838,"-153"2"-129,12 6-129,-7 0-645,9 1-129,-12-1-516,15 5-258,1-5-258,13-3-129,-4-9 0,11 2 129,2-9 0,13 3-129,-1-9-129,3 4 0,-7 3 129,6 1-258,-5-5-129,2 6 129,-11-2-129,-1-1 0,-5 1-129,0-1 0,-9-7 0,2 3 0,-6-2 0,1-3 0,-5 3 129,-4 2-258,-7-1 258,-1 2-129,-13 2 129,-12 7-129,-21-1 0,-15 7-258,-23 7-387,-25-13-1290,-14 13-2709,-30 0-516,-13 0-258,-15 0-387</inkml:trace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4:50.901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AFE90F7C-C220-493E-A9A4-A76D1A92EC2D}" emma:medium="tactile" emma:mode="ink">
          <msink:context xmlns:msink="http://schemas.microsoft.com/ink/2010/main" type="writingRegion" rotatedBoundingBox="855,361 17391,-2160 17949,1492 1412,4014"/>
        </emma:interpretation>
      </emma:emma>
    </inkml:annotationXML>
    <inkml:traceGroup>
      <inkml:annotationXML>
        <emma:emma xmlns:emma="http://www.w3.org/2003/04/emma" version="1.0">
          <emma:interpretation id="{3AAA622F-D585-4544-94B9-B314CDB19500}" emma:medium="tactile" emma:mode="ink">
            <msink:context xmlns:msink="http://schemas.microsoft.com/ink/2010/main" type="paragraph" rotatedBoundingBox="896,306 8365,-478 8588,1638 1118,24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1E7EB1-0068-4486-9C5F-211646C8C100}" emma:medium="tactile" emma:mode="ink">
              <msink:context xmlns:msink="http://schemas.microsoft.com/ink/2010/main" type="line" rotatedBoundingBox="896,306 8365,-478 8588,1638 1118,2422"/>
            </emma:interpretation>
          </emma:emma>
        </inkml:annotationXML>
        <inkml:traceGroup>
          <inkml:annotationXML>
            <emma:emma xmlns:emma="http://www.w3.org/2003/04/emma" version="1.0">
              <emma:interpretation id="{E8F70991-E0B3-4415-ADD3-64227CE0C858}" emma:medium="tactile" emma:mode="ink">
                <msink:context xmlns:msink="http://schemas.microsoft.com/ink/2010/main" type="inkWord" rotatedBoundingBox="910,437 1660,358 1869,2343 1118,2422"/>
              </emma:interpretation>
              <emma:one-of disjunction-type="recognition" id="oneOf0">
                <emma:interpretation id="interp0" emma:lang="zh-CN" emma:confidence="0">
                  <emma:literal>f</emma:literal>
                </emma:interpretation>
                <emma:interpretation id="interp1" emma:lang="zh-CN" emma:confidence="0">
                  <emma:literal>卜</emma:literal>
                </emma:interpretation>
                <emma:interpretation id="interp2" emma:lang="zh-CN" emma:confidence="0">
                  <emma:literal>忄</emma:literal>
                </emma:interpretation>
                <emma:interpretation id="interp3" emma:lang="zh-CN" emma:confidence="0">
                  <emma:literal>¥</emma:literal>
                </emma:interpretation>
                <emma:interpretation id="interp4" emma:lang="zh-CN" emma:confidence="0">
                  <emma:literal>寸</emma:literal>
                </emma:interpretation>
              </emma:one-of>
            </emma:emma>
          </inkml:annotationXML>
          <inkml:trace contextRef="#ctx0" brushRef="#br0">-1182 443 3483,'50'-52'4644,"-22"45"-258,6 1-1161,10 12-1677,-2-6-129,14 10-258,-1-6-387,9 6-258,1-3-387,0-6-774,13 16-2064,-15-15-1806,-4 0-258,-3 4-387</inkml:trace>
          <inkml:trace contextRef="#ctx0" brushRef="#br0" timeOffset="-206.0262">-583-431 1419,'-24'-46'4515,"11"32"516,-3 3-516,16 11-1935,-33-20-516,33 20-774,-22 1-258,15 14-516,-6 8-258,6 21 0,0 16-129,1 17-129,1 23 129,1 24-258,4 25 258,0 4-258,0 8 258,3-2 0,2-7 0,0-13 0,0-6 0,-4-19 0,-1-16-129,0-18-129,0-11-258,-15-16-516,7 5-1806,-18-21-1806,-8-16-258,-5-18-387,-8-13 129</inkml:trace>
        </inkml:traceGroup>
        <inkml:traceGroup>
          <inkml:annotationXML>
            <emma:emma xmlns:emma="http://www.w3.org/2003/04/emma" version="1.0">
              <emma:interpretation id="{1D19FA85-3AB5-47B1-B114-9740A11A2EA2}" emma:medium="tactile" emma:mode="ink">
                <msink:context xmlns:msink="http://schemas.microsoft.com/ink/2010/main" type="inkWord" rotatedBoundingBox="1862,204 2288,159 2416,1385 1991,1430"/>
              </emma:interpretation>
              <emma:one-of disjunction-type="recognition" id="oneOf1">
                <emma:interpretation id="interp5" emma:lang="zh-CN" emma:confidence="0">
                  <emma:literal>i</emma:literal>
                </emma:interpretation>
                <emma:interpretation id="interp6" emma:lang="zh-CN" emma:confidence="0">
                  <emma:literal>“</emma:literal>
                </emma:interpretation>
                <emma:interpretation id="interp7" emma:lang="zh-CN" emma:confidence="0">
                  <emma:literal>”</emma:literal>
                </emma:interpretation>
                <emma:interpretation id="interp8" emma:lang="zh-CN" emma:confidence="0">
                  <emma:literal>:</emma:literal>
                </emma:interpretation>
                <emma:interpretation id="interp9" emma:lang="zh-CN" emma:confidence="0">
                  <emma:literal>N</emma:literal>
                </emma:interpretation>
              </emma:one-of>
            </emma:emma>
          </inkml:annotationXML>
          <inkml:trace contextRef="#ctx0" brushRef="#br0" timeOffset="598.576">184 51 3999,'-20'-30'4644,"10"17"-129,-5 13-1806,-10-8-903,13 19-129,-13-7-516,9 22-387,-8-6 0,9 17-516,1 3-129,6 9-387,8 9-387,-1-12-645,16 20-1677,5-15-1548,8 2-258,5-11-258</inkml:trace>
          <inkml:trace contextRef="#ctx0" brushRef="#br0" timeOffset="1779.726">-295-675 5031,'33'-24'5160,"-33"24"-258,20 15-645,-15 14-2322,-2 21-2967,-10 6-3096,-1 10-645,-7 13-129,-6 4-129</inkml:trace>
        </inkml:traceGroup>
        <inkml:traceGroup>
          <inkml:annotationXML>
            <emma:emma xmlns:emma="http://www.w3.org/2003/04/emma" version="1.0">
              <emma:interpretation id="{CEA952FD-629D-4104-80FD-D5E27DF23399}" emma:medium="tactile" emma:mode="ink">
                <msink:context xmlns:msink="http://schemas.microsoft.com/ink/2010/main" type="inkWord" rotatedBoundingBox="2690,1082 3210,1028 3267,1565 2746,1620"/>
              </emma:interpretation>
              <emma:one-of disjunction-type="recognition" id="oneOf2">
                <emma:interpretation id="interp10" emma:lang="zh-CN" emma:confidence="0">
                  <emma:literal>”</emma:literal>
                </emma:interpretation>
                <emma:interpretation id="interp11" emma:lang="zh-CN" emma:confidence="0">
                  <emma:literal>山</emma:literal>
                </emma:interpretation>
                <emma:interpretation id="interp12" emma:lang="zh-CN" emma:confidence="0">
                  <emma:literal>》</emma:literal>
                </emma:interpretation>
                <emma:interpretation id="interp13" emma:lang="zh-CN" emma:confidence="0">
                  <emma:literal>加</emma:literal>
                </emma:interpretation>
                <emma:interpretation id="interp14" emma:lang="zh-CN" emma:confidence="0">
                  <emma:literal>灯</emma:literal>
                </emma:interpretation>
              </emma:one-of>
            </emma:emma>
          </inkml:annotationXML>
          <inkml:trace contextRef="#ctx0" brushRef="#br0" timeOffset="1003.1274">506 214 4773,'0'0'4644,"16"-13"129,-16 13-387,0 0-3096,33 6-645,-17 3 0,11 13-258,-1 4 0,7 4-387,2 11-645,-4-8-645,9 20-1935,-12-5-1419,-4-8-129,-3-4-258</inkml:trace>
          <inkml:trace contextRef="#ctx0" brushRef="#br0" timeOffset="1216.154">835 197 5805,'-3'-25'5160,"-4"7"-258,7 18-258,-19 0-2709,10 27-1032,-9-1-516,2 10-387,-3 16-645,-10-9-1032,18 21-2709,-10-6-387,8-6-258,5-9-387</inkml:trace>
          <inkml:trace contextRef="#ctx0" brushRef="#br0" timeOffset="1403.1779">977 247 4257,'41'1'5031,"-41"-1"-258,18 33-258,-10 8-3096,-9-3-516,-6 13-387,-9 7-903,-18 4-3741,1-7-387,-7 6-387,-12-16-258</inkml:trace>
        </inkml:traceGroup>
        <inkml:traceGroup>
          <inkml:annotationXML>
            <emma:emma xmlns:emma="http://www.w3.org/2003/04/emma" version="1.0">
              <emma:interpretation id="{5BF49C3C-747A-4648-A103-7FDF881FF827}" emma:medium="tactile" emma:mode="ink">
                <msink:context xmlns:msink="http://schemas.microsoft.com/ink/2010/main" type="inkWord" rotatedBoundingBox="4038,1102 4391,1064 4425,1378 4071,1416"/>
              </emma:interpretation>
              <emma:one-of disjunction-type="recognition" id="oneOf3">
                <emma:interpretation id="interp15" emma:lang="zh-CN" emma:confidence="0">
                  <emma:literal>二</emma:literal>
                </emma:interpretation>
                <emma:interpretation id="interp16" emma:lang="zh-CN" emma:confidence="0">
                  <emma:literal>=</emma:literal>
                </emma:interpretation>
                <emma:interpretation id="interp17" emma:lang="zh-CN" emma:confidence="0">
                  <emma:literal>:</emma:literal>
                </emma:interpretation>
                <emma:interpretation id="interp18" emma:lang="zh-CN" emma:confidence="0">
                  <emma:literal>三</emma:literal>
                </emma:interpretation>
                <emma:interpretation id="interp19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2295.2915">1867 231 6966,'0'-16'5160,"0"16"-258,0 0-516,13-13-2709,4 13-1290,5-1-258,6-1-129,8 2-516,-1-8-1161,16 5-2580,-5 0-516,-3 0-129,-9 3-387</inkml:trace>
          <inkml:trace contextRef="#ctx0" brushRef="#br0" timeOffset="2481.8152">1911 441 8643,'-33'19'4902,"33"-19"-258,0 0-258,11 2-4128,10 7-387,7-9-516,20 11-1677,0-11-2064,15 0-516,5 0-258,5 0 129</inkml:trace>
        </inkml:traceGroup>
        <inkml:traceGroup>
          <inkml:annotationXML>
            <emma:emma xmlns:emma="http://www.w3.org/2003/04/emma" version="1.0">
              <emma:interpretation id="{67EE3774-DD48-4F84-80B7-3695DF331401}" emma:medium="tactile" emma:mode="ink">
                <msink:context xmlns:msink="http://schemas.microsoft.com/ink/2010/main" type="inkWord" rotatedBoundingBox="5240,80 5906,10 6009,991 5343,1061">
                  <msink:destinationLink direction="with" ref="{EDBAF150-9E40-4996-8879-A986D644CCC8}"/>
                </msink:context>
              </emma:interpretation>
              <emma:one-of disjunction-type="recognition" id="oneOf4">
                <emma:interpretation id="interp20" emma:lang="zh-CN" emma:confidence="0">
                  <emma:literal>d</emma:literal>
                </emma:interpretation>
                <emma:interpretation id="interp21" emma:lang="zh-CN" emma:confidence="0">
                  <emma:literal>“</emma:literal>
                </emma:interpretation>
                <emma:interpretation id="interp22" emma:lang="zh-CN" emma:confidence="0">
                  <emma:literal>《</emma:literal>
                </emma:interpretation>
                <emma:interpretation id="interp23" emma:lang="zh-CN" emma:confidence="0">
                  <emma:literal>u</emma:literal>
                </emma:interpretation>
                <emma:interpretation id="interp24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6097.7742">3529-214 4257,'26'-39'4902,"-26"39"-774,11-16-903,-16-7-903,5 23-774,-16-26-387,16 26-129,-37-17-387,15 17-129,-14-3-129,2 6 129,-10 8-258,1 14 0,-3 5-129,4 0-258,6 6 129,3 4-258,10-1 129,8-3-387,15 3 258,4-5-258,22-2 129,5-20-129,14 8 0,3-17-387,15 10-258,-9-27-387,17 7-1161,-17-25-903,0-7-903,-2 2-129</inkml:trace>
          <inkml:trace contextRef="#ctx0" brushRef="#br0" timeOffset="6329.3036">3733-759 2967,'-27'-95'5160,"13"73"-258,14 22-387,-23-5-1548,23 41-1032,-9 7-903,9 30-387,-3 10-387,3 11 129,0 3-387,0 2 0,3-6-129,2-12-258,2-4 129,0-23-516,5 5-903,-12-23-2451,9-7-903,-4-11 129,-4-2-645</inkml:trace>
        </inkml:traceGroup>
        <inkml:traceGroup>
          <inkml:annotationXML>
            <emma:emma xmlns:emma="http://www.w3.org/2003/04/emma" version="1.0">
              <emma:interpretation id="{55D89A5C-BD04-4B6E-B6C4-D3E631E5F2B3}" emma:medium="tactile" emma:mode="ink">
                <msink:context xmlns:msink="http://schemas.microsoft.com/ink/2010/main" type="inkWord" rotatedBoundingBox="6424,228 7077,159 7197,1309 6545,1377">
                  <msink:destinationLink direction="with" ref="{EDBAF150-9E40-4996-8879-A986D644CCC8}"/>
                </msink:context>
              </emma:interpretation>
              <emma:one-of disjunction-type="recognition" id="oneOf5">
                <emma:interpretation id="interp25" emma:lang="zh-CN" emma:confidence="0">
                  <emma:literal>f</emma:literal>
                </emma:interpretation>
                <emma:interpretation id="interp26" emma:lang="zh-CN" emma:confidence="0">
                  <emma:literal>卜</emma:literal>
                </emma:interpretation>
                <emma:interpretation id="interp27" emma:lang="zh-CN" emma:confidence="0">
                  <emma:literal>千</emma:literal>
                </emma:interpretation>
                <emma:interpretation id="interp28" emma:lang="zh-CN" emma:confidence="0">
                  <emma:literal>t</emma:literal>
                </emma:interpretation>
                <emma:interpretation id="interp29" emma:lang="zh-CN" emma:confidence="0">
                  <emma:literal>子</emma:literal>
                </emma:interpretation>
              </emma:one-of>
            </emma:emma>
          </inkml:annotationXML>
          <inkml:trace contextRef="#ctx0" brushRef="#br0" timeOffset="7398.9396">4328 38 3999,'-25'-86'5160,"23"55"-387,2 7 0,15-4-2838,16 20-645,-1-9-903,17 10 0,0 1-258,8 3-129,4 3-129,3 0-516,6 11-645,-13-5-2064,6 4-1161,2 3-387,-3-9-516</inkml:trace>
          <inkml:trace contextRef="#ctx0" brushRef="#br0" timeOffset="7184.9124">4829-582 3354,'3'-46'4128,"-14"21"-1161,-2 12-129,-12-13-516,7 20-387,-13-11-516,9 17-516,-11 0-129,10 9-129,-9 6-258,7 21 0,1 15-129,2 17-129,4 9 0,2 10-387,5 13 258,2 0-258,8 4 129,1-7-387,1-5 129,4-18-645,10 11-903,-12-25-1677,3-11-1032,1-4-387,-7-17 387</inkml:trace>
        </inkml:traceGroup>
        <inkml:traceGroup>
          <inkml:annotationXML>
            <emma:emma xmlns:emma="http://www.w3.org/2003/04/emma" version="1.0">
              <emma:interpretation id="{087814BE-0C76-4965-ABD3-0803377AAB59}" emma:medium="tactile" emma:mode="ink">
                <msink:context xmlns:msink="http://schemas.microsoft.com/ink/2010/main" type="inkWord" rotatedBoundingBox="7184,392 7447,364 7501,877 7238,905">
                  <msink:destinationLink direction="with" ref="{EDBAF150-9E40-4996-8879-A986D644CCC8}"/>
                </msink:context>
              </emma:interpretation>
              <emma:one-of disjunction-type="recognition" id="oneOf6">
                <emma:interpretation id="interp30" emma:lang="zh-CN" emma:confidence="0">
                  <emma:literal>(</emma:literal>
                </emma:interpretation>
                <emma:interpretation id="interp31" emma:lang="zh-CN" emma:confidence="0">
                  <emma:literal>‘</emma:literal>
                </emma:interpretation>
                <emma:interpretation id="interp32" emma:lang="zh-CN" emma:confidence="0">
                  <emma:literal>c</emma:literal>
                </emma:interpretation>
                <emma:interpretation id="interp33" emma:lang="zh-CN" emma:confidence="0">
                  <emma:literal>C</emma:literal>
                </emma:interpretation>
                <emma:interpretation id="interp34" emma:lang="zh-CN" emma:confidence="0">
                  <emma:literal>[</emma:literal>
                </emma:interpretation>
              </emma:one-of>
            </emma:emma>
          </inkml:annotationXML>
          <inkml:trace contextRef="#ctx0" brushRef="#br0" timeOffset="7646.9711">5263-511 5289,'-70'-11'5031,"33"12"-645,3 23-903,-5 0-2064,19 21-645,-3-3-129,14 9-387,5 9-129,4-7-645,19 7-129,-4-19-1419,25 7-516,-10-19-1548,15-5-516,6-14-387</inkml:trace>
        </inkml:traceGroup>
        <inkml:traceGroup>
          <inkml:annotationXML>
            <emma:emma xmlns:emma="http://www.w3.org/2003/04/emma" version="1.0">
              <emma:interpretation id="{2CC6B9AD-6383-4858-B9E6-F6304743A3CE}" emma:medium="tactile" emma:mode="ink">
                <msink:context xmlns:msink="http://schemas.microsoft.com/ink/2010/main" type="inkWord" rotatedBoundingBox="7793,415 8452,346 8534,1128 7875,1197">
                  <msink:destinationLink direction="with" ref="{EDBAF150-9E40-4996-8879-A986D644CCC8}"/>
                </msink:context>
              </emma:interpretation>
              <emma:one-of disjunction-type="recognition" id="oneOf7">
                <emma:interpretation id="interp35" emma:lang="zh-CN" emma:confidence="0">
                  <emma:literal>川</emma:literal>
                </emma:interpretation>
                <emma:interpretation id="interp36" emma:lang="zh-CN" emma:confidence="0">
                  <emma:literal>艹</emma:literal>
                </emma:interpretation>
                <emma:interpretation id="interp37" emma:lang="zh-CN" emma:confidence="0">
                  <emma:literal>屮</emma:literal>
                </emma:interpretation>
                <emma:interpretation id="interp38" emma:lang="zh-CN" emma:confidence="0">
                  <emma:literal>廾</emma:literal>
                </emma:interpretation>
                <emma:interpretation id="interp39" emma:lang="zh-CN" emma:confidence="0">
                  <emma:literal>"</emma:literal>
                </emma:interpretation>
              </emma:one-of>
            </emma:emma>
          </inkml:annotationXML>
          <inkml:trace contextRef="#ctx0" brushRef="#br0" timeOffset="7855.9976">5620-352 5289,'0'-34'5031,"0"34"-774,0 0-903,0 0-1548,4 9-903,4 6-387,9 12-387,3 3 129,5 10-516,4 11 129,0-8-774,13 15-1290,-8-9-2451,-1-5 129,-1-7-774</inkml:trace>
          <inkml:trace contextRef="#ctx0" brushRef="#br0" timeOffset="8059.5234">5988-322 5547,'-18'-64'5418,"9"43"-129,-6 2-516,1 26-2451,-17-7-903,8 20-516,-11 10-387,-4 8-903,8 21-1290,-11-8-3225,12 8 0,2-16-774,12-2 129</inkml:trace>
          <inkml:trace contextRef="#ctx0" brushRef="#br0" timeOffset="8245.5471">6153-539 2580,'72'-3'5031,"-48"27"129,-9 11-516,0 27-1935,-20-6-774,4 20-1290,-21 6-258,-5 6-1290,-4 5-3483,-13 4-387,-11 2-129,-2-5-774</inkml:trace>
        </inkml:traceGroup>
      </inkml:traceGroup>
    </inkml:traceGroup>
    <inkml:traceGroup>
      <inkml:annotationXML>
        <emma:emma xmlns:emma="http://www.w3.org/2003/04/emma" version="1.0">
          <emma:interpretation id="{3AC6DCD1-A713-4226-A449-392BD795D291}" emma:medium="tactile" emma:mode="ink">
            <msink:context xmlns:msink="http://schemas.microsoft.com/ink/2010/main" type="paragraph" rotatedBoundingBox="5811,1207 17630,-594 17949,1492 6129,32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416885F-3696-45B0-9438-2AE3C76C9EA2}" emma:medium="tactile" emma:mode="ink">
              <msink:context xmlns:msink="http://schemas.microsoft.com/ink/2010/main" type="line" rotatedBoundingBox="5811,1207 17630,-594 17949,1492 6129,3295"/>
            </emma:interpretation>
          </emma:emma>
        </inkml:annotationXML>
        <inkml:traceGroup>
          <inkml:annotationXML>
            <emma:emma xmlns:emma="http://www.w3.org/2003/04/emma" version="1.0">
              <emma:interpretation id="{8650B796-A012-43BF-BB24-BA4DCD002A7E}" emma:medium="tactile" emma:mode="ink">
                <msink:context xmlns:msink="http://schemas.microsoft.com/ink/2010/main" type="inkWord" rotatedBoundingBox="5929,1984 6831,1847 6998,2940 6096,3078"/>
              </emma:interpretation>
              <emma:one-of disjunction-type="recognition" id="oneOf8">
                <emma:interpretation id="interp40" emma:lang="zh-CN" emma:confidence="0">
                  <emma:literal>d</emma:literal>
                </emma:interpretation>
                <emma:interpretation id="interp41" emma:lang="zh-CN" emma:confidence="0">
                  <emma:literal>a</emma:literal>
                </emma:interpretation>
                <emma:interpretation id="interp42" emma:lang="zh-CN" emma:confidence="0">
                  <emma:literal>比</emma:literal>
                </emma:interpretation>
                <emma:interpretation id="interp43" emma:lang="zh-CN" emma:confidence="0">
                  <emma:literal>“</emma:literal>
                </emma:interpretation>
                <emma:interpretation id="interp44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9497.7061">4425 1699 3096,'-34'-21'3612,"22"7"-258,-3-15-2580,-2-5-387,3-8-387,-5 4-129,-4-4-258,-2 10 129,-5 7 516,-9 14 0,3 12 516,-13 17 0,6 23 516,-7 0-258,11 22 258,-9-1-258,20 6-387,3-2-387,10-6-516,15-7-258,9-20-129,20-11 0,14-22 129,21-18 129,8-28 516,10-21 129,8-16 387,-8-21 387,3 3-129,-16-17 129,-6 17-258,-24-3 258,-3 22-258,-25 6 0,-1 29 0,-13 10-129,3 37 258,-31 0-258,11 42 0,-9 17-258,5 27 0,0 11-129,5 14 0,4 3-258,11-3 0,4-4 0,15-13-129,9-11-258,1-21-387,13-5-645,-14-21-3612,11-11-258,-8-8-129,3-12-387</inkml:trace>
        </inkml:traceGroup>
        <inkml:traceGroup>
          <inkml:annotationXML>
            <emma:emma xmlns:emma="http://www.w3.org/2003/04/emma" version="1.0">
              <emma:interpretation id="{700DEED7-AD6A-48C6-AC98-076089D2CBD4}" emma:medium="tactile" emma:mode="ink">
                <msink:context xmlns:msink="http://schemas.microsoft.com/ink/2010/main" type="inkWord" rotatedBoundingBox="7328,2314 7786,2244 7877,2841 7419,2910"/>
              </emma:interpretation>
              <emma:one-of disjunction-type="recognition" id="oneOf9">
                <emma:interpretation id="interp45" emma:lang="zh-CN" emma:confidence="0">
                  <emma:literal>入</emma:literal>
                </emma:interpretation>
                <emma:interpretation id="interp46" emma:lang="zh-CN" emma:confidence="0">
                  <emma:literal>x</emma:literal>
                </emma:interpretation>
                <emma:interpretation id="interp47" emma:lang="zh-CN" emma:confidence="0">
                  <emma:literal>×</emma:literal>
                </emma:interpretation>
                <emma:interpretation id="interp48" emma:lang="zh-CN" emma:confidence="0">
                  <emma:literal>ⅹ</emma:literal>
                </emma:interpretation>
                <emma:interpretation id="interp49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9855.2515">5576 1494 3096,'0'0'4644,"0"0"0,-3 29-258,-23 10-1806,-8-6-1806,-5 16-516,-4 3-516,-11-6-1161,9 1-2709,-2-4-387,4-17-516,12-11 258</inkml:trace>
          <inkml:trace contextRef="#ctx0" brushRef="#br0" timeOffset="10033.7741">5252 1472 5160,'26'-70'5289,"-9"62"0,-17 8-387,36 32-2451,-31-6-1161,20 20-258,-3 1-516,8 7-258,8 8-903,-1-8-1032,17 9-3225,-8-6-258,6 1-387,-2-7-387</inkml:trace>
        </inkml:traceGroup>
        <inkml:traceGroup>
          <inkml:annotationXML>
            <emma:emma xmlns:emma="http://www.w3.org/2003/04/emma" version="1.0">
              <emma:interpretation id="{2002F11B-9960-422C-8CC6-981A947783B4}" emma:medium="tactile" emma:mode="ink">
                <msink:context xmlns:msink="http://schemas.microsoft.com/ink/2010/main" type="inkWord" rotatedBoundingBox="9597,1627 10671,1464 10787,2227 9714,2390"/>
              </emma:interpretation>
              <emma:one-of disjunction-type="recognition" id="oneOf10">
                <emma:interpretation id="interp50" emma:lang="zh-CN" emma:confidence="0">
                  <emma:literal>“</emma:literal>
                </emma:interpretation>
                <emma:interpretation id="interp51" emma:lang="zh-CN" emma:confidence="0">
                  <emma:literal>下</emma:literal>
                </emma:interpretation>
                <emma:interpretation id="interp52" emma:lang="zh-CN" emma:confidence="0">
                  <emma:literal>又</emma:literal>
                </emma:interpretation>
                <emma:interpretation id="interp53" emma:lang="zh-CN" emma:confidence="0">
                  <emma:literal>=</emma:literal>
                </emma:interpretation>
                <emma:interpretation id="interp54" emma:lang="zh-CN" emma:confidence="0">
                  <emma:literal>义</emma:literal>
                </emma:interpretation>
              </emma:one-of>
            </emma:emma>
          </inkml:annotationXML>
          <inkml:trace contextRef="#ctx0" brushRef="#br0" timeOffset="10917.3859">7451 995 4386,'8'-46'4128,"-7"31"-387,4-14-645,8 14-645,-5-19-903,12 10-516,-6-5-387,12 4-258,-1-4 129,7 7-258,-1 2-129,-2 8 129,0 5-129,3 5 0,-6 2 0,6 10-129,-3 5 0,2 2 129,3 0-129,5-1 0,2-1 0,2-2 0,1-2 0,0 0 0,-3-7 0,-3 1-129,3-4-129,-5-1-129,7-6-387,-8-23-516,11 12-1161,-7-18-1935,-1-6 0,-3 0-516</inkml:trace>
          <inkml:trace contextRef="#ctx0" brushRef="#br0" timeOffset="11384.9457">7750 1460 5160,'-30'-12'4386,"11"-21"-129,19 12-258,6-1-2709,7-15-1032,12 3 0,-1-4 129,9 3-129,-2 1 0,6 8 0,-7 4 0,2 11 0,-6 5 129,1 6 0,-5 7-129,4 10 129,0 0-129,7 5 0,2 0 0,3 2-129,4 1-129,3-6 129,-1 0-258,3-5-129,-1 4-516,-7-16-1548,4 4-1935,-1-6-258,1-6-129,0-8-387</inkml:trace>
        </inkml:traceGroup>
        <inkml:traceGroup>
          <inkml:annotationXML>
            <emma:emma xmlns:emma="http://www.w3.org/2003/04/emma" version="1.0">
              <emma:interpretation id="{46F169A3-527E-4099-9069-ECB7CAD0FB41}" emma:medium="tactile" emma:mode="ink">
                <msink:context xmlns:msink="http://schemas.microsoft.com/ink/2010/main" type="inkWord" rotatedBoundingBox="11791,295 12495,188 12754,1887 12050,1995">
                  <msink:destinationLink direction="with" ref="{FAE8A218-69B8-40C7-8241-DD76EAB1F4AF}"/>
                </msink:context>
              </emma:interpretation>
              <emma:one-of disjunction-type="recognition" id="oneOf11">
                <emma:interpretation id="interp55" emma:lang="zh-CN" emma:confidence="0">
                  <emma:literal>后</emma:literal>
                </emma:interpretation>
                <emma:interpretation id="interp56" emma:lang="zh-CN" emma:confidence="0">
                  <emma:literal>“</emma:literal>
                </emma:interpretation>
                <emma:interpretation id="interp57" emma:lang="zh-CN" emma:confidence="0">
                  <emma:literal>廿</emma:literal>
                </emma:interpretation>
                <emma:interpretation id="interp58" emma:lang="zh-CN" emma:confidence="0">
                  <emma:literal>古</emma:literal>
                </emma:interpretation>
                <emma:interpretation id="interp59" emma:lang="zh-CN" emma:confidence="0">
                  <emma:literal>&amp;</emma:literal>
                </emma:interpretation>
              </emma:one-of>
            </emma:emma>
          </inkml:annotationXML>
          <inkml:trace contextRef="#ctx0" brushRef="#br0" timeOffset="12218.0515">9712 56 11481,'-14'-42'5031,"14"23"-387,0 19-129,10-18-3999,15 9-258,7-4 0,10 6-129,10-5-129,6 1-258,9 5-258,-4-3-645,16 16-1677,-9-5-1677,-5 7-258,-2-1-258,-7 8-129</inkml:trace>
          <inkml:trace contextRef="#ctx0" brushRef="#br0" timeOffset="11994.0231">10358-332 8385,'-10'-84'4644,"8"41"-387,-3 7-129,-3-4-2709,6 15-903,-10-11 0,5 10 0,-12 5 129,4 5-129,-12-3 0,1 16 0,-12-5-129,4 12 0,-9 15-129,3 17-129,1 10-129,5 15 0,5 19 129,5 4-387,9 13 258,-1 6-129,10 2 129,2 0-129,3-4 0,1-6 0,0-4-258,1-14-129,11 3-774,-12-23-2838,11-7-516,-7-17-387,0-14-129</inkml:trace>
          <inkml:trace contextRef="#ctx0" brushRef="#br0" timeOffset="15593.9802">10274 791 10191,'9'-15'5031,"-9"15"-258,7-18-774,-7 18-2451,0 0-516,13 24-258,-13-8 0,0 10-387,0-2-129,0 7 0,0 2-129,0-4-258,0-8 0,-3-6-387,3-1 0,0-14-129,0 0-129,5-26 0,4 0 0,-6-13 0,6 2 387,-2-8 387,-1-2 0,3 8 258,-6-1 129,6 16 387,-9 3 0,0 21-129,0 0 0,3 12-129,-3 15-129,-2 11-129,1 7-645,-11-4-1419,11 18-2838,-7-4 0,2-1-387,4-5-774</inkml:trace>
        </inkml:traceGroup>
        <inkml:traceGroup>
          <inkml:annotationXML>
            <emma:emma xmlns:emma="http://www.w3.org/2003/04/emma" version="1.0">
              <emma:interpretation id="{25C0C7A8-7CD9-43D1-BA1E-E2FBAAC1294E}" emma:medium="tactile" emma:mode="ink">
                <msink:context xmlns:msink="http://schemas.microsoft.com/ink/2010/main" type="inkWord" rotatedBoundingBox="12847,631 13751,493 13846,1120 12942,1258">
                  <msink:destinationLink direction="with" ref="{FAE8A218-69B8-40C7-8241-DD76EAB1F4AF}"/>
                </msink:context>
              </emma:interpretation>
              <emma:one-of disjunction-type="recognition" id="oneOf12">
                <emma:interpretation id="interp60" emma:lang="zh-CN" emma:confidence="0">
                  <emma:literal>“</emma:literal>
                </emma:interpretation>
                <emma:interpretation id="interp61" emma:lang="zh-CN" emma:confidence="0">
                  <emma:literal>”</emma:literal>
                </emma:interpretation>
                <emma:interpretation id="interp62" emma:lang="zh-CN" emma:confidence="0">
                  <emma:literal>比</emma:literal>
                </emma:interpretation>
                <emma:interpretation id="interp63" emma:lang="zh-CN" emma:confidence="0">
                  <emma:literal>Ⅸ</emma:literal>
                </emma:interpretation>
                <emma:interpretation id="interp64" emma:lang="zh-CN" emma:confidence="0">
                  <emma:literal>此</emma:literal>
                </emma:interpretation>
              </emma:one-of>
            </emma:emma>
          </inkml:annotationXML>
          <inkml:trace contextRef="#ctx0" brushRef="#br0" timeOffset="13559.2218">11304-148 9546,'0'-14'5031,"0"14"-258,0 0-129,0 0-3096,12 23-645,-5-8 0,7 13-645,-2 3 129,10 7-258,-1 1 0,7-3-258,0 7-516,-2-10-129,9 11-1290,-16-14-2580,6-10-129,-6-9-387,-4-5-258</inkml:trace>
          <inkml:trace contextRef="#ctx0" brushRef="#br0" timeOffset="13750.7461">11621-31 9546,'-8'-45'5289,"-4"25"-387,12 20 0,-41-26-3225,24 32-645,-17 4-258,1 15-516,-3 8-387,-6 3-387,11 12-645,-13-11-2709,18 11-903,5-14-258,16-1-387</inkml:trace>
          <inkml:trace contextRef="#ctx0" brushRef="#br0" timeOffset="13269.685">11011-249 4773,'5'-40'5031,"-18"24"-645,-11 16 258,-14-3-2451,14 21-129,-22-7-387,12 29-903,-3-1 0,6 16-516,1 4 129,14 0-387,6 0 0,10-10-387,8 1-129,8-14-258,19 1-516,-2-29 0,21 9-516,-9-24 0,21 4-1032,-13-22-903,2-11-645,3-3 129,-11-7 388</inkml:trace>
        </inkml:traceGroup>
        <inkml:traceGroup>
          <inkml:annotationXML>
            <emma:emma xmlns:emma="http://www.w3.org/2003/04/emma" version="1.0">
              <emma:interpretation id="{DB4EE31F-9F13-41A8-B3E1-41EAA788AA02}" emma:medium="tactile" emma:mode="ink">
                <msink:context xmlns:msink="http://schemas.microsoft.com/ink/2010/main" type="inkWord" rotatedBoundingBox="13883,501 14191,454 14313,1255 14005,1302">
                  <msink:destinationLink direction="with" ref="{FAE8A218-69B8-40C7-8241-DD76EAB1F4AF}"/>
                </msink:context>
              </emma:interpretation>
              <emma:one-of disjunction-type="recognition" id="oneOf13">
                <emma:interpretation id="interp65" emma:lang="zh-CN" emma:confidence="0">
                  <emma:literal>”</emma:literal>
                </emma:interpretation>
                <emma:interpretation id="interp66" emma:lang="zh-CN" emma:confidence="0">
                  <emma:literal>’</emma:literal>
                </emma:interpretation>
                <emma:interpretation id="interp67" emma:lang="zh-CN" emma:confidence="0">
                  <emma:literal>'</emma:literal>
                </emma:interpretation>
                <emma:interpretation id="interp68" emma:lang="zh-CN" emma:confidence="0">
                  <emma:literal>"</emma:literal>
                </emma:interpretation>
                <emma:interpretation id="interp69" emma:lang="zh-CN" emma:confidence="0">
                  <emma:literal>了</emma:literal>
                </emma:interpretation>
              </emma:one-of>
            </emma:emma>
          </inkml:annotationXML>
          <inkml:trace contextRef="#ctx0" brushRef="#br0" timeOffset="14118.7929">11761-362 7611,'17'-3'4515,"7"-8"-516,-24 11-387,15-3-2709,-3 3-129,-12 0-258,0 0-258,16 0 0,-16 0 129,0 0 129,0 0 0,0 0 258,0 0 0,0 0-129,0 0 129,-8-1-258,8 1 0,0 0-129,0 0-129,-16-9-258,12-6-258,4 15-645,-15-8-2064,15 8-1677,0 0-387,-3 20-258,3-20-258</inkml:trace>
          <inkml:trace contextRef="#ctx0" brushRef="#br0" timeOffset="14696.8662">11832-246 8385,'-14'-43'5160,"12"28"-129,-5 0-387,7 15-2322,0-15-1290,12 15-258,3 0-129,10 5-258,1 7 0,11 15-129,-3 2 129,1 8-258,-4 9 258,-7 11-258,-9 5 129,-13 1-129,-6 1 129,-17 0-258,-7-1-129,-8-5-129,0-5-387,-6-21-516,19 11-2451,-11-30-1548,19-3-129,6-19-258,9-8-645</inkml:trace>
        </inkml:traceGroup>
        <inkml:traceGroup>
          <inkml:annotationXML>
            <emma:emma xmlns:emma="http://www.w3.org/2003/04/emma" version="1.0">
              <emma:interpretation id="{7A44966B-B8AE-426E-85D0-60354CAE8640}" emma:medium="tactile" emma:mode="ink">
                <msink:context xmlns:msink="http://schemas.microsoft.com/ink/2010/main" type="inkWord" rotatedBoundingBox="14802,1006 15308,929 15314,964 14808,1041">
                  <msink:destinationLink direction="with" ref="{FAE8A218-69B8-40C7-8241-DD76EAB1F4AF}"/>
                </msink:context>
              </emma:interpretation>
              <emma:one-of disjunction-type="recognition" id="oneOf14">
                <emma:interpretation id="interp70" emma:lang="zh-CN" emma:confidence="0">
                  <emma:literal>-</emma:literal>
                </emma:interpretation>
                <emma:interpretation id="interp71" emma:lang="zh-CN" emma:confidence="0">
                  <emma:literal>一</emma:literal>
                </emma:interpretation>
                <emma:interpretation id="interp72" emma:lang="zh-CN" emma:confidence="0">
                  <emma:literal>‘</emma:literal>
                </emma:interpretation>
                <emma:interpretation id="interp73" emma:lang="zh-CN" emma:confidence="0">
                  <emma:literal>‐</emma:literal>
                </emma:interpretation>
                <emma:interpretation id="interp74" emma:lang="zh-CN" emma:confidence="0">
                  <emma:literal>…</emma:literal>
                </emma:interpretation>
              </emma:one-of>
            </emma:emma>
          </inkml:annotationXML>
          <inkml:trace contextRef="#ctx0" brushRef="#br0" timeOffset="17274.1936">12635 138 10320,'-16'-9'5289,"16"9"-516,0 0 0,0 0-3741,13-11-645,19 5-258,6 2-129,8-7-387,14 5-516,-2-14-1548,14 17-2322,-6 2-129,0 1-387,-9 0-258</inkml:trace>
        </inkml:traceGroup>
        <inkml:traceGroup>
          <inkml:annotationXML>
            <emma:emma xmlns:emma="http://www.w3.org/2003/04/emma" version="1.0">
              <emma:interpretation id="{20C5674E-3AC5-4B30-B725-083828A8E964}" emma:medium="tactile" emma:mode="ink">
                <msink:context xmlns:msink="http://schemas.microsoft.com/ink/2010/main" type="inkWord" rotatedBoundingBox="15494,374 16228,262 16446,1691 15712,1803">
                  <msink:destinationLink direction="with" ref="{FAE8A218-69B8-40C7-8241-DD76EAB1F4AF}"/>
                </msink:context>
              </emma:interpretation>
              <emma:one-of disjunction-type="recognition" id="oneOf15">
                <emma:interpretation id="interp75" emma:lang="zh-CN" emma:confidence="0">
                  <emma:literal>f</emma:literal>
                </emma:interpretation>
                <emma:interpretation id="interp76" emma:lang="zh-CN" emma:confidence="0">
                  <emma:literal>『</emma:literal>
                </emma:interpretation>
                <emma:interpretation id="interp77" emma:lang="zh-CN" emma:confidence="0">
                  <emma:literal>卜</emma:literal>
                </emma:interpretation>
                <emma:interpretation id="interp78" emma:lang="zh-CN" emma:confidence="0">
                  <emma:literal>子</emma:literal>
                </emma:interpretation>
                <emma:interpretation id="interp79" emma:lang="zh-CN" emma:confidence="0">
                  <emma:literal>£</emma:literal>
                </emma:interpretation>
              </emma:one-of>
            </emma:emma>
          </inkml:annotationXML>
          <inkml:trace contextRef="#ctx0" brushRef="#br0" timeOffset="17837.2651">13965-335 5934,'34'-42'4902,"-23"18"0,2 0-645,6 17-2967,-17-24-258,10 7-258,-12-7-258,0 10-129,-4 0-129,-11-1-129,-9 3 129,-8 9-129,-6 5 129,-2 8-129,-7 19 0,3 21 0,1 11 0,3 21-129,4 15 129,9 8 0,2 14-129,9 9 0,2 1 129,6-4-129,4-5 0,3-7-129,1-8-129,0-13-387,3 5-1290,-3-27-2451,0-15-645,-4-14-129,-3-16-129</inkml:trace>
          <inkml:trace contextRef="#ctx0" brushRef="#br0" timeOffset="18050.2921">13420 161 6321,'-16'-53'5547,"16"42"-387,0-9-258,16 20-1548,4-10-2580,18 1-258,8-3-258,12 2-129,8 8-645,3-13-516,15 28-2064,-12-7-1677,0 11-516,-8 2-129,-2 8-258</inkml:trace>
        </inkml:traceGroup>
        <inkml:traceGroup>
          <inkml:annotationXML>
            <emma:emma xmlns:emma="http://www.w3.org/2003/04/emma" version="1.0">
              <emma:interpretation id="{48E9D881-302E-426A-9151-9140B0CC7186}" emma:medium="tactile" emma:mode="ink">
                <msink:context xmlns:msink="http://schemas.microsoft.com/ink/2010/main" type="inkWord" rotatedBoundingBox="16248,1581 16363,1563 16384,1702 16270,1720">
                  <msink:destinationLink direction="with" ref="{FAE8A218-69B8-40C7-8241-DD76EAB1F4AF}"/>
                </msink:context>
              </emma:interpretation>
              <emma:one-of disjunction-type="recognition" id="oneOf16">
                <emma:interpretation id="interp80" emma:lang="zh-CN" emma:confidence="0">
                  <emma:literal>。</emma:literal>
                </emma:interpretation>
                <emma:interpretation id="interp81" emma:lang="zh-CN" emma:confidence="0">
                  <emma:literal>·</emma:literal>
                </emma:interpretation>
                <emma:interpretation id="interp82" emma:lang="zh-CN" emma:confidence="0">
                  <emma:literal>.</emma:literal>
                </emma:interpretation>
                <emma:interpretation id="interp83" emma:lang="zh-CN" emma:confidence="0">
                  <emma:literal>0</emma:literal>
                </emma:interpretation>
                <emma:interpretation id="interp8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18576.8589">14071 734 7482,'0'0'5031,"12"14"-129,-12-14-387,0 25-3225,0-25-774,-2 16-258,2-16-258,0 21-129,0-21-258,19 8 129,-2-8-129,0-4 129,2-3 0,-5-11 0,-2 0 129,-6-4 129,-6 5 0,-1-1-387,1 18-387,-33-21-2322,15 11-1161,2 3-516,16 7 0</inkml:trace>
        </inkml:traceGroup>
        <inkml:traceGroup>
          <inkml:annotationXML>
            <emma:emma xmlns:emma="http://www.w3.org/2003/04/emma" version="1.0">
              <emma:interpretation id="{E248A69C-7728-4A97-8F98-AFB3C1E875FB}" emma:medium="tactile" emma:mode="ink">
                <msink:context xmlns:msink="http://schemas.microsoft.com/ink/2010/main" type="inkWord" rotatedBoundingBox="16753,736 17124,679 17211,1248 16839,1305">
                  <msink:destinationLink direction="with" ref="{FAE8A218-69B8-40C7-8241-DD76EAB1F4AF}"/>
                </msink:context>
              </emma:interpretation>
              <emma:one-of disjunction-type="recognition" id="oneOf17">
                <emma:interpretation id="interp85" emma:lang="zh-CN" emma:confidence="0">
                  <emma:literal>(</emma:literal>
                </emma:interpretation>
                <emma:interpretation id="interp86" emma:lang="zh-CN" emma:confidence="0">
                  <emma:literal>‘</emma:literal>
                </emma:interpretation>
                <emma:interpretation id="interp87" emma:lang="zh-CN" emma:confidence="0">
                  <emma:literal>c</emma:literal>
                </emma:interpretation>
                <emma:interpretation id="interp88" emma:lang="zh-CN" emma:confidence="0">
                  <emma:literal>C</emma:literal>
                </emma:interpretation>
                <emma:interpretation id="interp89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19249.9444">14947-158 7224,'-37'-39'5289,"8"33"129,0 7-387,-20 4-3096,19 27-903,-12 4-258,7 17-645,5 4 129,2 1-645,14 8-129,7-8-129,15 4-516,6-19-387,34 10-645,-14-34-1032,25 6-1419,-2-18-387,-3-7 0</inkml:trace>
        </inkml:traceGroup>
        <inkml:traceGroup>
          <inkml:annotationXML>
            <emma:emma xmlns:emma="http://www.w3.org/2003/04/emma" version="1.0">
              <emma:interpretation id="{F23EE911-DAB3-44E1-B4B5-B921FDD489AB}" emma:medium="tactile" emma:mode="ink">
                <msink:context xmlns:msink="http://schemas.microsoft.com/ink/2010/main" type="inkWord" rotatedBoundingBox="17211,795 17562,742 17642,1268 17291,1321">
                  <msink:destinationLink direction="with" ref="{FAE8A218-69B8-40C7-8241-DD76EAB1F4AF}"/>
                </msink:context>
              </emma:interpretation>
              <emma:one-of disjunction-type="recognition" id="oneOf18">
                <emma:interpretation id="interp90" emma:lang="zh-CN" emma:confidence="0">
                  <emma:literal>“</emma:literal>
                </emma:interpretation>
                <emma:interpretation id="interp91" emma:lang="zh-CN" emma:confidence="0">
                  <emma:literal>^</emma:literal>
                </emma:interpretation>
                <emma:interpretation id="interp92" emma:lang="zh-CN" emma:confidence="0">
                  <emma:literal>”</emma:literal>
                </emma:interpretation>
                <emma:interpretation id="interp93" emma:lang="zh-CN" emma:confidence="0">
                  <emma:literal>'</emma:literal>
                </emma:interpretation>
                <emma:interpretation id="interp94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19529.4798">15072 180 3483,'-2'-73'5418,"-5"39"-387,-2 5-129,-4-8-1806,13 20-1677,-5-14-645,7 18-129,5-5-258,11 4-129,3 1-258,6 5 258,4-4-258,6 9 258,-1 3 0,5 7 0,-11 9 0,5 15-258,-7 3 258,-3 5-258,-2 7 129,-11 7-129,2 0-258,-9-6-258,3 9-258,-11-27-1032,8 14-2580,-5-17-645,-2-10-387,2-16-258</inkml:trace>
        </inkml:traceGroup>
        <inkml:traceGroup>
          <inkml:annotationXML>
            <emma:emma xmlns:emma="http://www.w3.org/2003/04/emma" version="1.0">
              <emma:interpretation id="{A6C6D03E-A12E-49AB-9E99-F251B30B936E}" emma:medium="tactile" emma:mode="ink">
                <msink:context xmlns:msink="http://schemas.microsoft.com/ink/2010/main" type="inkWord" rotatedBoundingBox="17454,907 17683,872 17721,1122 17493,1157">
                  <msink:destinationLink direction="with" ref="{FAE8A218-69B8-40C7-8241-DD76EAB1F4AF}"/>
                </msink:context>
              </emma:interpretation>
              <emma:one-of disjunction-type="recognition" id="oneOf19">
                <emma:interpretation id="interp95" emma:lang="zh-CN" emma:confidence="0">
                  <emma:literal>‘</emma:literal>
                </emma:interpretation>
                <emma:interpretation id="interp96" emma:lang="zh-CN" emma:confidence="0">
                  <emma:literal>'</emma:literal>
                </emma:interpretation>
                <emma:interpretation id="interp97" emma:lang="zh-CN" emma:confidence="0">
                  <emma:literal>′</emma:literal>
                </emma:interpretation>
                <emma:interpretation id="interp98" emma:lang="zh-CN" emma:confidence="0">
                  <emma:literal>’</emma:literal>
                </emma:interpretation>
                <emma:interpretation id="interp9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19719.004">15499 5 8643,'0'-13'5547,"-15"1"-516,1 12-387,6 11-3612,-12 5-258,6 11-387,-7 3-516,-6-3-516,14 23-1290,-13-9-2838,9-5-387,0-12 0,16-6-645</inkml:trace>
        </inkml:traceGroup>
        <inkml:traceGroup>
          <inkml:annotationXML>
            <emma:emma xmlns:emma="http://www.w3.org/2003/04/emma" version="1.0">
              <emma:interpretation id="{EA43E4F0-FBD9-4594-8322-79D975F49A0E}" emma:medium="tactile" emma:mode="ink">
                <msink:context xmlns:msink="http://schemas.microsoft.com/ink/2010/main" type="inkWord" rotatedBoundingBox="17402,903 17848,835 17949,1492 17502,1561">
                  <msink:destinationLink direction="with" ref="{FAE8A218-69B8-40C7-8241-DD76EAB1F4AF}"/>
                </msink:context>
              </emma:interpretation>
              <emma:one-of disjunction-type="recognition" id="oneOf20">
                <emma:interpretation id="interp100" emma:lang="zh-CN" emma:confidence="0">
                  <emma:literal>,</emma:literal>
                </emma:interpretation>
                <emma:interpretation id="interp101" emma:lang="zh-CN" emma:confidence="0">
                  <emma:literal>'</emma:literal>
                </emma:interpretation>
                <emma:interpretation id="interp102" emma:lang="zh-CN" emma:confidence="0">
                  <emma:literal>’</emma:literal>
                </emma:interpretation>
                <emma:interpretation id="interp103" emma:lang="zh-CN" emma:confidence="0">
                  <emma:literal>′</emma:literal>
                </emma:interpretation>
                <emma:interpretation id="interp104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19906.5278">15602-45 8514,'46'-14'5418,"-34"31"-129,-2 17-1290,-15-9-2322,5 28-516,-11-15-258,-4 25-516,-12 11-645,-14-3-903,4 15-3741,-26 1-258,-2 3-258,-25-5-129</inkml:trace>
        </inkml:traceGroup>
      </inkml:traceGroup>
    </inkml:traceGroup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5:11.355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FAE8A218-69B8-40C7-8241-DD76EAB1F4AF}" emma:medium="tactile" emma:mode="ink">
          <msink:context xmlns:msink="http://schemas.microsoft.com/ink/2010/main" type="inkDrawing" rotatedBoundingBox="11687,2135 18123,2042 18125,2138 11689,2232" semanticType="underline" shapeName="Other">
            <msink:sourceLink direction="with" ref="{46F169A3-527E-4099-9069-ECB7CAD0FB41}"/>
            <msink:sourceLink direction="with" ref="{E248A69C-7728-4A97-8F98-AFB3C1E875FB}"/>
            <msink:sourceLink direction="with" ref="{25C0C7A8-7CD9-43D1-BA1E-E2FBAAC1294E}"/>
            <msink:sourceLink direction="with" ref="{7A44966B-B8AE-426E-85D0-60354CAE8640}"/>
            <msink:sourceLink direction="with" ref="{DB4EE31F-9F13-41A8-B3E1-41EAA788AA02}"/>
            <msink:sourceLink direction="with" ref="{20C5674E-3AC5-4B30-B725-083828A8E964}"/>
            <msink:sourceLink direction="with" ref="{48E9D881-302E-426A-9151-9140B0CC7186}"/>
            <msink:sourceLink direction="with" ref="{F23EE911-DAB3-44E1-B4B5-B921FDD489AB}"/>
            <msink:sourceLink direction="with" ref="{A6C6D03E-A12E-49AB-9E99-F251B30B936E}"/>
            <msink:sourceLink direction="with" ref="{EA43E4F0-FBD9-4594-8322-79D975F49A0E}"/>
          </msink:context>
        </emma:interpretation>
      </emma:emma>
    </inkml:annotationXML>
    <inkml:trace contextRef="#ctx0" brushRef="#br0">0 77 8514,'95'2'4773,"-35"4"-258,20 7-258,20 1-3096,10-7-387,33 4-129,19-6-258,35-4-258,23-1 129,24-7-129,18-7 0,17 1 0,5-6 129,27 7 0,-5-5 129,8 8-129,1-4 129,1 7 0,-6-2-129,4 3-129,-9 0 0,-16 5-129,-18 0-129,-20 0-129,-25 7 0,-30-3-387,-22 13-903,-54-11-2967,-22 5-516,-39-1-129,-33 7-645</inkml:trace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4:59.711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EDBAF150-9E40-4996-8879-A986D644CCC8}" emma:medium="tactile" emma:mode="ink">
          <msink:context xmlns:msink="http://schemas.microsoft.com/ink/2010/main" type="inkDrawing" rotatedBoundingBox="5032,1610 8703,1635 8702,1719 5032,1695" semanticType="underline" shapeName="Other">
            <msink:sourceLink direction="with" ref="{67EE3774-DD48-4F84-80B7-3695DF331401}"/>
            <msink:sourceLink direction="with" ref="{55D89A5C-BD04-4B6E-B6C4-D3E631E5F2B3}"/>
            <msink:sourceLink direction="with" ref="{2CC6B9AD-6383-4858-B9E6-F6304743A3CE}"/>
            <msink:sourceLink direction="with" ref="{087814BE-0C76-4965-ABD3-0803377AAB59}"/>
          </msink:context>
        </emma:interpretation>
      </emma:emma>
    </inkml:annotationXML>
    <inkml:trace contextRef="#ctx0" brushRef="#br0">2845 798 2709,'121'-16'4128,"-49"5"258,19-1-1548,10 9-1161,1-6-516,18 3-645,3-1-258,11 4-129,13-1 0,8 2-129,5 2-129,4 0 129,7 0-129,4 5 258,0-1 129,3 4 129,-13-3 0,-3 4-129,-14-4 258,1 3-129,-12-8 0,-5 6-258,-9-6 0,-14 0-387,-5 3-645,-24-3-3096,-5 0-387,-15 1-645,-22 2 387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5:11.791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210455B5-C801-4F4D-BB95-A1DAC23C2202}" emma:medium="tactile" emma:mode="ink">
          <msink:context xmlns:msink="http://schemas.microsoft.com/ink/2010/main" type="writingRegion" rotatedBoundingBox="13126,2611 17032,3114 16922,3974 13015,3471"/>
        </emma:interpretation>
      </emma:emma>
    </inkml:annotationXML>
    <inkml:traceGroup>
      <inkml:annotationXML>
        <emma:emma xmlns:emma="http://www.w3.org/2003/04/emma" version="1.0">
          <emma:interpretation id="{35169BB6-6AF3-4FF4-882A-F89AE4878E4A}" emma:medium="tactile" emma:mode="ink">
            <msink:context xmlns:msink="http://schemas.microsoft.com/ink/2010/main" type="paragraph" rotatedBoundingBox="13126,2611 17032,3114 16922,3974 13015,34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B73B64B-9020-4617-A748-907611E5BFFA}" emma:medium="tactile" emma:mode="ink">
              <msink:context xmlns:msink="http://schemas.microsoft.com/ink/2010/main" type="line" rotatedBoundingBox="13126,2611 17032,3114 16922,3974 13015,3471"/>
            </emma:interpretation>
          </emma:emma>
        </inkml:annotationXML>
        <inkml:traceGroup>
          <inkml:annotationXML>
            <emma:emma xmlns:emma="http://www.w3.org/2003/04/emma" version="1.0">
              <emma:interpretation id="{2F5C12AE-9A91-44DE-9B05-7379AEF6B9F8}" emma:medium="tactile" emma:mode="ink">
                <msink:context xmlns:msink="http://schemas.microsoft.com/ink/2010/main" type="inkWord" rotatedBoundingBox="13098,2833 13868,2932 13805,3419 13035,3320"/>
              </emma:interpretation>
              <emma:one-of disjunction-type="recognition" id="oneOf0">
                <emma:interpretation id="interp0" emma:lang="zh-CN" emma:confidence="0">
                  <emma:literal>x</emma:literal>
                </emma:interpretation>
                <emma:interpretation id="interp1" emma:lang="zh-CN" emma:confidence="0">
                  <emma:literal>X</emma:literal>
                </emma:interpretation>
                <emma:interpretation id="interp2" emma:lang="zh-CN" emma:confidence="0">
                  <emma:literal>ⅹ</emma:literal>
                </emma:interpretation>
                <emma:interpretation id="interp3" emma:lang="zh-CN" emma:confidence="0">
                  <emma:literal>Ⅹ</emma:literal>
                </emma:interpretation>
                <emma:interpretation id="interp4" emma:lang="zh-CN" emma:confidence="0">
                  <emma:literal>*</emma:literal>
                </emma:interpretation>
              </emma:one-of>
            </emma:emma>
          </inkml:annotationXML>
          <inkml:trace contextRef="#ctx0" brushRef="#br0">10912 2079 5160,'-19'-3'4644,"19"3"-516,9-15-258,21 4-1677,6 5-2193,7 3 258,13 3 0,-1 7 129,11 12 0,-4 5 0,4 9 0,-9 7-258,0 6-387,-4 17-774,-14-9-1806,-1 7-1419,-2 2-387,-11-12-258</inkml:trace>
          <inkml:trace contextRef="#ctx0" brushRef="#br0" timeOffset="225.5286">11671 2034 9546,'-32'0'4902,"9"17"-258,-7 13-387,-11 7-3483,5 9-1032,0 21-903,-12-5-2193,11 4-1290,4 2 0,6-10-516</inkml:trace>
        </inkml:traceGroup>
        <inkml:traceGroup>
          <inkml:annotationXML>
            <emma:emma xmlns:emma="http://www.w3.org/2003/04/emma" version="1.0">
              <emma:interpretation id="{B4E4A4B9-066A-4149-8F29-9D1183E8A324}" emma:medium="tactile" emma:mode="ink">
                <msink:context xmlns:msink="http://schemas.microsoft.com/ink/2010/main" type="inkWord" rotatedBoundingBox="14169,3418 14205,3422 14180,3621 14143,3616"/>
              </emma:interpretation>
              <emma:one-of disjunction-type="recognition" id="oneOf1">
                <emma:interpretation id="interp5" emma:lang="zh-CN" emma:confidence="0">
                  <emma:literal>,</emma:literal>
                </emma:interpretation>
                <emma:interpretation id="interp6" emma:lang="zh-CN" emma:confidence="0">
                  <emma:literal>)</emma:literal>
                </emma:interpretation>
                <emma:interpretation id="interp7" emma:lang="zh-CN" emma:confidence="0">
                  <emma:literal>、</emma:literal>
                </emma:interpretation>
                <emma:interpretation id="interp8" emma:lang="zh-CN" emma:confidence="0">
                  <emma:literal>丿</emma:literal>
                </emma:interpretation>
                <emma:interpretation id="interp9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421.5535">11982 2521 8514,'20'48'4515,"-14"-9"-774,-12-12-2709,-5-1-4902,6 9-774,-5-9 0</inkml:trace>
        </inkml:traceGroup>
        <inkml:traceGroup>
          <inkml:annotationXML>
            <emma:emma xmlns:emma="http://www.w3.org/2003/04/emma" version="1.0">
              <emma:interpretation id="{2BC82031-8D2D-4193-B78A-96302CC2E2F2}" emma:medium="tactile" emma:mode="ink">
                <msink:context xmlns:msink="http://schemas.microsoft.com/ink/2010/main" type="inkWord" rotatedBoundingBox="14886,3178 15198,3218 15187,3299 14876,3259"/>
              </emma:interpretation>
              <emma:one-of disjunction-type="recognition" id="oneOf2">
                <emma:interpretation id="interp10" emma:lang="zh-CN" emma:confidence="0">
                  <emma:literal>一</emma:literal>
                </emma:interpretation>
                <emma:interpretation id="interp11" emma:lang="zh-CN" emma:confidence="0">
                  <emma:literal>-</emma:literal>
                </emma:interpretation>
                <emma:interpretation id="interp12" emma:lang="zh-CN" emma:confidence="0">
                  <emma:literal>‐</emma:literal>
                </emma:interpretation>
                <emma:interpretation id="interp13" emma:lang="zh-CN" emma:confidence="0">
                  <emma:literal>‘</emma:literal>
                </emma:interpretation>
                <emma:interpretation id="interp14" emma:lang="zh-CN" emma:confidence="0">
                  <emma:literal>_</emma:literal>
                </emma:interpretation>
              </emma:one-of>
            </emma:emma>
          </inkml:annotationXML>
          <inkml:trace contextRef="#ctx0" brushRef="#br0" timeOffset="741.5941">12707 2365 10320,'-15'-8'5160,"15"8"-645,0-17-129,14 9-3741,12 4-774,14 2-516,-4-9-1161,15 8-2838,-1 3 0,0 3-387,2 7-387</inkml:trace>
        </inkml:traceGroup>
        <inkml:traceGroup>
          <inkml:annotationXML>
            <emma:emma xmlns:emma="http://www.w3.org/2003/04/emma" version="1.0">
              <emma:interpretation id="{CF51BDF5-554C-4198-A174-681F6469F22B}" emma:medium="tactile" emma:mode="ink">
                <msink:context xmlns:msink="http://schemas.microsoft.com/ink/2010/main" type="inkWord" rotatedBoundingBox="15831,2959 16465,3041 16390,3622 15756,3541"/>
              </emma:interpretation>
              <emma:one-of disjunction-type="recognition" id="oneOf3">
                <emma:interpretation id="interp15" emma:lang="zh-CN" emma:confidence="0">
                  <emma:literal>×</emma:literal>
                </emma:interpretation>
                <emma:interpretation id="interp16" emma:lang="zh-CN" emma:confidence="0">
                  <emma:literal>ⅹ</emma:literal>
                </emma:interpretation>
                <emma:interpretation id="interp17" emma:lang="zh-CN" emma:confidence="0">
                  <emma:literal>X</emma:literal>
                </emma:interpretation>
                <emma:interpretation id="interp18" emma:lang="zh-CN" emma:confidence="0">
                  <emma:literal>Ⅹ</emma:literal>
                </emma:interpretation>
                <emma:interpretation id="interp19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1104.1398">13622 2311 1935,'0'-66'4773,"3"32"-129,9 1 0,3-9-1806,13 24-1161,-14-10-258,16 22-258,-12-3-258,9 17-129,-6 10-258,3 20-129,-4 8-258,6 10 129,-4 7-258,4 4 0,6-3-129,0-7-129,6 3-258,-1-23-774,12 6-2193,-9-18-1290,-1-8-129,-5-10-774</inkml:trace>
          <inkml:trace contextRef="#ctx0" brushRef="#br0" timeOffset="1313.1667">14220 2197 5934,'-18'-42'5418,"18"42"-516,-29 0-129,5 33-1677,-14 0-2064,4 18-645,-6 13-645,-9-2-903,20 17-2838,-11-4-774,13-4-387,12-10-387</inkml:trace>
        </inkml:traceGroup>
        <inkml:traceGroup>
          <inkml:annotationXML>
            <emma:emma xmlns:emma="http://www.w3.org/2003/04/emma" version="1.0">
              <emma:interpretation id="{D633D809-546B-4BAB-8254-FD0E001F0694}" emma:medium="tactile" emma:mode="ink">
                <msink:context xmlns:msink="http://schemas.microsoft.com/ink/2010/main" type="inkWord" rotatedBoundingBox="16733,3549 16972,3580 16932,3891 16693,3861"/>
              </emma:interpretation>
              <emma:one-of disjunction-type="recognition" id="oneOf4">
                <emma:interpretation id="interp20" emma:lang="zh-CN" emma:confidence="0">
                  <emma:literal>。</emma:literal>
                </emma:interpretation>
                <emma:interpretation id="interp21" emma:lang="zh-CN" emma:confidence="0">
                  <emma:literal>0</emma:literal>
                </emma:interpretation>
                <emma:interpretation id="interp22" emma:lang="zh-CN" emma:confidence="0">
                  <emma:literal>o</emma:literal>
                </emma:interpretation>
                <emma:interpretation id="interp23" emma:lang="zh-CN" emma:confidence="0">
                  <emma:literal>O</emma:literal>
                </emma:interpretation>
                <emma:interpretation id="interp24" emma:lang="zh-CN" emma:confidence="0">
                  <emma:literal>.</emma:literal>
                </emma:interpretation>
              </emma:one-of>
            </emma:emma>
          </inkml:annotationXML>
          <inkml:trace contextRef="#ctx0" brushRef="#br0" timeOffset="1636.2077">14619 2878 6837,'0'49'4257,"-4"-31"-129,4 0-1548,0-3-2193,0-15-129,17 0-258,4-10 0,6-19-258,-1-5 258,1-3 387,-6-6 0,-2 1 129,-18 3 0,-1 9 0,-21 2-258,-10 17-129,-4 11-1161,-5 3-2967,-6 3-387,12 12-387,5-2-129</inkml:trace>
        </inkml:traceGroup>
      </inkml:traceGroup>
    </inkml:traceGroup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5:28.699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F407BA04-1172-4843-B7B2-30194BDB76FA}" emma:medium="tactile" emma:mode="ink">
          <msink:context xmlns:msink="http://schemas.microsoft.com/ink/2010/main" type="inkDrawing" rotatedBoundingBox="4780,5547 9814,5627 9813,5725 4778,5646" semanticType="underline" shapeName="Other">
            <msink:sourceLink direction="with" ref="{60720402-9647-46F2-B59E-7B7300EA58FC}"/>
          </msink:context>
        </emma:interpretation>
      </emma:emma>
    </inkml:annotationXML>
    <inkml:trace contextRef="#ctx0" brushRef="#br0">0 72 1548,'9'0'4773,"8"0"129,4-2-129,6-10-2193,16 12-1032,-2-11-516,19 10-129,4-11-387,22 9 0,9-6-129,16 5-129,6-5 0,16 7 0,2-3-129,11 4 129,8-1-129,10 2 0,-1 0 0,4 5 0,7 0-129,8 2 129,7 1 0,-1 1-129,2-1 129,6 2 0,3 0 0,1 0-129,-1 0 258,-3-2-258,-8 0 129,-2 0-129,-6-4 387,-12-1-387,-17-3 129,-18 0-129,-16 0-516,-25-6-387,-9 8-1806,-36-2-2322,-23 0-387,-24 0-258,-22 3-129</inkml:trace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5:35.866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CF7E705E-0387-4E9D-AA33-E1AF20FB7399}" emma:medium="tactile" emma:mode="ink">
          <msink:context xmlns:msink="http://schemas.microsoft.com/ink/2010/main" type="inkDrawing" rotatedBoundingBox="4313,2018 12442,4091 11280,8649 3151,6576" semanticType="enclosure" shapeName="Other">
            <msink:sourceLink direction="with" ref="{AE5F1137-C1B6-49B5-BB2E-3ABA51DA7B07}"/>
            <msink:destinationLink direction="with" ref="{EBD2CE8A-D394-4818-B8BF-EF2AC1089C64}"/>
          </msink:context>
        </emma:interpretation>
      </emma:emma>
    </inkml:annotationXML>
    <inkml:trace contextRef="#ctx0" brushRef="#br0">1117 522 3612,'-77'-20'4644,"29"26"-516,-21 9 129,-2 6-3354,-7 26-645,-5 9 645,-2 21-258,-7 0 258,13 23-129,-3 3 387,16 18-516,-3 3 129,14 15-258,0-4-387,16 11 258,5 2-387,13 4 0,8-3-258,9-4 129,8-3 129,14-3-129,12-4 129,10 0-129,12-5 129,9-5 0,10-2 0,14-7 0,13-2 0,17-3 129,10-6-129,12-3 0,9-5 129,17 0-129,16-6 0,4 1 0,7-8 0,7-2 0,8-7 0,3-7 0,5 0 387,-6-7-387,0-8 258,7-6-129,-3-4 0,3-1 0,0-8 0,8 0-129,-3-11 0,5-3 0,-4-7 0,4-6-129,1-6 129,-1-1 0,-2-11 0,1-6 0,-1-18 129,1-5 0,-8-8 0,-11-8 129,-11-13-258,-6-6 258,-14-10-129,-15-8 0,-18-4 0,-14-7-129,-14-7 0,-14-7 0,-17-7 0,-19-2 0,-14-6 0,-16-1 0,-15 2 0,-14 2 258,-6 3-129,-19 5 129,-12 4-129,-9 7 0,-11-2 0,-8 1 129,-16 2-129,-5 3-129,-10-4 129,-4 1 0,-10 2 0,-3 0 0,-6 1 0,-4 1 0,-2 4 0,-3-1 129,-1 2 0,-3 3-387,1 1 258,-3 5-129,-2 2 0,-7 4 0,1 1 0,-1 4 0,-3 6-129,-2 4 129,-2 2 0,-10 8 0,-3 4 0,1 5 0,-3 8 129,-5 4-258,-9 6 258,-8 4-129,-5 2 129,-4 4-129,-4 7 129,-9 6 0,-6-1 129,-2 8 0,-3 3-129,1 1 258,-6 8-129,3 9 0,2-1 0,8 7 0,0 1 0,8 2-129,11-3 0,18 2 0,17-4-129,19-6-258,20 2-129,18-12-516,34 14-1161,4-19-2709,35 7-903,25-7-516,0 18-387</inkml:trace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5:23.858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AE5F1137-C1B6-49B5-BB2E-3ABA51DA7B07}" emma:medium="tactile" emma:mode="ink">
          <msink:context xmlns:msink="http://schemas.microsoft.com/ink/2010/main" type="writingRegion" rotatedBoundingBox="4932,3658 10973,3977 10806,7146 4764,6827">
            <msink:destinationLink direction="with" ref="{CF7E705E-0387-4E9D-AA33-E1AF20FB7399}"/>
          </msink:context>
        </emma:interpretation>
      </emma:emma>
    </inkml:annotationXML>
    <inkml:traceGroup>
      <inkml:annotationXML>
        <emma:emma xmlns:emma="http://www.w3.org/2003/04/emma" version="1.0">
          <emma:interpretation id="{86886BEA-F8AC-4FBA-86AA-25381CA9A5BA}" emma:medium="tactile" emma:mode="ink">
            <msink:context xmlns:msink="http://schemas.microsoft.com/ink/2010/main" type="paragraph" rotatedBoundingBox="4914,3709 9204,3593 9239,4877 4949,49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720402-9647-46F2-B59E-7B7300EA58FC}" emma:medium="tactile" emma:mode="ink">
              <msink:context xmlns:msink="http://schemas.microsoft.com/ink/2010/main" type="line" rotatedBoundingBox="4914,3709 9204,3593 9239,4877 4949,4992">
                <msink:destinationLink direction="with" ref="{F407BA04-1172-4843-B7B2-30194BDB76F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C6F2028-123B-48C9-9531-1288BDFCBD6F}" emma:medium="tactile" emma:mode="ink">
                <msink:context xmlns:msink="http://schemas.microsoft.com/ink/2010/main" type="inkWord" rotatedBoundingBox="4914,3709 5570,3691 5601,4838 4945,4856"/>
              </emma:interpretation>
              <emma:one-of disjunction-type="recognition" id="oneOf0">
                <emma:interpretation id="interp0" emma:lang="zh-CN" emma:confidence="0">
                  <emma:literal>X</emma:literal>
                </emma:interpretation>
                <emma:interpretation id="interp1" emma:lang="zh-CN" emma:confidence="0">
                  <emma:literal>x</emma:literal>
                </emma:interpretation>
                <emma:interpretation id="interp2" emma:lang="zh-CN" emma:confidence="0">
                  <emma:literal>f</emma:literal>
                </emma:interpretation>
                <emma:interpretation id="interp3" emma:lang="zh-CN" emma:confidence="0">
                  <emma:literal>ⅹ</emma:literal>
                </emma:interpretation>
                <emma:interpretation id="interp4" emma:lang="zh-CN" emma:confidence="0">
                  <emma:literal>Ⅹ</emma:literal>
                </emma:interpretation>
              </emma:one-of>
            </emma:emma>
          </inkml:annotationXML>
          <inkml:trace contextRef="#ctx0" brushRef="#br0">2741 3012 10320,'-8'-19'5547,"8"19"-516,0 24 0,3-9-4128,9 15-387,1 5-258,8 6-258,7 15-645,-5-11-903,18 18-3354,-5-3-129,1 0-387,0-8-516</inkml:trace>
          <inkml:trace contextRef="#ctx0" brushRef="#br0" timeOffset="269.0342">3384 2815 8514,'-5'-20'5676,"-27"40"-129,11 27-387,-17 8-3741,3 26-645,-11 11-129,3 17-129,-7 4-258,2 1-258,5-5-129,5-9-129,9-8-129,4-19-387,11-7-258,-3-29-2064,15-2-1935,0-17-258,2-18-387,0 0-129</inkml:trace>
        </inkml:traceGroup>
        <inkml:traceGroup>
          <inkml:annotationXML>
            <emma:emma xmlns:emma="http://www.w3.org/2003/04/emma" version="1.0">
              <emma:interpretation id="{659D63CD-DE8D-46F9-95F3-0FCE9FDAAD7D}" emma:medium="tactile" emma:mode="ink">
                <msink:context xmlns:msink="http://schemas.microsoft.com/ink/2010/main" type="inkWord" rotatedBoundingBox="5692,3994 6065,3984 6089,4893 5717,4903"/>
              </emma:interpretation>
              <emma:one-of disjunction-type="recognition" id="oneOf1">
                <emma:interpretation id="interp5" emma:lang="zh-CN" emma:confidence="0">
                  <emma:literal>i</emma:literal>
                </emma:interpretation>
                <emma:interpretation id="interp6" emma:lang="zh-CN" emma:confidence="0">
                  <emma:literal>;</emma:literal>
                </emma:interpretation>
                <emma:interpretation id="interp7" emma:lang="zh-CN" emma:confidence="0">
                  <emma:literal>〖</emma:literal>
                </emma:interpretation>
                <emma:interpretation id="interp8" emma:lang="zh-CN" emma:confidence="0">
                  <emma:literal>」</emma:literal>
                </emma:interpretation>
                <emma:interpretation id="interp9" emma:lang="zh-CN" emma:confidence="0">
                  <emma:literal>心</emma:literal>
                </emma:interpretation>
              </emma:one-of>
            </emma:emma>
          </inkml:annotationXML>
          <inkml:trace contextRef="#ctx0" brushRef="#br0" timeOffset="1381.1751">3524 3764 4773,'0'0'4644,"0"0"-129,0 0-387,17 4-3096,-17-4-774,30-10 0,-13-1 129,7 2 0,-4-5 129,5 7-129,-12-7 0,3 12 258,-16 2-129,17 0 0,-17 0-129,0 34-129,0-8 0,0 6-129,0 5 129,0 1-645,0-1 258,0-4-129,0-3-129,5-11 129,3-6-129,-8-13-129,23 1-387,-15-21-516,13 2-1935,-7-20-1290,-5-11 0,-3-9-258</inkml:trace>
          <inkml:trace contextRef="#ctx0" brushRef="#br0" timeOffset="1530.694">3740 3091 5160,'0'0'4773,"0"0"-387,0 7-516,8 9-2709,8 5-1806,11 8-2451,3 4-1161,-3-1-129,8 7-387</inkml:trace>
        </inkml:traceGroup>
        <inkml:traceGroup>
          <inkml:annotationXML>
            <emma:emma xmlns:emma="http://www.w3.org/2003/04/emma" version="1.0">
              <emma:interpretation id="{8C678031-3099-40F1-A0ED-B8707574E955}" emma:medium="tactile" emma:mode="ink">
                <msink:context xmlns:msink="http://schemas.microsoft.com/ink/2010/main" type="inkWord" rotatedBoundingBox="6418,4604 7007,4588 7016,4917 6427,4933"/>
              </emma:interpretation>
              <emma:one-of disjunction-type="recognition" id="oneOf2">
                <emma:interpretation id="interp10" emma:lang="zh-CN" emma:confidence="0">
                  <emma:literal>…</emma:literal>
                </emma:interpretation>
                <emma:interpretation id="interp11" emma:lang="zh-CN" emma:confidence="0">
                  <emma:literal>小</emma:literal>
                </emma:interpretation>
                <emma:interpretation id="interp12" emma:lang="zh-CN" emma:confidence="0">
                  <emma:literal>心</emma:literal>
                </emma:interpretation>
                <emma:interpretation id="interp13" emma:lang="zh-CN" emma:confidence="0">
                  <emma:literal>厶</emma:literal>
                </emma:interpretation>
                <emma:interpretation id="interp14" emma:lang="zh-CN" emma:confidence="0">
                  <emma:literal>艹</emma:literal>
                </emma:interpretation>
              </emma:one-of>
            </emma:emma>
          </inkml:annotationXML>
          <inkml:trace contextRef="#ctx0" brushRef="#br0" timeOffset="2062.7619">4236 3864 7353,'0'0'5031,"0"-13"-387,11 6-903,21 7-2967,-6 0-129,13 0-516,3 0-258,1 0-516,6 10-774,-14-6-2193,4 0-1419,-9 6 0,-6-4-258</inkml:trace>
          <inkml:trace contextRef="#ctx0" brushRef="#br0" timeOffset="2274.2884">4479 3708 7998,'-25'-7'5160,"25"7"-129,-25 16-387,21 12-3741,-10-7-387,10 13-387,-1 3-387,-2-3-516,12 15-1419,-4-14-2451,8-2-645,5-9-129,-1-5 129</inkml:trace>
          <inkml:trace contextRef="#ctx0" brushRef="#br0" timeOffset="2445.3105">4794 3842 5934,'22'33'4902,"-12"-15"-258,-10 0-903,0 3-5289,0 6-2322,-3-11-645,3 7-387</inkml:trace>
        </inkml:traceGroup>
        <inkml:traceGroup>
          <inkml:annotationXML>
            <emma:emma xmlns:emma="http://www.w3.org/2003/04/emma" version="1.0">
              <emma:interpretation id="{C8AB365D-9602-4BF6-84D1-E08C7FF4C01F}" emma:medium="tactile" emma:mode="ink">
                <msink:context xmlns:msink="http://schemas.microsoft.com/ink/2010/main" type="inkWord" rotatedBoundingBox="7624,3884 9211,3841 9239,4877 7652,4919"/>
              </emma:interpretation>
              <emma:one-of disjunction-type="recognition" id="oneOf3">
                <emma:interpretation id="interp15" emma:lang="zh-CN" emma:confidence="0">
                  <emma:literal>北</emma:literal>
                </emma:interpretation>
                <emma:interpretation id="interp16" emma:lang="zh-CN" emma:confidence="0">
                  <emma:literal>Ⅸ</emma:literal>
                </emma:interpretation>
                <emma:interpretation id="interp17" emma:lang="zh-CN" emma:confidence="0">
                  <emma:literal>ⅸ</emma:literal>
                </emma:interpretation>
                <emma:interpretation id="interp18" emma:lang="zh-CN" emma:confidence="0">
                  <emma:literal>吖</emma:literal>
                </emma:interpretation>
                <emma:interpretation id="interp19" emma:lang="zh-CN" emma:confidence="0">
                  <emma:literal>水</emma:literal>
                </emma:interpretation>
              </emma:one-of>
            </emma:emma>
          </inkml:annotationXML>
          <inkml:trace contextRef="#ctx0" brushRef="#br0" timeOffset="3161.4015">6177 3275 8127,'11'-93'4902,"1"50"-129,4-6-1032,9 17-2580,-7-7-387,8 18-129,-5-2 0,3 16-258,-8 2 0,4 10-129,-6 8 0,-3 17 0,-4 3 0,0 11 0,-3 2-258,0 4 0,0 4-516,-4-8-129,8 11-1032,-8-24-2451,7-3-1032,2-13-258,3-5-258</inkml:trace>
          <inkml:trace contextRef="#ctx0" brushRef="#br0" timeOffset="3942.5006">6891 3820 6063,'12'-15'5805,"-12"15"-516,0 12-258,0 15-2322,-9-12-1935,6 14-516,-4 0-258,-2-11-387,9 12-903,0-30-2580,-6 20-1032,6-20-516,0 0-387</inkml:trace>
          <inkml:trace contextRef="#ctx0" brushRef="#br0" timeOffset="2862.8636">5452 3522 9417,'0'-21'5289,"13"18"-258,4-4-387,16 7-3870,-1-3-387,9 3-387,11 6-774,-7 1-3483,10 7-645,-5-1-387,-1 6-258</inkml:trace>
          <inkml:trace contextRef="#ctx0" brushRef="#br0" timeOffset="4097.5203">6918 3555 6708,'0'-63'5547,"0"43"-258,0 20-258,0-22-2451,0 22-1806,22 1-903,-22-1-2451,27 3-2193,-5 3-516,4 8-258,-2 1-387</inkml:trace>
          <inkml:trace contextRef="#ctx0" brushRef="#br0" timeOffset="3573.4538">6768 2991 3225,'0'0'5289,"-21"-3"0,21 3-516,-24 0-1677,19 29-1290,-17-11-645,11 24-516,-13-1-258,5 18-258,-5 5-129,-3 11 129,-4 7-258,1 1 129,-7 4-129,-7-5-258,4 5-258,-7-20-387,17 8-2064,-4-25-1806,9-8-387,1-16-129</inkml:trace>
        </inkml:traceGroup>
      </inkml:traceGroup>
    </inkml:traceGroup>
    <inkml:traceGroup>
      <inkml:annotationXML>
        <emma:emma xmlns:emma="http://www.w3.org/2003/04/emma" version="1.0">
          <emma:interpretation id="{0FFC1F56-1A05-40D9-B435-47D40F672B07}" emma:medium="tactile" emma:mode="ink">
            <msink:context xmlns:msink="http://schemas.microsoft.com/ink/2010/main" type="paragraph" rotatedBoundingBox="5896,6024 10852,6285 10806,7146 5851,688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725B53D-5C89-4759-89F9-0D237EB598ED}" emma:medium="tactile" emma:mode="ink">
              <msink:context xmlns:msink="http://schemas.microsoft.com/ink/2010/main" type="inkBullet" rotatedBoundingBox="5890,6134 6788,6181 6759,6734 5861,6687"/>
            </emma:interpretation>
            <emma:one-of disjunction-type="recognition" id="oneOf4">
              <emma:interpretation id="interp20" emma:lang="zh-CN" emma:confidence="0">
                <emma:literal>x</emma:literal>
              </emma:interpretation>
              <emma:interpretation id="interp21" emma:lang="zh-CN" emma:confidence="0">
                <emma:literal>X</emma:literal>
              </emma:interpretation>
              <emma:interpretation id="interp22" emma:lang="zh-CN" emma:confidence="0">
                <emma:literal>ⅹ</emma:literal>
              </emma:interpretation>
              <emma:interpretation id="interp23" emma:lang="zh-CN" emma:confidence="0">
                <emma:literal>义</emma:literal>
              </emma:interpretation>
              <emma:interpretation id="interp24" emma:lang="zh-CN" emma:confidence="0">
                <emma:literal>Ⅹ</emma:literal>
              </emma:interpretation>
            </emma:one-of>
          </emma:emma>
        </inkml:annotationXML>
        <inkml:trace contextRef="#ctx0" brushRef="#br0" timeOffset="5328.6767">3700 5455 5805,'-9'22'5160,"9"-22"-387,0 0-258,15-16-3741,9 0-516,10-8 387,12 4-258,-1-6 0,8 9 0,-4 1 0,3 15-129,-6 1 129,1 23-129,-12 4 0,3 11-129,-7 8-129,1 2 0,5 6-129,-4-8-387,8 3-258,-13-22-1290,11 5-2580,-5-9-516,-5-12-258,-1-11 0</inkml:trace>
        <inkml:trace contextRef="#ctx0" brushRef="#br0" timeOffset="5568.2071">4601 5294 5805,'-11'-10'5676,"-5"13"-258,-8 21-387,-17-3-2967,10 24-903,-18-1-516,-1 13-129,-4-2-258,1 0-258,7 2-258,-1-13-516,19 7-774,-4-25-2193,18 1-1290,9-7-387,5-20-516</inkml:trace>
      </inkml:traceGroup>
      <inkml:traceGroup>
        <inkml:annotationXML>
          <emma:emma xmlns:emma="http://www.w3.org/2003/04/emma" version="1.0">
            <emma:interpretation id="{A3EDE081-2649-41E9-9301-4361087834AE}" emma:medium="tactile" emma:mode="ink">
              <msink:context xmlns:msink="http://schemas.microsoft.com/ink/2010/main" type="line" rotatedBoundingBox="7208,6093 10852,6285 10806,7146 7162,6953"/>
            </emma:interpretation>
          </emma:emma>
        </inkml:annotationXML>
        <inkml:traceGroup>
          <inkml:annotationXML>
            <emma:emma xmlns:emma="http://www.w3.org/2003/04/emma" version="1.0">
              <emma:interpretation id="{2A01677F-ED15-4E31-A113-1FA952699490}" emma:medium="tactile" emma:mode="ink">
                <msink:context xmlns:msink="http://schemas.microsoft.com/ink/2010/main" type="inkWord" rotatedBoundingBox="7193,6370 7329,6377 7308,6771 7172,6764"/>
              </emma:interpretation>
              <emma:one-of disjunction-type="recognition" id="oneOf5">
                <emma:interpretation id="interp25" emma:lang="zh-CN" emma:confidence="0">
                  <emma:literal>『</emma:literal>
                </emma:interpretation>
                <emma:interpretation id="interp26" emma:lang="zh-CN" emma:confidence="0">
                  <emma:literal>;</emma:literal>
                </emma:interpretation>
                <emma:interpretation id="interp27" emma:lang="zh-CN" emma:confidence="0">
                  <emma:literal>“</emma:literal>
                </emma:interpretation>
                <emma:interpretation id="interp28" emma:lang="zh-CN" emma:confidence="0">
                  <emma:literal>i</emma:literal>
                </emma:interpretation>
                <emma:interpretation id="interp29" emma:lang="zh-CN" emma:confidence="0">
                  <emma:literal>”</emma:literal>
                </emma:interpretation>
              </emma:one-of>
            </emma:emma>
          </inkml:annotationXML>
          <inkml:trace contextRef="#ctx0" brushRef="#br0" timeOffset="5977.259">5014 5545 6708,'-6'-46'5418,"4"28"-258,2 18-387,0 0-3225,0 0-1290,13-7-774,16 12-2967,-7 3-1548,12 3 0,3 4-774</inkml:trace>
          <inkml:trace contextRef="#ctx0" brushRef="#br0" timeOffset="5806.737">5035 5699 7224,'18'0'5160,"-12"12"129,-6 4-387,-13-6-3741,7 11-645,-7-1-387,5-2-387,1 10-516,7-28-2193,-15 24-1935,15-24-258,0 20-387</inkml:trace>
        </inkml:traceGroup>
        <inkml:traceGroup>
          <inkml:annotationXML>
            <emma:emma xmlns:emma="http://www.w3.org/2003/04/emma" version="1.0">
              <emma:interpretation id="{1EE27579-2807-408F-A7A2-CD2B6BC3802C}" emma:medium="tactile" emma:mode="ink">
                <msink:context xmlns:msink="http://schemas.microsoft.com/ink/2010/main" type="inkWord" rotatedBoundingBox="7537,6668 7813,6682 7796,6987 7521,6972"/>
              </emma:interpretation>
              <emma:one-of disjunction-type="recognition" id="oneOf6">
                <emma:interpretation id="interp30" emma:lang="zh-CN" emma:confidence="0">
                  <emma:literal>十</emma:literal>
                </emma:interpretation>
                <emma:interpretation id="interp31" emma:lang="zh-CN" emma:confidence="0">
                  <emma:literal>+</emma:literal>
                </emma:interpretation>
                <emma:interpretation id="interp32" emma:lang="zh-CN" emma:confidence="0">
                  <emma:literal>÷</emma:literal>
                </emma:interpretation>
                <emma:interpretation id="interp33" emma:lang="zh-CN" emma:confidence="0">
                  <emma:literal>斗</emma:literal>
                </emma:interpretation>
                <emma:interpretation id="interp34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7298.9269">5344 5903 3870,'17'0'5289,"-17"0"-258,27 0-258,-8 5-2451,-19-5-1419,40 0-258,-16 0-516,4 0-387,3 0-516,-10-4-1032,10 4-2193,-10 0-645,-4-4-516,-17 4 0</inkml:trace>
          <inkml:trace contextRef="#ctx0" brushRef="#br0" timeOffset="7508.9535">5539 5781 8514,'0'0'5289,"0"0"-129,0 0-1419,-19 11-2322,19 17-258,-6-4-645,0 7-258,-1 4-387,-1-1-129,8 6-516,-9-16-645,13 13-1935,-2-16-1548,1-3-516,-3-18-258</inkml:trace>
        </inkml:traceGroup>
        <inkml:traceGroup>
          <inkml:annotationXML>
            <emma:emma xmlns:emma="http://www.w3.org/2003/04/emma" version="1.0">
              <emma:interpretation id="{9AC6B3D2-2A72-45A2-AFFA-5A8987C9FD96}" emma:medium="tactile" emma:mode="ink">
                <msink:context xmlns:msink="http://schemas.microsoft.com/ink/2010/main" type="inkWord" rotatedBoundingBox="8003,6530 8295,6545 8274,6940 7982,6924"/>
              </emma:interpretation>
              <emma:one-of disjunction-type="recognition" id="oneOf7">
                <emma:interpretation id="interp35" emma:lang="zh-CN" emma:confidence="0">
                  <emma:literal>厂</emma:literal>
                </emma:interpretation>
                <emma:interpretation id="interp36" emma:lang="zh-CN" emma:confidence="0">
                  <emma:literal>广</emma:literal>
                </emma:interpretation>
                <emma:interpretation id="interp37" emma:lang="zh-CN" emma:confidence="0">
                  <emma:literal>尸</emma:literal>
                </emma:interpretation>
                <emma:interpretation id="interp38" emma:lang="zh-CN" emma:confidence="0">
                  <emma:literal>;</emma:literal>
                </emma:interpretation>
                <emma:interpretation id="interp39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7886.0014">5805 5849 4128,'22'-19'5418,"-22"19"-129,0 0-387,6-17-2193,3 26-1161,-9-9-387,0 27-387,-5-7-258,3 5-258,-3 1-258,3-2-387,2 10-516,-13-24-2193,13 12-1935,0-22-258,3 19-645,-3-19 387</inkml:trace>
          <inkml:trace contextRef="#ctx0" brushRef="#br0" timeOffset="6459.8203">5848 5664 9933,'0'0'5805,"0"-16"-645,0 16 129,0 0-4386,19 0-387,-5 0-387,7 0 0,4 0-516,3-4-645,18 5-2838,-10-1-1548,2 3 0,-5 0-516</inkml:trace>
        </inkml:traceGroup>
        <inkml:traceGroup>
          <inkml:annotationXML>
            <emma:emma xmlns:emma="http://www.w3.org/2003/04/emma" version="1.0">
              <emma:interpretation id="{33BEB9D8-C932-481E-9805-D20C1688802F}" emma:medium="tactile" emma:mode="ink">
                <msink:context xmlns:msink="http://schemas.microsoft.com/ink/2010/main" type="inkWord" rotatedBoundingBox="8130,6541 8720,6572 8717,6624 8127,6592"/>
              </emma:interpretation>
              <emma:one-of disjunction-type="recognition" id="oneOf8">
                <emma:interpretation id="interp40" emma:lang="zh-CN" emma:confidence="0">
                  <emma:literal>二</emma:literal>
                </emma:interpretation>
                <emma:interpretation id="interp41" emma:lang="zh-CN" emma:confidence="0">
                  <emma:literal>之</emma:literal>
                </emma:interpretation>
                <emma:interpretation id="interp42" emma:lang="zh-CN" emma:confidence="0">
                  <emma:literal>又</emma:literal>
                </emma:interpretation>
                <emma:interpretation id="interp43" emma:lang="zh-CN" emma:confidence="0">
                  <emma:literal>=</emma:literal>
                </emma:interpretation>
                <emma:interpretation id="interp44" emma:lang="zh-CN" emma:confidence="0">
                  <emma:literal>上</emma:literal>
                </emma:interpretation>
              </emma:one-of>
            </emma:emma>
          </inkml:annotationXML>
          <inkml:trace contextRef="#ctx0" brushRef="#br0" timeOffset="8816.6196">6048 5662 2451,'-46'0'4902,"27"0"0,0-4-387,19 4-1935,-21-4-903,21 4-258,0 0-516,0 0 0,11-4-129,12 4-129,2 0-258,10 2 129,8 1-258,9 1 0,6-1-129,1 0 0,-1 0-129,-1 0 0,-7-2 0,-7-1 0,-10 2 0,-12-2 0,-21 0 129,0 0-129,-9 7 129,-22-3-129,-8-3 129,-5 2-129,-9-3 0,2 3 129,0-3 0,5 0 0,3 0 0,14 0 129,5 0-258,9 0 129,15 0 0,0 0-129,0 0 0,17 1 0,8 1 0,8 2-129,7-2 0,3-2-258,11 7-516,-11-10-1032,17 4-2967,-12 4-258,3 5-645,-10-4 0</inkml:trace>
        </inkml:traceGroup>
        <inkml:traceGroup>
          <inkml:annotationXML>
            <emma:emma xmlns:emma="http://www.w3.org/2003/04/emma" version="1.0">
              <emma:interpretation id="{BE24888F-181A-4D81-92FD-A8E8737A133F}" emma:medium="tactile" emma:mode="ink">
                <msink:context xmlns:msink="http://schemas.microsoft.com/ink/2010/main" type="inkWord" rotatedBoundingBox="9039,6190 9670,6223 9638,6838 9007,6804"/>
              </emma:interpretation>
              <emma:one-of disjunction-type="recognition" id="oneOf9">
                <emma:interpretation id="interp45" emma:lang="zh-CN" emma:confidence="0">
                  <emma:literal>x</emma:literal>
                </emma:interpretation>
                <emma:interpretation id="interp46" emma:lang="zh-CN" emma:confidence="0">
                  <emma:literal>X</emma:literal>
                </emma:interpretation>
                <emma:interpretation id="interp47" emma:lang="zh-CN" emma:confidence="0">
                  <emma:literal>ⅹ</emma:literal>
                </emma:interpretation>
                <emma:interpretation id="interp48" emma:lang="zh-CN" emma:confidence="0">
                  <emma:literal>『</emma:literal>
                </emma:interpretation>
                <emma:interpretation id="interp49" emma:lang="zh-CN" emma:confidence="0">
                  <emma:literal>〖</emma:literal>
                </emma:interpretation>
              </emma:one-of>
            </emma:emma>
          </inkml:annotationXML>
          <inkml:trace contextRef="#ctx0" brushRef="#br0" timeOffset="9125.1587">6843 5586 5289,'0'-63'5805,"0"29"-774,3 3 0,-3-9-2709,17 16-1161,-10-6-258,17 11-258,-2 0-129,3 9-258,1 6 129,8 10-129,-1 11-129,5 15 129,-1 5-129,-3 13 0,3 5 0,-1 7 0,0 0-129,-4-3-129,4-2-129,-8-10-516,9 8-516,-26-25-3225,14 1-774,-10-12-129,0-9-645</inkml:trace>
          <inkml:trace contextRef="#ctx0" brushRef="#br0" timeOffset="9366.6894">7464 5339 9546,'-26'-15'5547,"9"20"-258,-11 4-774,8 27-3096,-21-5-516,8 15-387,-11 1-129,2 7-129,2-3-129,0 0-258,8-3-258,3-9-516,23 11-1290,-8-20-2967,14-2-258,7-11-258,14-2-387</inkml:trace>
        </inkml:traceGroup>
        <inkml:traceGroup>
          <inkml:annotationXML>
            <emma:emma xmlns:emma="http://www.w3.org/2003/04/emma" version="1.0">
              <emma:interpretation id="{7B078092-80EE-4E64-A124-EE4690360CC7}" emma:medium="tactile" emma:mode="ink">
                <msink:context xmlns:msink="http://schemas.microsoft.com/ink/2010/main" type="inkWord" rotatedBoundingBox="9801,6487 10156,6505 10132,6957 9778,6938"/>
              </emma:interpretation>
              <emma:one-of disjunction-type="recognition" id="oneOf10">
                <emma:interpretation id="interp50" emma:lang="zh-CN" emma:confidence="0">
                  <emma:literal>:</emma:literal>
                </emma:interpretation>
                <emma:interpretation id="interp51" emma:lang="zh-CN" emma:confidence="0">
                  <emma:literal>i</emma:literal>
                </emma:interpretation>
                <emma:interpretation id="interp52" emma:lang="zh-CN" emma:confidence="0">
                  <emma:literal>∵</emma:literal>
                </emma:interpretation>
                <emma:interpretation id="interp53" emma:lang="zh-CN" emma:confidence="0">
                  <emma:literal>上</emma:literal>
                </emma:interpretation>
                <emma:interpretation id="interp54" emma:lang="zh-CN" emma:confidence="0">
                  <emma:literal>」</emma:literal>
                </emma:interpretation>
              </emma:one-of>
            </emma:emma>
          </inkml:annotationXML>
          <inkml:trace contextRef="#ctx0" brushRef="#br0" timeOffset="9666.7275">7591 6042 5547,'36'0'5160,"-17"-4"-258,0-10-129,11 5-3225,-13-19-516,14 10-129,-11-6 0,4 10-258,-10-3 0,2 10 0,-16 7-129,16-3-129,-16 3-129,2 14 129,-2 2-258,0 2-129,-3 3-129,-4-3-387,7 9-645,-14-18-3354,14-9-774,0 0-258,0 0-645</inkml:trace>
          <inkml:trace contextRef="#ctx0" brushRef="#br0" timeOffset="9808.7456">7845 5679 7740,'0'-55'5676,"0"55"-387,-3-22-387,3 22-2451,0 0-2193,8 4-1032,20 11-3741,-6 1-387,10 9-516,1-1-387</inkml:trace>
        </inkml:traceGroup>
        <inkml:traceGroup>
          <inkml:annotationXML>
            <emma:emma xmlns:emma="http://www.w3.org/2003/04/emma" version="1.0">
              <emma:interpretation id="{DA6936DF-B907-4222-9070-5ED308A07BCB}" emma:medium="tactile" emma:mode="ink">
                <msink:context xmlns:msink="http://schemas.microsoft.com/ink/2010/main" type="inkWord" rotatedBoundingBox="10590,6845 10821,6857 10818,6931 10586,6918"/>
              </emma:interpretation>
              <emma:one-of disjunction-type="recognition" id="oneOf11">
                <emma:interpretation id="interp55" emma:lang="zh-CN" emma:confidence="0">
                  <emma:literal>一</emma:literal>
                </emma:interpretation>
                <emma:interpretation id="interp56" emma:lang="zh-CN" emma:confidence="0">
                  <emma:literal>丶</emma:literal>
                </emma:interpretation>
                <emma:interpretation id="interp57" emma:lang="zh-CN" emma:confidence="0">
                  <emma:literal>、</emma:literal>
                </emma:interpretation>
                <emma:interpretation id="interp58" emma:lang="zh-CN" emma:confidence="0">
                  <emma:literal>_</emma:literal>
                </emma:interpretation>
                <emma:interpretation id="interp59" emma:lang="zh-CN" emma:confidence="0">
                  <emma:literal>‵</emma:literal>
                </emma:interpretation>
              </emma:one-of>
            </emma:emma>
          </inkml:annotationXML>
          <inkml:trace contextRef="#ctx0" brushRef="#br0" timeOffset="9914.759">8403 5948 9030,'97'40'2064,"-54"-28"-2064,-8 9-1161,-11-17-3612,5 5-386</inkml:trace>
        </inkml:traceGroup>
      </inkml:traceGroup>
    </inkml:traceGroup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6:04.193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EBD2CE8A-D394-4818-B8BF-EF2AC1089C64}" emma:medium="tactile" emma:mode="ink">
          <msink:context xmlns:msink="http://schemas.microsoft.com/ink/2010/main" type="inkDrawing" rotatedBoundingBox="10909,5429 15718,6404 15652,6731 10842,5756" semanticType="callout" shapeName="Other">
            <msink:sourceLink direction="with" ref="{CF7E705E-0387-4E9D-AA33-E1AF20FB7399}"/>
            <msink:sourceLink direction="with" ref="{7E519982-6403-4C71-90AF-08869DBE02CB}"/>
          </msink:context>
        </emma:interpretation>
      </emma:emma>
    </inkml:annotationXML>
    <inkml:trace contextRef="#ctx0" brushRef="#br0">0 0 9288,'35'19'5418,"-11"-5"-258,9 3-387,10-6-4644,19 4-129,22-4 129,18-3-129,22-6 0,19-2 129,20-1-129,21-5 0,10 1 0,7 5 129,8 0 0,8 12 0,-6 7 0,-1 15 258,-9 6-129,-4 4 129,-9 9-129,-8 5 129,-11-4-129,-8 4 0,-11-2 0,-3-2 0,-11-1 0,-6-3-129,-14-7 0,-3-2 0,-13-4 0,-10-2-129,-6-7 129,-15-2-129,-5-6 129,-12-1-258,-4-6 258,-10-4-129,-3 0 0,-6-5 0,-8-2 0,1-2 129,-6 0-129,-16 0 0,18 0 0,-18 0 129,0 0-129,0 0 0,0 0 129,0 0-129,0 0 0,0 0 0,0 0 0,0 0 0,0 0 0,0 0 0,0 0 0,0 0 0,0 0 0,0 0 0,0 0 0,0 0 129,0 0-129,0 0 0,0 0 0,0 0 129,0 0-129,0 0 0,0 0 0,0 0 0,0 0 0,0 0 0,0 0 0,0 0 0,0 0 0,0 0 0,0 0 0,0 0-129,0 0-129,0-9-1548,0 9-2967,-5-31-774,-15 7-516,-11-5-387</inkml:trace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6:05.149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8BD997A8-BE13-4556-9D94-33130CA248A1}" emma:medium="tactile" emma:mode="ink">
          <msink:context xmlns:msink="http://schemas.microsoft.com/ink/2010/main" type="writingRegion" rotatedBoundingBox="14830,6330 15658,6330 15658,7002 14830,7002"/>
        </emma:interpretation>
      </emma:emma>
    </inkml:annotationXML>
    <inkml:traceGroup>
      <inkml:annotationXML>
        <emma:emma xmlns:emma="http://www.w3.org/2003/04/emma" version="1.0">
          <emma:interpretation id="{3C3F4329-E22A-4759-A040-67F9FB76975C}" emma:medium="tactile" emma:mode="ink">
            <msink:context xmlns:msink="http://schemas.microsoft.com/ink/2010/main" type="paragraph" rotatedBoundingBox="14830,6330 15658,6330 15658,7002 14830,70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8A615B-7739-4763-96FF-A4B308453ABE}" emma:medium="tactile" emma:mode="ink">
              <msink:context xmlns:msink="http://schemas.microsoft.com/ink/2010/main" type="line" rotatedBoundingBox="14830,6330 15658,6330 15658,7002 14830,7002"/>
            </emma:interpretation>
          </emma:emma>
        </inkml:annotationXML>
        <inkml:traceGroup>
          <inkml:annotationXML>
            <emma:emma xmlns:emma="http://www.w3.org/2003/04/emma" version="1.0">
              <emma:interpretation id="{D5693223-3CAD-4678-94F1-E3CF4E22BB21}" emma:medium="tactile" emma:mode="ink">
                <msink:context xmlns:msink="http://schemas.microsoft.com/ink/2010/main" type="inkWord" rotatedBoundingBox="14830,6375 15500,6375 15500,7002 14830,7002"/>
              </emma:interpretation>
              <emma:one-of disjunction-type="recognition" id="oneOf0">
                <emma:interpretation id="interp0" emma:lang="zh-CN" emma:confidence="0">
                  <emma:literal>&lt;</emma:literal>
                </emma:interpretation>
                <emma:interpretation id="interp1" emma:lang="zh-CN" emma:confidence="0">
                  <emma:literal>〈</emma:literal>
                </emma:interpretation>
                <emma:interpretation id="interp2" emma:lang="zh-CN" emma:confidence="0">
                  <emma:literal>人</emma:literal>
                </emma:interpretation>
                <emma:interpretation id="interp3" emma:lang="zh-CN" emma:confidence="0">
                  <emma:literal>∴</emma:literal>
                </emma:interpretation>
                <emma:interpretation id="interp4" emma:lang="zh-CN" emma:confidence="0">
                  <emma:literal>C</emma:literal>
                </emma:interpretation>
              </emma:one-of>
            </emma:emma>
          </inkml:annotationXML>
          <inkml:trace contextRef="#ctx0" brushRef="#br0">514 0 6063,'-47'33'5289,"13"-3"0,-6 11-774,-18 0-3096,11 15-645,-10-1-258,8 0-387,5 1 0,4-10-387,12-3 129,1-16-129,11-3-129,3-12 129,13-12 0,-15 5 129,15-5 0,0 0 0,-8-9 129,8 9 129,0-17 0,0 17 129,26-13 129,6 13-129,2-1 258,16 4-129,4 4 258,13 8-258,1-1-129,5 6 0,-9-2-258,-6-1-516,0 8-1161,-18-11-3096,-11-5-258,-12-8-516,-17-1-258</inkml:trace>
        </inkml:traceGroup>
        <inkml:traceGroup>
          <inkml:annotationXML>
            <emma:emma xmlns:emma="http://www.w3.org/2003/04/emma" version="1.0">
              <emma:interpretation id="{7E519982-6403-4C71-90AF-08869DBE02CB}" emma:medium="tactile" emma:mode="ink">
                <msink:context xmlns:msink="http://schemas.microsoft.com/ink/2010/main" type="inkWord" rotatedBoundingBox="15363,6330 15658,6330 15658,6821 15363,6821">
                  <msink:destinationLink direction="with" ref="{EBD2CE8A-D394-4818-B8BF-EF2AC1089C64}"/>
                </msink:context>
              </emma:interpretation>
              <emma:one-of disjunction-type="recognition" id="oneOf1">
                <emma:interpretation id="interp5" emma:lang="zh-CN" emma:confidence="0">
                  <emma:literal>、</emma:literal>
                </emma:interpretation>
                <emma:interpretation id="interp6" emma:lang="zh-CN" emma:confidence="0">
                  <emma:literal>\</emma:literal>
                </emma:interpretation>
                <emma:interpretation id="interp7" emma:lang="zh-CN" emma:confidence="0">
                  <emma:literal>丶</emma:literal>
                </emma:interpretation>
                <emma:interpretation id="interp8" emma:lang="zh-CN" emma:confidence="0">
                  <emma:literal>‵</emma:literal>
                </emma:interpretation>
                <emma:interpretation id="interp9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260.0329">524-45 7740,'0'0'5676,"9"24"-129,3 6-645,6 20-3096,1-10-903,11 11-258,-2-5-129,6 3-258,-5-10 0,0-3-387,-2-3 129,-5-10-516,-1 2-258,-21-25-1161,17 24-3354,-17-24 0,0 21-516,0-21-129</inkml:trace>
        </inkml:traceGroup>
      </inkml:traceGroup>
    </inkml:traceGroup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23:16.544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6D1E7610-E6F0-40EF-92A2-F362D7DFAA83}" emma:medium="tactile" emma:mode="ink">
          <msink:context xmlns:msink="http://schemas.microsoft.com/ink/2010/main" type="inkDrawing" rotatedBoundingBox="881,7877 15961,7418 15971,7721 890,8181" shapeName="Other">
            <msink:destinationLink direction="with" ref="{FA2BFBCF-5FBF-4E9D-B3B3-31726E4C532D}"/>
          </msink:context>
        </emma:interpretation>
      </emma:emma>
    </inkml:annotationXML>
    <inkml:trace contextRef="#ctx0" brushRef="#br0">0 529 6450,'21'0'4386,"-5"4"-387,12 0 129,-2 4-3225,7-8-258,14 1 129,-1-3 258,14 0-258,-2-13-387,14 5 0,-2-8-129,12 1-129,6-4 0,6-1-129,6 1 0,6 3 0,1-1 258,6 2-258,6 1 129,4 4-129,5 2 0,4 2 0,1-2 0,10 0-129,7 1 258,10-2-258,0 0 129,5-1 0,2-3 0,9-1 0,-1-2-258,1 3 258,-3 0 0,0-1-129,1 2 258,1 3-129,-5 0 258,-1 4-258,-2 1 129,4 2 0,1 0-129,0 4 129,-6-1 0,1 1-129,0 0 0,3 0 0,-1 0 0,-6 0 0,-1 0 129,8 0-129,-1 0 129,1-1-129,-2 1 0,-2-1 129,6-2-129,0 2 0,0 1 0,-8-1 0,0 1 129,2 0-129,0 0 0,-5 0 0,-4 1 0,-4 0 129,4-1-129,-1 0-129,-3 0 129,-5-2 0,-1-8-129,3 5 129,3 0-129,1 0 258,-8 1-129,3 0 0,-1-1 129,5 0-129,2 4 0,-5-3 129,0 1-129,-4 1 129,6-2-129,5 4 129,1-2-129,-1-1 0,-1 3 129,6-1-129,6-3 129,2 3-129,0-2 0,-4 1 0,0 1 0,3 0 0,-2-3 0,-1 1 0,-6 3 129,2-2 0,0 1-129,0-2 0,-4 3 0,-10 0-129,-6 0 129,-10 0 0,-8 0-129,-16 5 0,-15 1-129,-27-6-903,2 2-3483,-34-2-387,-17 0-516,-17 0-516</inkml:trace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5:23.121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AB9DB609-4CDB-44FA-A986-3BE28EF106A8}" emma:medium="tactile" emma:mode="ink">
          <msink:context xmlns:msink="http://schemas.microsoft.com/ink/2010/main" type="writingRegion" rotatedBoundingBox="2168,5313 5798,5184 6171,15646 2541,15775"/>
        </emma:interpretation>
      </emma:emma>
    </inkml:annotationXML>
    <inkml:traceGroup>
      <inkml:annotationXML>
        <emma:emma xmlns:emma="http://www.w3.org/2003/04/emma" version="1.0">
          <emma:interpretation id="{CEDC0156-94C2-4B05-9B1B-C7472BC67A05}" emma:medium="tactile" emma:mode="ink">
            <msink:context xmlns:msink="http://schemas.microsoft.com/ink/2010/main" type="paragraph" rotatedBoundingBox="2494,5258 3080,5354 3032,5653 2445,55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3015F7-B9CA-419D-BE75-444C3E47936C}" emma:medium="tactile" emma:mode="ink">
              <msink:context xmlns:msink="http://schemas.microsoft.com/ink/2010/main" type="line" rotatedBoundingBox="2494,5258 3080,5354 3032,5653 2445,5557"/>
            </emma:interpretation>
          </emma:emma>
        </inkml:annotationXML>
        <inkml:traceGroup>
          <inkml:annotationXML>
            <emma:emma xmlns:emma="http://www.w3.org/2003/04/emma" version="1.0">
              <emma:interpretation id="{1E053BB5-874C-4055-924C-F1A2F13F0482}" emma:medium="tactile" emma:mode="ink">
                <msink:context xmlns:msink="http://schemas.microsoft.com/ink/2010/main" type="inkWord" rotatedBoundingBox="2494,5258 3080,5354 3032,5653 2445,5557"/>
              </emma:interpretation>
              <emma:one-of disjunction-type="recognition" id="oneOf0">
                <emma:interpretation id="interp0" emma:lang="zh-CN" emma:confidence="0">
                  <emma:literal>=</emma:literal>
                </emma:interpretation>
                <emma:interpretation id="interp1" emma:lang="zh-CN" emma:confidence="0">
                  <emma:literal>二</emma:literal>
                </emma:interpretation>
                <emma:interpretation id="interp2" emma:lang="zh-CN" emma:confidence="0">
                  <emma:literal>匚</emma:literal>
                </emma:interpretation>
                <emma:interpretation id="interp3" emma:lang="zh-CN" emma:confidence="0">
                  <emma:literal>亡</emma:literal>
                </emma:interpretation>
                <emma:interpretation id="interp4" emma:lang="zh-CN" emma:confidence="0">
                  <emma:literal>三</emma:literal>
                </emma:interpretation>
              </emma:one-of>
            </emma:emma>
          </inkml:annotationXML>
          <inkml:trace contextRef="#ctx0" brushRef="#br0">299 4414 9546,'0'0'5289,"10"-9"-258,5 10 0,-15-1-4257,33 13-387,-4-4 0,14 4 0,2-4-258,6-4-387,3 5-516,-5-11-1161,9-1-2709,-11-5-516,-10 0-129,-14 0-387</inkml:trace>
          <inkml:trace contextRef="#ctx0" brushRef="#br0" timeOffset="195.5248">399 4589 7224,'-63'35'5031,"49"-22"-129,14-13-387,3 25-3096,-3-25-645,43 16-258,-7-10-129,10-2-516,15 4-516,-5-8-2322,14 0-1548,0 0-645,4 0-258,0 0 0</inkml:trace>
        </inkml:traceGroup>
      </inkml:traceGroup>
    </inkml:traceGroup>
    <inkml:traceGroup>
      <inkml:annotationXML>
        <emma:emma xmlns:emma="http://www.w3.org/2003/04/emma" version="1.0">
          <emma:interpretation id="{B2B07B3C-28BA-49DE-9065-871CA3A2193A}" emma:medium="tactile" emma:mode="ink">
            <msink:context xmlns:msink="http://schemas.microsoft.com/ink/2010/main" type="paragraph" rotatedBoundingBox="2291,8771 5836,8645 5905,10579 2360,107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645173-825B-4AEE-A754-4246A990998B}" emma:medium="tactile" emma:mode="ink">
              <msink:context xmlns:msink="http://schemas.microsoft.com/ink/2010/main" type="inkBullet" rotatedBoundingBox="2291,8771 3825,8716 3894,10650 2360,10705"/>
            </emma:interpretation>
            <emma:one-of disjunction-type="recognition" id="oneOf1">
              <emma:interpretation id="interp5" emma:lang="zh-CN" emma:confidence="0">
                <emma:literal>代</emma:literal>
              </emma:interpretation>
              <emma:interpretation id="interp6" emma:lang="zh-CN" emma:confidence="0">
                <emma:literal>不</emma:literal>
              </emma:interpretation>
              <emma:interpretation id="interp7" emma:lang="zh-CN" emma:confidence="0">
                <emma:literal>术</emma:literal>
              </emma:interpretation>
              <emma:interpretation id="interp8" emma:lang="zh-CN" emma:confidence="0">
                <emma:literal>什</emma:literal>
              </emma:interpretation>
              <emma:interpretation id="interp9" emma:lang="zh-CN" emma:confidence="0">
                <emma:literal>心</emma:literal>
              </emma:interpretation>
            </emma:one-of>
          </emma:emma>
        </inkml:annotationXML>
        <inkml:trace contextRef="#ctx0" brushRef="#br0" timeOffset="96323.2315">211 9207 5805,'-58'-136'5418,"51"93"-387,20 18-129,12 3-3225,37 20-903,10-5 0,21 7-129,6 0-387,15 0-129,7 1-387,-5-2-645,9 1-774,-20-3-2709,3 0-645,-13-4-516,-5-3-258</inkml:trace>
        <inkml:trace contextRef="#ctx0" brushRef="#br0" timeOffset="96134.7076">928 8145 5805,'-37'-93'5418,"10"62"-129,-2 4-387,1 20-2838,-10-5-516,13 15-387,-12 13-258,16 29-129,-7 17-258,12 21-387,3 20-129,4 16-129,6 20 0,3 12 0,5 4 0,10-5-129,4-6 0,-3-11 0,4-10 0,-5-20-516,7-6-258,-18-33-1677,7-1-2322,-14-27-387,-13-11-258,-17-25 0</inkml:trace>
        <inkml:trace contextRef="#ctx0" brushRef="#br0" timeOffset="96557.2611">1606 7842 10062,'4'-21'5676,"-4"21"-387,14 24-129,-14 6-3741,7 15-903,-7 4-387,2 0-774,13 21-3483,-15-6-903,5 5-387,-4-13-774</inkml:trace>
      </inkml:traceGroup>
      <inkml:traceGroup>
        <inkml:annotationXML>
          <emma:emma xmlns:emma="http://www.w3.org/2003/04/emma" version="1.0">
            <emma:interpretation id="{2778DE5C-C0B3-447B-ACA1-4F9D132C744F}" emma:medium="tactile" emma:mode="ink">
              <msink:context xmlns:msink="http://schemas.microsoft.com/ink/2010/main" type="line" rotatedBoundingBox="4524,9282 5857,9235 5884,9975 4550,10023"/>
            </emma:interpretation>
          </emma:emma>
        </inkml:annotationXML>
        <inkml:traceGroup>
          <inkml:annotationXML>
            <emma:emma xmlns:emma="http://www.w3.org/2003/04/emma" version="1.0">
              <emma:interpretation id="{0CCB207B-76CB-4E10-9770-C44209454258}" emma:medium="tactile" emma:mode="ink">
                <msink:context xmlns:msink="http://schemas.microsoft.com/ink/2010/main" type="inkWord" rotatedBoundingBox="4524,9282 4728,9275 4755,10014 4550,10021"/>
              </emma:interpretation>
              <emma:one-of disjunction-type="recognition" id="oneOf2">
                <emma:interpretation id="interp10" emma:lang="zh-CN" emma:confidence="0">
                  <emma:literal>(</emma:literal>
                </emma:interpretation>
                <emma:interpretation id="interp11" emma:lang="zh-CN" emma:confidence="0">
                  <emma:literal>〔</emma:literal>
                </emma:interpretation>
                <emma:interpretation id="interp12" emma:lang="zh-CN" emma:confidence="0">
                  <emma:literal>l</emma:literal>
                </emma:interpretation>
                <emma:interpretation id="interp13" emma:lang="zh-CN" emma:confidence="0">
                  <emma:literal>[</emma:literal>
                </emma:interpretation>
                <emma:interpretation id="interp14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97284.3536">2497 8416 6063,'0'-35'5934,"0"35"-645,-21 0-516,13 25-2967,-21-2-516,17 23-516,-12 1-258,6 17-258,2 7-258,7 2-129,4 0 129,5-2-129,6-4-387,6-15-387,23 1-1032,-7-18-3096,15-15-129,-3-9-516,9-6-387</inkml:trace>
        </inkml:traceGroup>
        <inkml:traceGroup>
          <inkml:annotationXML>
            <emma:emma xmlns:emma="http://www.w3.org/2003/04/emma" version="1.0">
              <emma:interpretation id="{E77AFE40-7649-4A7A-8E03-78F8B2B3FD48}" emma:medium="tactile" emma:mode="ink">
                <msink:context xmlns:msink="http://schemas.microsoft.com/ink/2010/main" type="inkWord" rotatedBoundingBox="4968,9463 5327,9450 5340,9818 4982,9831"/>
              </emma:interpretation>
              <emma:one-of disjunction-type="recognition" id="oneOf3">
                <emma:interpretation id="interp15" emma:lang="zh-CN" emma:confidence="0">
                  <emma:literal>x</emma:literal>
                </emma:interpretation>
                <emma:interpretation id="interp16" emma:lang="zh-CN" emma:confidence="0">
                  <emma:literal>×</emma:literal>
                </emma:interpretation>
                <emma:interpretation id="interp17" emma:lang="zh-CN" emma:confidence="0">
                  <emma:literal>X</emma:literal>
                </emma:interpretation>
                <emma:interpretation id="interp18" emma:lang="zh-CN" emma:confidence="0">
                  <emma:literal>ⅹ</emma:literal>
                </emma:interpretation>
                <emma:interpretation id="interp19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97677.4034">3140 8554 4644,'0'0'5676,"-11"1"-129,-5 16-645,-10-4-1806,-3 20-2064,-8 0-774,-4 4-516,5 16-774,-15-16-2709,15 12-1290,-2-8-516,13-4-129</inkml:trace>
          <inkml:trace contextRef="#ctx0" brushRef="#br0" timeOffset="98013.4457">2815 8585 8514,'0'33'5676,"9"-7"-387,1-3-1677,15 16-2064,-8-10-516,10 7-516,-4-5-387,3-3-387,7 4-645,-11-20-1806,7 9-2451,-8-5-129,2-5-645,-7-9 0</inkml:trace>
        </inkml:traceGroup>
        <inkml:traceGroup>
          <inkml:annotationXML>
            <emma:emma xmlns:emma="http://www.w3.org/2003/04/emma" version="1.0">
              <emma:interpretation id="{FB01FAB8-748E-4447-B719-3CF64A7FE477}" emma:medium="tactile" emma:mode="ink">
                <msink:context xmlns:msink="http://schemas.microsoft.com/ink/2010/main" type="inkWord" rotatedBoundingBox="5597,9308 5860,9298 5884,9975 5622,9985">
                  <msink:destinationLink direction="with" ref="{1680A963-F050-4882-8AC3-878738553626}"/>
                </msink:context>
              </emma:interpretation>
              <emma:one-of disjunction-type="recognition" id="oneOf4">
                <emma:interpretation id="interp20" emma:lang="zh-CN" emma:confidence="0">
                  <emma:literal>)</emma:literal>
                </emma:interpretation>
                <emma:interpretation id="interp21" emma:lang="zh-CN" emma:confidence="0">
                  <emma:literal>〉</emma:literal>
                </emma:interpretation>
                <emma:interpretation id="interp22" emma:lang="zh-CN" emma:confidence="0">
                  <emma:literal>〕</emma:literal>
                </emma:interpretation>
                <emma:interpretation id="interp23" emma:lang="zh-CN" emma:confidence="0">
                  <emma:literal>丿</emma:literal>
                </emma:interpretation>
                <emma:interpretation id="interp24" emma:lang="zh-CN" emma:confidence="0">
                  <emma:literal>]</emma:literal>
                </emma:interpretation>
              </emma:one-of>
            </emma:emma>
          </inkml:annotationXML>
          <inkml:trace contextRef="#ctx0" brushRef="#br0" timeOffset="98259.9774">3443 8414 5289,'54'-6'5676,"-26"19"-129,2 5-645,-5-3-1419,12 18-2322,-18-5-258,6 14-387,-11-1-258,-7 8 0,-7 5-129,-10 2-258,-9 8-258,-15-13-645,10 18-2580,-20-19-1548,4-4-387,-2-17-645,8-7 258</inkml:trace>
        </inkml:traceGroup>
      </inkml:traceGroup>
    </inkml:traceGroup>
    <inkml:traceGroup>
      <inkml:annotationXML>
        <emma:emma xmlns:emma="http://www.w3.org/2003/04/emma" version="1.0">
          <emma:interpretation id="{BB02D876-A9A6-4C14-B13C-FCE77EAAA222}" emma:medium="tactile" emma:mode="ink">
            <msink:context xmlns:msink="http://schemas.microsoft.com/ink/2010/main" type="paragraph" rotatedBoundingBox="2615,11321 6082,11531 5977,13269 2510,130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B1C421-DF44-4406-8D97-5B2E1C920012}" emma:medium="tactile" emma:mode="ink">
              <msink:context xmlns:msink="http://schemas.microsoft.com/ink/2010/main" type="inkBullet" rotatedBoundingBox="2615,11321 4037,11407 3931,13145 2510,13059"/>
            </emma:interpretation>
            <emma:one-of disjunction-type="recognition" id="oneOf5">
              <emma:interpretation id="interp25" emma:lang="zh-CN" emma:confidence="0">
                <emma:literal>术</emma:literal>
              </emma:interpretation>
              <emma:interpretation id="interp26" emma:lang="zh-CN" emma:confidence="0">
                <emma:literal>弋</emma:literal>
              </emma:interpretation>
              <emma:interpretation id="interp27" emma:lang="zh-CN" emma:confidence="0">
                <emma:literal>犬</emma:literal>
              </emma:interpretation>
              <emma:interpretation id="interp28" emma:lang="zh-CN" emma:confidence="0">
                <emma:literal>r</emma:literal>
              </emma:interpretation>
              <emma:interpretation id="interp29" emma:lang="zh-CN" emma:confidence="0">
                <emma:literal>v</emma:literal>
              </emma:interpretation>
            </emma:one-of>
          </emma:emma>
        </inkml:annotationXML>
        <inkml:trace contextRef="#ctx0" brushRef="#br0" timeOffset="99132.0882">428 11447 9417,'-55'-87'5418,"55"87"-387,0-17 129,37 23-3999,3-4-387,21 10-129,7-8-258,13 4 0,12-3-258,0-5-258,9 0-387,-7-9-516,11 9-2064,-14-13-2064,1 0-258,-12-14-387,-12 6-129</inkml:trace>
        <inkml:trace contextRef="#ctx0" brushRef="#br0" timeOffset="98944.0643">821 10908 2451,'47'-17'5031,"-27"4"-129,-4-3-258,2-16-2451,3 16-1032,-8-20 0,3 8-258,-8-11-258,3 6-129,-10-4 129,1 7 0,-4-3-129,-7 13 129,-11 3-129,0 17 129,-5 2-129,-2 27 0,-2 18-129,3 25 0,2 21-129,5 23 0,3 9-129,8 15 129,4 7-258,4-2 129,9-6 0,6-11-129,6-17-129,-1-14-129,2-9-129,-4-18-387,0-9-387,-18-34-1548,1-8-2451,-12-21-258,-13-21-258,-15-37-258</inkml:trace>
        <inkml:trace contextRef="#ctx0" brushRef="#br0" timeOffset="99336.6142">1568 10547 10320,'-7'-16'5805,"7"16"-645,-9 14 129,9 9-4128,-3-3-645,2 7-387,1 10-516,-6-11-1290,17 12-3483,-9-10 0,14-7-516,-16-21-387</inkml:trace>
        <inkml:trace contextRef="#ctx0" brushRef="#br0" timeOffset="99484.1329">1747 10526 10191,'16'-21'5676,"-16"21"-387,6 14 0,4 14-4257,-8-1-774,-2-2-1290,14 20-3999,-6 0-129,7 6-516,0 0-516</inkml:trace>
      </inkml:traceGroup>
      <inkml:traceGroup>
        <inkml:annotationXML>
          <emma:emma xmlns:emma="http://www.w3.org/2003/04/emma" version="1.0">
            <emma:interpretation id="{A6C8A9E3-CDE3-40C8-9FDF-EDCE73555860}" emma:medium="tactile" emma:mode="ink">
              <msink:context xmlns:msink="http://schemas.microsoft.com/ink/2010/main" type="line" rotatedBoundingBox="4662,11706 6066,11791 5992,13011 4588,12926"/>
            </emma:interpretation>
          </emma:emma>
        </inkml:annotationXML>
        <inkml:traceGroup>
          <inkml:annotationXML>
            <emma:emma xmlns:emma="http://www.w3.org/2003/04/emma" version="1.0">
              <emma:interpretation id="{A91199A5-A301-4B99-9D87-BDF5E5A9BC8F}" emma:medium="tactile" emma:mode="ink">
                <msink:context xmlns:msink="http://schemas.microsoft.com/ink/2010/main" type="inkWord" rotatedBoundingBox="4655,11831 5611,11889 5571,12551 4615,12493"/>
              </emma:interpretation>
              <emma:one-of disjunction-type="recognition" id="oneOf6">
                <emma:interpretation id="interp30" emma:lang="zh-CN" emma:confidence="0">
                  <emma:literal>比</emma:literal>
                </emma:interpretation>
                <emma:interpretation id="interp31" emma:lang="zh-CN" emma:confidence="0">
                  <emma:literal>Ⅸ</emma:literal>
                </emma:interpretation>
                <emma:interpretation id="interp32" emma:lang="zh-CN" emma:confidence="0">
                  <emma:literal>ⅸ</emma:literal>
                </emma:interpretation>
                <emma:interpretation id="interp33" emma:lang="zh-CN" emma:confidence="0">
                  <emma:literal>化</emma:literal>
                </emma:interpretation>
                <emma:interpretation id="interp34" emma:lang="zh-CN" emma:confidence="0">
                  <emma:literal>叱</emma:literal>
                </emma:interpretation>
              </emma:one-of>
            </emma:emma>
          </inkml:annotationXML>
          <inkml:trace contextRef="#ctx0" brushRef="#br0" timeOffset="99904.6863">2524 10938 9546,'0'0'5805,"-3"14"-387,-14 10-258,9 21-3612,-15 2-774,12 17-258,1 6-258,8 8-129,4 2-516,11-12-258,23 6-645,-6-32-1290,26 1-2451,-2-25-258,8-10-516,-3-13-129</inkml:trace>
          <inkml:trace contextRef="#ctx0" brushRef="#br0" timeOffset="100125.2141">3008 11090 8643,'-3'-21'5805,"3"7"-516,0 14 0,18 10-3612,2 13-1032,2 3-129,9 8-129,3 5-258,5 6-129,-1 4-129,1 1-258,5 11-1032,-20-14-3096,7 9-645,-15-10-387,2-3-387</inkml:trace>
          <inkml:trace contextRef="#ctx0" brushRef="#br0" timeOffset="100337.7413">3411 11209 8385,'-6'-63'5934,"4"49"-387,2 14-129,-16 0-3354,-8 6-903,6 18-516,-9 5-129,-4 8-387,2 5-258,-4-4-645,15 17-1677,-6-20-2838,17-5-129,4-17-387,13-11-258</inkml:trace>
        </inkml:traceGroup>
        <inkml:traceGroup>
          <inkml:annotationXML>
            <emma:emma xmlns:emma="http://www.w3.org/2003/04/emma" version="1.0">
              <emma:interpretation id="{2889F867-A914-405C-BC2F-C9DBEE895B60}" emma:medium="tactile" emma:mode="ink">
                <msink:context xmlns:msink="http://schemas.microsoft.com/ink/2010/main" type="inkWord" rotatedBoundingBox="5722,11770 6066,11791 5992,13011 5649,12990"/>
              </emma:interpretation>
              <emma:one-of disjunction-type="recognition" id="oneOf7">
                <emma:interpretation id="interp35" emma:lang="zh-CN" emma:confidence="0">
                  <emma:literal>)</emma:literal>
                </emma:interpretation>
                <emma:interpretation id="interp36" emma:lang="zh-CN" emma:confidence="0">
                  <emma:literal>丿</emma:literal>
                </emma:interpretation>
                <emma:interpretation id="interp37" emma:lang="zh-CN" emma:confidence="0">
                  <emma:literal>]</emma:literal>
                </emma:interpretation>
                <emma:interpretation id="interp38" emma:lang="zh-CN" emma:confidence="0">
                  <emma:literal>〕</emma:literal>
                </emma:interpretation>
                <emma:interpretation id="interp3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00537.7663">3718 10885 10449,'73'10'6063,"-48"22"-387,-1 22-258,-20 2-3870,7 21-645,-10 4-387,-1 8-258,-6 8-387,-19-4-129,0 11-903,-28-13-2709,6 15-1548,-20-7-258,-11 12-258,-15-2-516</inkml:trace>
        </inkml:traceGroup>
      </inkml:traceGroup>
    </inkml:traceGroup>
    <inkml:traceGroup>
      <inkml:annotationXML>
        <emma:emma xmlns:emma="http://www.w3.org/2003/04/emma" version="1.0">
          <emma:interpretation id="{51A4E2A7-86A1-4BCD-BF63-3FF672B40D59}" emma:medium="tactile" emma:mode="ink">
            <msink:context xmlns:msink="http://schemas.microsoft.com/ink/2010/main" type="paragraph" rotatedBoundingBox="2860,13871 5960,13608 6122,15520 3022,157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A545FE-45DE-4684-9349-0FF7416282DE}" emma:medium="tactile" emma:mode="ink">
              <msink:context xmlns:msink="http://schemas.microsoft.com/ink/2010/main" type="line" rotatedBoundingBox="2860,13871 5960,13608 6122,15520 3022,15783"/>
            </emma:interpretation>
          </emma:emma>
        </inkml:annotationXML>
        <inkml:traceGroup>
          <inkml:annotationXML>
            <emma:emma xmlns:emma="http://www.w3.org/2003/04/emma" version="1.0">
              <emma:interpretation id="{65A79C15-8BCB-4C1F-B454-43C29A89C6C0}" emma:medium="tactile" emma:mode="ink">
                <msink:context xmlns:msink="http://schemas.microsoft.com/ink/2010/main" type="inkWord" rotatedBoundingBox="2860,13871 4091,13767 4254,15678 3022,15783"/>
              </emma:interpretation>
              <emma:one-of disjunction-type="recognition" id="oneOf8">
                <emma:interpretation id="interp40" emma:lang="zh-CN" emma:confidence="0">
                  <emma:literal>f</emma:literal>
                </emma:interpretation>
                <emma:interpretation id="interp41" emma:lang="zh-CN" emma:confidence="0">
                  <emma:literal>千</emma:literal>
                </emma:interpretation>
                <emma:interpretation id="interp42" emma:lang="zh-CN" emma:confidence="0">
                  <emma:literal>子</emma:literal>
                </emma:interpretation>
                <emma:interpretation id="interp43" emma:lang="zh-CN" emma:confidence="0">
                  <emma:literal>扌</emma:literal>
                </emma:interpretation>
                <emma:interpretation id="interp44" emma:lang="zh-CN" emma:confidence="0">
                  <emma:literal>干</emma:literal>
                </emma:interpretation>
              </emma:one-of>
            </emma:emma>
          </inkml:annotationXML>
          <inkml:trace contextRef="#ctx0" brushRef="#br0" timeOffset="101159.3456">825 14128 10320,'-53'-104'5418,"44"73"-387,4 6 129,14 12-3483,11-4-1032,24 3-258,16-3-129,21-4-258,24 4-258,16-14-516,29 16-1677,-1-16-2709,11 8 129,-3-1-645,7 9-258</inkml:trace>
          <inkml:trace contextRef="#ctx0" brushRef="#br0" timeOffset="100979.8228">1198 13187 5676,'39'-73'5289,"-27"42"-258,-8 3-258,1 12-1935,-7-13-1677,2 8-387,-5-4 0,5 9-129,-9-1 129,9 17-258,-15-3 0,5 20 0,-7 23-258,8 30 129,-3 23-129,6 27 0,-1 20-129,7 24 0,2 8 129,9 4-258,8-6 129,2-14-258,3-10 0,3-26-258,-2-13-129,-6-28-516,2-3-903,-21-32-3096,0-18-129,-25-26-387,-5-20-387</inkml:trace>
        </inkml:traceGroup>
        <inkml:traceGroup>
          <inkml:annotationXML>
            <emma:emma xmlns:emma="http://www.w3.org/2003/04/emma" version="1.0">
              <emma:interpretation id="{1D45C8AA-FE81-496D-83DB-E84E08D83669}" emma:medium="tactile" emma:mode="ink">
                <msink:context xmlns:msink="http://schemas.microsoft.com/ink/2010/main" type="inkWord" rotatedBoundingBox="4533,14115 4889,14085 4954,14845 4597,14875"/>
              </emma:interpretation>
              <emma:one-of disjunction-type="recognition" id="oneOf9">
                <emma:interpretation id="interp45" emma:lang="zh-CN" emma:confidence="0">
                  <emma:literal>(</emma:literal>
                </emma:interpretation>
                <emma:interpretation id="interp46" emma:lang="zh-CN" emma:confidence="0">
                  <emma:literal>‘</emma:literal>
                </emma:interpretation>
                <emma:interpretation id="interp47" emma:lang="zh-CN" emma:confidence="0">
                  <emma:literal>〈</emma:literal>
                </emma:interpretation>
                <emma:interpretation id="interp48" emma:lang="zh-CN" emma:confidence="0">
                  <emma:literal>C</emma:literal>
                </emma:interpretation>
                <emma:interpretation id="interp49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101460.8839">2610 13222 12255,'-36'-20'5418,"7"20"-129,5 33-1032,-12-5-2967,11 23-516,-7 8-129,9 10-387,6 10-129,8 1-387,16 7-645,12-20-645,38 8-2451,-4-29-1032,24-5-516,2-23-258,17-5 0</inkml:trace>
        </inkml:traceGroup>
        <inkml:traceGroup>
          <inkml:annotationXML>
            <emma:emma xmlns:emma="http://www.w3.org/2003/04/emma" version="1.0">
              <emma:interpretation id="{B5D1D441-4BB3-484A-A0AD-B6E7CAFD096F}" emma:medium="tactile" emma:mode="ink">
                <msink:context xmlns:msink="http://schemas.microsoft.com/ink/2010/main" type="inkWord" rotatedBoundingBox="5245,14255 5564,14228 5608,14738 5288,14766"/>
              </emma:interpretation>
              <emma:one-of disjunction-type="recognition" id="oneOf10">
                <emma:interpretation id="interp50" emma:lang="zh-CN" emma:confidence="0">
                  <emma:literal>x</emma:literal>
                </emma:interpretation>
                <emma:interpretation id="interp51" emma:lang="zh-CN" emma:confidence="0">
                  <emma:literal>X</emma:literal>
                </emma:interpretation>
                <emma:interpretation id="interp52" emma:lang="zh-CN" emma:confidence="0">
                  <emma:literal>“</emma:literal>
                </emma:interpretation>
                <emma:interpretation id="interp53" emma:lang="zh-CN" emma:confidence="0">
                  <emma:literal>ⅹ</emma:literal>
                </emma:interpretation>
                <emma:interpretation id="interp54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101708.9154">3092 13446 9933,'-27'-18'5547,"27"18"-387,0 0 0,1 22-3354,12-9-1032,13 11-258,-1 4-129,12 8-129,3 1-258,-1 4-129,4 11-645,-13-22-1161,13 16-3096,-19-11 0,-1-2-645,-11-16-258</inkml:trace>
          <inkml:trace contextRef="#ctx0" brushRef="#br0" timeOffset="101912.9411">3357 13367 12771,'-25'-32'5805,"25"32"-645,-34 10 129,19 20-4128,-15 0-645,-1 8-258,-2 10-387,-2-10-774,15 25-1677,-3-27-2580,13-2-129,9-19-645,10-10-258</inkml:trace>
        </inkml:traceGroup>
        <inkml:traceGroup>
          <inkml:annotationXML>
            <emma:emma xmlns:emma="http://www.w3.org/2003/04/emma" version="1.0">
              <emma:interpretation id="{D3E52ABA-F8B2-4535-90D9-C4C2148BB66B}" emma:medium="tactile" emma:mode="ink">
                <msink:context xmlns:msink="http://schemas.microsoft.com/ink/2010/main" type="inkWord" rotatedBoundingBox="5731,14119 6001,14096 6072,14936 5803,14958">
                  <msink:destinationLink direction="with" ref="{E12E5E5E-A6F2-4811-8881-887F5CA4EE07}"/>
                </msink:context>
              </emma:interpretation>
              <emma:one-of disjunction-type="recognition" id="oneOf11">
                <emma:interpretation id="interp55" emma:lang="zh-CN" emma:confidence="0">
                  <emma:literal>)</emma:literal>
                </emma:interpretation>
                <emma:interpretation id="interp56" emma:lang="zh-CN" emma:confidence="0">
                  <emma:literal>'</emma:literal>
                </emma:interpretation>
                <emma:interpretation id="interp57" emma:lang="zh-CN" emma:confidence="0">
                  <emma:literal>’</emma:literal>
                </emma:interpretation>
                <emma:interpretation id="interp58" emma:lang="zh-CN" emma:confidence="0">
                  <emma:literal>〕</emma:literal>
                </emma:interpretation>
                <emma:interpretation id="interp5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102115.9671">3690 13210 12126,'57'38'5805,"-28"6"-387,-12 2-129,12 20-3999,-17-3-645,-2 15-129,-10 2-258,-3 3-387,-13 4-516,-23-20-2322,2 18-2322,-11-28-258,5-12-258,1-32-774</inkml:trace>
        </inkml:traceGroup>
      </inkml:traceGroup>
    </inkml:traceGroup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7:06.040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1680A963-F050-4882-8AC3-878738553626}" emma:medium="tactile" emma:mode="ink">
          <msink:context xmlns:msink="http://schemas.microsoft.com/ink/2010/main" type="inkDrawing" rotatedBoundingBox="7230,9354 7681,11578 7321,11650 6870,9427" semanticType="callout" shapeName="Other">
            <msink:sourceLink direction="with" ref="{FB01FAB8-748E-4447-B719-3CF64A7FE477}"/>
          </msink:context>
        </emma:interpretation>
      </emma:emma>
    </inkml:annotationXML>
    <inkml:trace contextRef="#ctx0" brushRef="#br0">0 263 3225,'10'-66'5289,"-1"32"-258,8 5 129,4 8-2709,-5-14-903,16 15-516,-8-8-387,11 14 129,-3-2-387,7 16 129,-6 3-129,-1 27 0,-5 20 0,-1 27 0,-9 28 0,-5 24-129,-9 20 0,-3 21 0,0 10-258,-1 9 0,-1-6-129,2-8-129,10-12 0,8-22-129,15-4-387,2-36-387,22-1-516,-13-49-1677,20-5-1677,-3-29-387,2-14-516</inkml:trace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7:06.656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DFDD7B7B-D808-449E-BC15-706A045643BF}" emma:medium="tactile" emma:mode="ink">
          <msink:context xmlns:msink="http://schemas.microsoft.com/ink/2010/main" type="writingRegion" rotatedBoundingBox="8591,10006 19227,9201 19836,17236 9200,18041"/>
        </emma:interpretation>
      </emma:emma>
    </inkml:annotationXML>
    <inkml:traceGroup>
      <inkml:annotationXML>
        <emma:emma xmlns:emma="http://www.w3.org/2003/04/emma" version="1.0">
          <emma:interpretation id="{A6CA751A-7EDE-49B2-816E-3BFEDCFF0937}" emma:medium="tactile" emma:mode="ink">
            <msink:context xmlns:msink="http://schemas.microsoft.com/ink/2010/main" type="paragraph" rotatedBoundingBox="8675,9879 19333,9658 19375,11653 8717,118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893F60-5C65-4C43-BDE0-50F34F7A087D}" emma:medium="tactile" emma:mode="ink">
              <msink:context xmlns:msink="http://schemas.microsoft.com/ink/2010/main" type="inkBullet" rotatedBoundingBox="8675,9879 10945,9832 10987,11827 8717,11875"/>
            </emma:interpretation>
            <emma:one-of disjunction-type="recognition" id="oneOf0">
              <emma:interpretation id="interp0" emma:lang="zh-CN" emma:confidence="0">
                <emma:literal>→</emma:literal>
              </emma:interpretation>
            </emma:one-of>
          </emma:emma>
        </inkml:annotationXML>
        <inkml:trace contextRef="#ctx0" brushRef="#br0">-1582 726 9546,'0'-14'5676,"27"-3"-387,4 14-129,3-15-3870,17 15-774,11-6-129,18 3 0,10-4-129,21-3-129,13 1 0,8-5-129,7 0 129,11-1-129,2-2 0,2 2-129,-8 2 0,-9-2-258,-10 7-129,-20-6-516,-6 17-1419,-32-7-2838,-16 4-258,-26 0-258,-27 3-258</inkml:trace>
        <inkml:trace contextRef="#ctx0" brushRef="#br0" timeOffset="293.0372">30 35 5934,'-39'-40'5934,"39"40"-387,0 0-258,0 22-1677,16-1-2967,26 7-258,8 1 0,15 8-129,9 0-129,7 1 0,-2 0-129,-6 0 258,-11 3-129,-17 4 129,-16 5-129,-25 7 0,-20 8-129,-30 0-258,-23 7-387,-22-18-1548,4 6-3096,-14-16-129,12-9-645,15-25-129</inkml:trace>
        <inkml:trace contextRef="#ctx0" brushRef="#br0" timeOffset="6864.3717">578-1019 6966,'65'171'5418,"-52"-51"0,-7 40-645,-14 13-3741,-2 21-387,-13 2 129,-2-3-516,7-8-129,-6-19-387,14-11-258,3-43-387,7-17-387,0-48-1161,12-17-2193,-12-30-645,14-17-129</inkml:trace>
      </inkml:traceGroup>
      <inkml:traceGroup>
        <inkml:annotationXML>
          <emma:emma xmlns:emma="http://www.w3.org/2003/04/emma" version="1.0">
            <emma:interpretation id="{F05C5526-4DFA-434F-8817-43D7475E9250}" emma:medium="tactile" emma:mode="ink">
              <msink:context xmlns:msink="http://schemas.microsoft.com/ink/2010/main" type="line" rotatedBoundingBox="11293,10258 19342,10091 19371,11455 11321,11622"/>
            </emma:interpretation>
          </emma:emma>
        </inkml:annotationXML>
        <inkml:traceGroup>
          <inkml:annotationXML>
            <emma:emma xmlns:emma="http://www.w3.org/2003/04/emma" version="1.0">
              <emma:interpretation id="{EBA7E789-FDAC-412C-96F6-FFA262B5CE43}" emma:medium="tactile" emma:mode="ink">
                <msink:context xmlns:msink="http://schemas.microsoft.com/ink/2010/main" type="inkWord" rotatedBoundingBox="11298,10500 12758,10470 12779,11470 11319,11501">
                  <msink:destinationLink direction="with" ref="{2A20FCF8-B865-4ED9-B570-E62B5F6CFECB}"/>
                </msink:context>
              </emma:interpretation>
              <emma:one-of disjunction-type="recognition" id="oneOf1">
                <emma:interpretation id="interp1" emma:lang="zh-CN" emma:confidence="0">
                  <emma:literal>入</emma:literal>
                </emma:interpretation>
                <emma:interpretation id="interp2" emma:lang="zh-CN" emma:confidence="0">
                  <emma:literal>Ⅹ</emma:literal>
                </emma:interpretation>
                <emma:interpretation id="interp3" emma:lang="zh-CN" emma:confidence="0">
                  <emma:literal>ⅹ</emma:literal>
                </emma:interpretation>
                <emma:interpretation id="interp4" emma:lang="zh-CN" emma:confidence="0">
                  <emma:literal>卜</emma:literal>
                </emma:interpretation>
                <emma:interpretation id="interp5" emma:lang="zh-CN" emma:confidence="0">
                  <emma:literal>x</emma:literal>
                </emma:interpretation>
              </emma:one-of>
            </emma:emma>
          </inkml:annotationXML>
          <inkml:trace contextRef="#ctx0" brushRef="#br0" timeOffset="1028.6306">1006-322 9159,'92'-32'5676,"-22"39"-258,8 11-1419,22 29-2193,-9 2-774,13 20-387,2 5-258,-2 9-129,-5 2-129,-3-2-129,-10 1-258,-4-11-129,3-2-516,-19-31-2322,3-3-1935,-12-23-516,-4-14-387,-14-22-129</inkml:trace>
          <inkml:trace contextRef="#ctx0" brushRef="#br0" timeOffset="796.6011">1399-335 4128,'14'2'5805,"-14"19"-258,-4 17-387,-14 1-1806,11 36-1806,-16 7-903,4 15-129,3 11-387,2 0-129,4 2-387,-4-22-774,14 7-1935,-1-38-2064,-2-14-387,-6-28-129,9-15-128</inkml:trace>
        </inkml:traceGroup>
        <inkml:traceGroup>
          <inkml:annotationXML>
            <emma:emma xmlns:emma="http://www.w3.org/2003/04/emma" version="1.0">
              <emma:interpretation id="{E7C6C42D-23E9-45A5-921B-2076384CD3E8}" emma:medium="tactile" emma:mode="ink">
                <msink:context xmlns:msink="http://schemas.microsoft.com/ink/2010/main" type="inkWord" rotatedBoundingBox="12558,10445 12801,10440 12821,11414 12579,11419">
                  <msink:destinationLink direction="with" ref="{2A20FCF8-B865-4ED9-B570-E62B5F6CFECB}"/>
                </msink:context>
              </emma:interpretation>
              <emma:one-of disjunction-type="recognition" id="oneOf2">
                <emma:interpretation id="interp6" emma:lang="zh-CN" emma:confidence="0">
                  <emma:literal>:</emma:literal>
                </emma:interpretation>
                <emma:interpretation id="interp7" emma:lang="zh-CN" emma:confidence="0">
                  <emma:literal>(</emma:literal>
                </emma:interpretation>
                <emma:interpretation id="interp8" emma:lang="zh-CN" emma:confidence="0">
                  <emma:literal>丨</emma:literal>
                </emma:interpretation>
                <emma:interpretation id="interp9" emma:lang="zh-CN" emma:confidence="0">
                  <emma:literal>l</emma:literal>
                </emma:interpretation>
                <emma:interpretation id="interp10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1232.6565">2510-338 8256,'-29'-66'5805,"11"58"-258,4 15-258,-12 13-3870,12 30-516,-10 13-387,4 18 0,-6 18-387,2 2-129,4 10-258,8-12-645,12 13-1677,0-32-2709,8-8-258,13-24-516,14-14-129</inkml:trace>
        </inkml:traceGroup>
        <inkml:traceGroup>
          <inkml:annotationXML>
            <emma:emma xmlns:emma="http://www.w3.org/2003/04/emma" version="1.0">
              <emma:interpretation id="{D2D171C0-E16F-490B-89E7-5DD51610A949}" emma:medium="tactile" emma:mode="ink">
                <msink:context xmlns:msink="http://schemas.microsoft.com/ink/2010/main" type="inkWord" rotatedBoundingBox="13064,11031 13473,11023 13479,11313 13070,11321">
                  <msink:destinationLink direction="with" ref="{2A20FCF8-B865-4ED9-B570-E62B5F6CFECB}"/>
                </msink:context>
              </emma:interpretation>
              <emma:one-of disjunction-type="recognition" id="oneOf3">
                <emma:interpretation id="interp11" emma:lang="zh-CN" emma:confidence="0">
                  <emma:literal>。</emma:literal>
                </emma:interpretation>
                <emma:interpretation id="interp12" emma:lang="zh-CN" emma:confidence="0">
                  <emma:literal>0</emma:literal>
                </emma:interpretation>
                <emma:interpretation id="interp13" emma:lang="zh-CN" emma:confidence="0">
                  <emma:literal>o</emma:literal>
                </emma:interpretation>
                <emma:interpretation id="interp14" emma:lang="zh-CN" emma:confidence="0">
                  <emma:literal>,</emma:literal>
                </emma:interpretation>
                <emma:interpretation id="interp15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1500.6905">2884 312 9030,'19'17'5676,"-12"12"-129,-7-2-258,10 6-4257,-8-9-645,13-7-258,9-11 0,6-8-258,9-16-129,3-16 129,-2-5-258,-5-8 258,-9 4 0,-18-1 0,-8 9-129,-30 11 129,-16 18-258,-19 6-516,5 22-645,-17-2-3354,20 9-387,9-3-258,24 1-258</inkml:trace>
        </inkml:traceGroup>
        <inkml:traceGroup>
          <inkml:annotationXML>
            <emma:emma xmlns:emma="http://www.w3.org/2003/04/emma" version="1.0">
              <emma:interpretation id="{CBBF382D-4DE2-4F59-BAAB-2F939112485B}" emma:medium="tactile" emma:mode="ink">
                <msink:context xmlns:msink="http://schemas.microsoft.com/ink/2010/main" type="inkWord" rotatedBoundingBox="13649,10883 14077,10874 14086,11318 13658,11327">
                  <msink:destinationLink direction="with" ref="{2A20FCF8-B865-4ED9-B570-E62B5F6CFECB}"/>
                </msink:context>
              </emma:interpretation>
              <emma:one-of disjunction-type="recognition" id="oneOf4">
                <emma:interpretation id="interp16" emma:lang="zh-CN" emma:confidence="0">
                  <emma:literal>r</emma:literal>
                </emma:interpretation>
                <emma:interpretation id="interp17" emma:lang="zh-CN" emma:confidence="0">
                  <emma:literal>v</emma:literal>
                </emma:interpretation>
                <emma:interpretation id="interp18" emma:lang="zh-CN" emma:confidence="0">
                  <emma:literal>V</emma:literal>
                </emma:interpretation>
                <emma:interpretation id="interp19" emma:lang="zh-CN" emma:confidence="0">
                  <emma:literal>ⅴ</emma:literal>
                </emma:interpretation>
                <emma:interpretation id="interp20" emma:lang="zh-CN" emma:confidence="0">
                  <emma:literal>Ⅴ</emma:literal>
                </emma:interpretation>
              </emma:one-of>
            </emma:emma>
          </inkml:annotationXML>
          <inkml:trace contextRef="#ctx0" brushRef="#br0" timeOffset="1909.2425">3357 49 5805,'25'-19'5676,"-11"19"-258,0 25-1032,-14-5-2322,20 24-1032,-18-4-129,12 13-516,-9-2 0,0 5-258,-4-10 0,2-6-129,0-7 129,-3-13-129,0-6 129,0-14-129,0 0 0,3-21 0,6-8-129,2-10 0,6-5 129,2-3-129,1 0 129,5 1 0,3 6-129,0-2-516,9 28-1677,-4-6-2709,-3 12-258,1 8-516,1 6-129</inkml:trace>
        </inkml:traceGroup>
        <inkml:traceGroup>
          <inkml:annotationXML>
            <emma:emma xmlns:emma="http://www.w3.org/2003/04/emma" version="1.0">
              <emma:interpretation id="{ABE34D17-B136-4205-BF4B-5727EA0266B1}" emma:medium="tactile" emma:mode="ink">
                <msink:context xmlns:msink="http://schemas.microsoft.com/ink/2010/main" type="inkWord" rotatedBoundingBox="14193,10823 14959,10807 14968,11264 14203,11280">
                  <msink:destinationLink direction="with" ref="{2A20FCF8-B865-4ED9-B570-E62B5F6CFECB}"/>
                </msink:context>
              </emma:interpretation>
              <emma:one-of disjunction-type="recognition" id="oneOf5">
                <emma:interpretation id="interp21" emma:lang="zh-CN" emma:confidence="0">
                  <emma:literal>m</emma:literal>
                </emma:interpretation>
                <emma:interpretation id="interp22" emma:lang="zh-CN" emma:confidence="0">
                  <emma:literal>以</emma:literal>
                </emma:interpretation>
                <emma:interpretation id="interp23" emma:lang="zh-CN" emma:confidence="0">
                  <emma:literal>灬</emma:literal>
                </emma:interpretation>
                <emma:interpretation id="interp24" emma:lang="zh-CN" emma:confidence="0">
                  <emma:literal>让</emma:literal>
                </emma:interpretation>
                <emma:interpretation id="interp25" emma:lang="zh-CN" emma:confidence="0">
                  <emma:literal>比</emma:literal>
                </emma:interpretation>
              </emma:one-of>
            </emma:emma>
          </inkml:annotationXML>
          <inkml:trace contextRef="#ctx0" brushRef="#br0" timeOffset="2612.3317">3901-14 6321,'27'2'5805,"-21"23"-516,3 17-387,-12-7-3096,3 21-645,0-5-645,0 5-258,0-4 0,0-6-258,0-12 0,0-8-129,10-11 0,-10-15-129,27 0 0,-15-15-129,6-11 0,1-8 0,0-5 258,-1-8 0,0-1 0,1-4 258,0 4-129,0 4 129,-2 8 0,-1 2 129,-3 13-129,3 7 129,-2 10 0,-14 4 0,20 19-129,-7 4 129,-5 5 0,0 6 0,-2-3-129,2 4 0,-3-4-129,5-4 0,-4-4-129,3-2 129,-4-6-129,-5-15 0,10 17 0,-10-17-129,0 0 129,14 0-129,-14 0 0,19-27 0,-3 8 0,2 0-129,0 1 258,4-2 0,-3 3 0,3 3 0,-7 7 129,-1 5 0,-14 2 129,22 0-129,-22 0 0,16 19 0,-10-4-129,-1 1-129,5 9-387,-10-25-903,20 46-387,-14-29-1935,16 5-1032,6-5-774,12 0 646</inkml:trace>
        </inkml:traceGroup>
        <inkml:traceGroup>
          <inkml:annotationXML>
            <emma:emma xmlns:emma="http://www.w3.org/2003/04/emma" version="1.0">
              <emma:interpretation id="{50B72B1D-9290-4CE5-B5F7-4D475E814A6E}" emma:medium="tactile" emma:mode="ink">
                <msink:context xmlns:msink="http://schemas.microsoft.com/ink/2010/main" type="inkWord" rotatedBoundingBox="15270,10816 15609,10809 15616,11177 15277,11185">
                  <msink:destinationLink direction="with" ref="{2A20FCF8-B865-4ED9-B570-E62B5F6CFECB}"/>
                </msink:context>
              </emma:interpretation>
              <emma:one-of disjunction-type="recognition" id="oneOf6">
                <emma:interpretation id="interp26" emma:lang="zh-CN" emma:confidence="0">
                  <emma:literal>a</emma:literal>
                </emma:interpretation>
                <emma:interpretation id="interp27" emma:lang="zh-CN" emma:confidence="0">
                  <emma:literal>。</emma:literal>
                </emma:interpretation>
                <emma:interpretation id="interp28" emma:lang="zh-CN" emma:confidence="0">
                  <emma:literal>凵</emma:literal>
                </emma:interpretation>
                <emma:interpretation id="interp29" emma:lang="zh-CN" emma:confidence="0">
                  <emma:literal>厶</emma:literal>
                </emma:interpretation>
                <emma:interpretation id="interp30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3056.8882">5318 179 2709,'-29'-28'4773,"14"11"-129,-4-7-129,-7-7-3225,17 11-387,-13-10-387,10 9 0,-7-4 0,5 16 0,-5-4 0,0 13 129,-5 7-129,5 18 0,-5 5 0,5 15 0,-2-3 0,8 7-258,3-3 0,9-2-258,1-6 0,9-11-258,11-10-258,1-17 129,10-2-129,-1-22 0,3-3 129,-6-13 0,1-5 387,-1 3 258,-10-4 258,1 14 0,-10 1 258,2 14 129,-10 17-258,0 0 0,0 0-258,5 16-258,-4 14-387,-1-11-903,18 23-2967,-10-8-1032,8 6-258,-5-5-645</inkml:trace>
        </inkml:traceGroup>
        <inkml:traceGroup>
          <inkml:annotationXML>
            <emma:emma xmlns:emma="http://www.w3.org/2003/04/emma" version="1.0">
              <emma:interpretation id="{CBC72E08-9E9F-4B7D-B0D6-1F9E48A47A7D}" emma:medium="tactile" emma:mode="ink">
                <msink:context xmlns:msink="http://schemas.microsoft.com/ink/2010/main" type="inkWord" rotatedBoundingBox="15816,10164 16577,10148 16602,11340 15841,11356">
                  <msink:destinationLink direction="with" ref="{2A20FCF8-B865-4ED9-B570-E62B5F6CFECB}"/>
                  <msink:destinationLink direction="with" ref="{EF89A17A-1FB9-4329-83D5-7986BD3B8E89}"/>
                </msink:context>
              </emma:interpretation>
              <emma:one-of disjunction-type="recognition" id="oneOf7">
                <emma:interpretation id="interp31" emma:lang="zh-CN" emma:confidence="0">
                  <emma:literal>l</emma:literal>
                </emma:interpretation>
                <emma:interpretation id="interp32" emma:lang="zh-CN" emma:confidence="0">
                  <emma:literal>七</emma:literal>
                </emma:interpretation>
                <emma:interpretation id="interp33" emma:lang="zh-CN" emma:confidence="0">
                  <emma:literal>匕</emma:literal>
                </emma:interpretation>
                <emma:interpretation id="interp34" emma:lang="zh-CN" emma:confidence="0">
                  <emma:literal>丈</emma:literal>
                </emma:interpretation>
                <emma:interpretation id="interp35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664.4653">5544 296 6321,'77'-35'5160,"-35"10"0,1-11-774,9-2-3483,-5-19-387,4 1-258,-3-7-258,0-8-258,-4-2 0,-10-14-387,0 6 0,-16-8 129,-3 13 0,-15 6 258,0 8 129,0 19 387,-9 11 0,-6 30 387,-6 10 387,6 39 0,-14 9 0,11 32 0,-11 8-129,8 27-258,-2-1 0,10 7-258,13-9-129,8-9-258,21-8-645,2-33-516,29 3-1806,-6-46-1935,16-9-645,3-20-129,7-14 0</inkml:trace>
        </inkml:traceGroup>
        <inkml:traceGroup>
          <inkml:annotationXML>
            <emma:emma xmlns:emma="http://www.w3.org/2003/04/emma" version="1.0">
              <emma:interpretation id="{763CD095-F228-4D8A-8393-18209A70CDC0}" emma:medium="tactile" emma:mode="ink">
                <msink:context xmlns:msink="http://schemas.microsoft.com/ink/2010/main" type="inkWord" rotatedBoundingBox="16872,10434 17182,10428 17200,11302 16890,11308">
                  <msink:destinationLink direction="with" ref="{2A20FCF8-B865-4ED9-B570-E62B5F6CFECB}"/>
                  <msink:destinationLink direction="with" ref="{EF89A17A-1FB9-4329-83D5-7986BD3B8E89}"/>
                </msink:context>
              </emma:interpretation>
              <emma:one-of disjunction-type="recognition" id="oneOf8">
                <emma:interpretation id="interp36" emma:lang="zh-CN" emma:confidence="0">
                  <emma:literal>i</emma:literal>
                </emma:interpretation>
                <emma:interpretation id="interp37" emma:lang="zh-CN" emma:confidence="0">
                  <emma:literal>;</emma:literal>
                </emma:interpretation>
                <emma:interpretation id="interp38" emma:lang="zh-CN" emma:confidence="0">
                  <emma:literal>“</emma:literal>
                </emma:interpretation>
                <emma:interpretation id="interp39" emma:lang="zh-CN" emma:confidence="0">
                  <emma:literal>:</emma:literal>
                </emma:interpretation>
                <emma:interpretation id="interp40" emma:lang="zh-CN" emma:confidence="0">
                  <emma:literal>长</emma:literal>
                </emma:interpretation>
              </emma:one-of>
            </emma:emma>
          </inkml:annotationXML>
          <inkml:trace contextRef="#ctx0" brushRef="#br0" timeOffset="3861.4904">6594 295 516,'107'-90'4773,"-71"56"645,-12 0-516,2 26-1548,-26-18-1161,0 26-258,0 0-387,-7 25-516,-8-2-258,9 9-258,-5 12-258,2-2-129,4 7-129,2-9-129,1 1-129,-1-18-516,9 8-387,-6-31-3354,0 0-516,11-12-645,0-24-258</inkml:trace>
          <inkml:trace contextRef="#ctx0" brushRef="#br0" timeOffset="4018.0102">6795-319 4902,'-20'-90'5934,"15"77"-516,5 13-129,-16 17-1806,7-3-2709,10 13-387,12 2-774,2-5-774,18 13-3354,-8-6-516,8 8-645,-3-3-258</inkml:trace>
        </inkml:traceGroup>
        <inkml:traceGroup>
          <inkml:annotationXML>
            <emma:emma xmlns:emma="http://www.w3.org/2003/04/emma" version="1.0">
              <emma:interpretation id="{E6FB955B-67EA-40CE-A541-233A3ABA84B1}" emma:medium="tactile" emma:mode="ink">
                <msink:context xmlns:msink="http://schemas.microsoft.com/ink/2010/main" type="inkWord" rotatedBoundingBox="17188,10656 17824,10643 17842,11486 17206,11500">
                  <msink:destinationLink direction="with" ref="{2A20FCF8-B865-4ED9-B570-E62B5F6CFECB}"/>
                  <msink:destinationLink direction="with" ref="{EF89A17A-1FB9-4329-83D5-7986BD3B8E89}"/>
                </msink:context>
              </emma:interpretation>
              <emma:one-of disjunction-type="recognition" id="oneOf9">
                <emma:interpretation id="interp41" emma:lang="zh-CN" emma:confidence="0">
                  <emma:literal>2</emma:literal>
                </emma:interpretation>
                <emma:interpretation id="interp42" emma:lang="zh-CN" emma:confidence="0">
                  <emma:literal>之</emma:literal>
                </emma:interpretation>
                <emma:interpretation id="interp43" emma:lang="zh-CN" emma:confidence="0">
                  <emma:literal>z</emma:literal>
                </emma:interpretation>
                <emma:interpretation id="interp44" emma:lang="zh-CN" emma:confidence="0">
                  <emma:literal>Z</emma:literal>
                </emma:interpretation>
                <emma:interpretation id="interp45" emma:lang="zh-CN" emma:confidence="0">
                  <emma:literal>二</emma:literal>
                </emma:interpretation>
              </emma:one-of>
            </emma:emma>
          </inkml:annotationXML>
          <inkml:trace contextRef="#ctx0" brushRef="#br0" timeOffset="4564.5796">7034-199 5289,'17'0'5676,"4"31"-387,-10-9-387,13 16-2580,-12-14-1161,19 11-645,-4-5-258,6-2-129,1 1-129,0-2 0,-3-6 0,-6 5 129,-8-4 0,-7 2 0,-10 0 0,-6 4 0,-22 3 0,-6 0 0,-8 0 0,-8 2-129,-1-3 129,-6-4 0,3-3 129,10-5-129,6-6 258,11 1-129,8-3 0,18 4 129,1-14-129,28 26 0,5-10-258,8-1 258,11-1-258,-3 3 0,5-2-258,-4-3-258,-1 5-387,-9-12-258,13 12-387,-19-17-2838,19 0-903,-6-3-516,9-4-129</inkml:trace>
        </inkml:traceGroup>
        <inkml:traceGroup>
          <inkml:annotationXML>
            <emma:emma xmlns:emma="http://www.w3.org/2003/04/emma" version="1.0">
              <emma:interpretation id="{7ED596DC-211D-4C5B-BE55-527009277FF7}" emma:medium="tactile" emma:mode="ink">
                <msink:context xmlns:msink="http://schemas.microsoft.com/ink/2010/main" type="inkWord" rotatedBoundingBox="17962,10780 19356,10751 19370,11405 17975,11434">
                  <msink:destinationLink direction="with" ref="{7F8001CF-D140-425A-9560-7028241F9816}"/>
                  <msink:destinationLink direction="with" ref="{2A20FCF8-B865-4ED9-B570-E62B5F6CFECB}"/>
                  <msink:destinationLink direction="with" ref="{FEE302CD-B5BC-4342-9082-4BE0554EC20A}"/>
                  <msink:destinationLink direction="with" ref="{EF89A17A-1FB9-4329-83D5-7986BD3B8E89}"/>
                </msink:context>
              </emma:interpretation>
              <emma:one-of disjunction-type="recognition" id="oneOf10">
                <emma:interpretation id="interp46" emma:lang="zh-CN" emma:confidence="0">
                  <emma:literal>圳</emma:literal>
                </emma:interpretation>
                <emma:interpretation id="interp47" emma:lang="zh-CN" emma:confidence="0">
                  <emma:literal>灬</emma:literal>
                </emma:interpretation>
                <emma:interpretation id="interp48" emma:lang="zh-CN" emma:confidence="0">
                  <emma:literal>w</emma:literal>
                </emma:interpretation>
                <emma:interpretation id="interp49" emma:lang="zh-CN" emma:confidence="0">
                  <emma:literal>的</emma:literal>
                </emma:interpretation>
                <emma:interpretation id="interp50" emma:lang="zh-CN" emma:confidence="0">
                  <emma:literal>心</emma:literal>
                </emma:interpretation>
              </emma:one-of>
            </emma:emma>
          </inkml:annotationXML>
          <inkml:trace contextRef="#ctx0" brushRef="#br0" timeOffset="5609.2123">7678 351 3870,'0'-30'5160,"11"14"-645,13-3 0,6-5-2580,12 7-1419,1-6-258,7 1-129,-3 1-129,-3-2 0,-4 5-129,-7-4 0,-8 2 0,-9 0 129,-13 2 129,-3 4 129,-10-3 129,-7 17 387,-14-1 0,4 13 129,-14 4 0,10 20 0,-6 5-258,11 13-129,2 5 0,10 4-258,8-2-129,6-3-129,16-2-129,10-13 0,10-12 0,3-14-129,10-15-129,0-12 129,4-17 0,-8-19 0,3-8 0,-5-14 129,-4-5 0,-5 4 129,-7 2 129,-3 8 129,-8 8 0,1 15 0,-10 13 129,-7 23 0,0 0-129,9 34 0,-9 5-129,0 9 0,0 8-129,0 6 0,0-3 129,0 3-258,0-9 129,0-10-129,0-8 129,2-16-129,-2-19-129,0 0 0,22-37-258,-10-19 129,10-4-258,-4-16 129,6 3 0,-1 2 387,1 7 0,0 8 258,-3 12 387,6 21 0,-10 0 258,9 17-129,-2-1-129,10 7-129,0 4 0,9 5 0,-3 4-129,1 7-129,-3 4-129,-6-1-129,-1 12-774,-18-24-2193,9 13-2193,-10-5-258,10-5-516,-1-7-129</inkml:trace>
        </inkml:traceGroup>
      </inkml:traceGroup>
    </inkml:traceGroup>
    <inkml:traceGroup>
      <inkml:annotationXML>
        <emma:emma xmlns:emma="http://www.w3.org/2003/04/emma" version="1.0">
          <emma:interpretation id="{1B64FB0D-68B6-449D-A393-4D5284C2CD48}" emma:medium="tactile" emma:mode="ink">
            <msink:context xmlns:msink="http://schemas.microsoft.com/ink/2010/main" type="paragraph" rotatedBoundingBox="10531,15011 14455,12594 15263,13906 11340,163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17F7BCB-65C2-480F-B5AD-93FDF6934CFE}" emma:medium="tactile" emma:mode="ink">
              <msink:context xmlns:msink="http://schemas.microsoft.com/ink/2010/main" type="line" rotatedBoundingBox="10531,15011 14455,12594 15263,13906 11340,16323"/>
            </emma:interpretation>
          </emma:emma>
        </inkml:annotationXML>
        <inkml:traceGroup>
          <inkml:annotationXML>
            <emma:emma xmlns:emma="http://www.w3.org/2003/04/emma" version="1.0">
              <emma:interpretation id="{67B23E35-6C8B-48F9-8B1C-186B79844C3B}" emma:medium="tactile" emma:mode="ink">
                <msink:context xmlns:msink="http://schemas.microsoft.com/ink/2010/main" type="inkWord" rotatedBoundingBox="10634,15177 11939,14373 12616,15471 11310,16275"/>
              </emma:interpretation>
              <emma:one-of disjunction-type="recognition" id="oneOf11">
                <emma:interpretation id="interp51" emma:lang="zh-CN" emma:confidence="0">
                  <emma:literal>g</emma:literal>
                </emma:interpretation>
                <emma:interpretation id="interp52" emma:lang="zh-CN" emma:confidence="0">
                  <emma:literal>8</emma:literal>
                </emma:interpretation>
                <emma:interpretation id="interp53" emma:lang="zh-CN" emma:confidence="0">
                  <emma:literal>扌</emma:literal>
                </emma:interpretation>
                <emma:interpretation id="interp54" emma:lang="zh-CN" emma:confidence="0">
                  <emma:literal>q</emma:literal>
                </emma:interpretation>
                <emma:interpretation id="interp55" emma:lang="zh-CN" emma:confidence="0">
                  <emma:literal>y</emma:literal>
                </emma:interpretation>
              </emma:one-of>
            </emma:emma>
          </inkml:annotationXML>
          <inkml:trace contextRef="#ctx0" brushRef="#br0" timeOffset="10259.8028">1511 4271 6708,'38'-29'4773,"-29"12"-129,-5-1-258,-4-7-3612,1-1-516,3-10-129,2-3-129,3-9 258,0-3-258,-2-5 129,1 2 129,-3-2 0,2 12 129,-7-2 129,0 15-129,-10-1 129,-1 14 0,-14 5-258,-7 13 0,-9 0 0,-5 14-129,-3 10 129,-8 12 0,2 4 0,7 6 0,9 0 0,11-3-129,17-4-258,11-10-258,21-9-129,12-20-129,24-2 0,1-28-258,11-1 258,-3-17-129,4 2 258,-12-4 129,-7 7 387,-15 9 258,-14 2 0,-9 18 258,-13 14 0,-10 0 129,-12 4 129,3 25 0,-8 7-258,5 19 0,-6 12-258,1 18 0,-3 15 0,2 19 0,-4 15-129,-2 10-129,-7 2 129,2 2-129,-4-4 0,-2-6 0,0-17 0,-1-18-129,5-20 129,1-23-129,5-22 0,0-23 0,10-20 0,3-30 0,11-20 0,10-21 129,7-13-129,19-12 258,17-10 0,14 1-129,19-1 258,9 2-129,13 5-258,5-2-516,14 24-2322,-17-7-1935,-2 20-387,-14 6-387,-12 18-258</inkml:trace>
        </inkml:traceGroup>
        <inkml:traceGroup>
          <inkml:annotationXML>
            <emma:emma xmlns:emma="http://www.w3.org/2003/04/emma" version="1.0">
              <emma:interpretation id="{19B166C7-104B-4507-9DC1-D9C8A676A4E0}" emma:medium="tactile" emma:mode="ink">
                <msink:context xmlns:msink="http://schemas.microsoft.com/ink/2010/main" type="inkWord" rotatedBoundingBox="12760,14293 12796,15031 12532,15045 12496,14306"/>
              </emma:interpretation>
              <emma:one-of disjunction-type="recognition" id="oneOf12">
                <emma:interpretation id="interp56" emma:lang="zh-CN" emma:confidence="0">
                  <emma:literal>(</emma:literal>
                </emma:interpretation>
                <emma:interpretation id="interp57" emma:lang="zh-CN" emma:confidence="0">
                  <emma:literal>‘</emma:literal>
                </emma:interpretation>
                <emma:interpretation id="interp58" emma:lang="zh-CN" emma:confidence="0">
                  <emma:literal>l</emma:literal>
                </emma:interpretation>
                <emma:interpretation id="interp59" emma:lang="zh-CN" emma:confidence="0">
                  <emma:literal>c</emma:literal>
                </emma:interpretation>
                <emma:interpretation id="interp60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10628.8497">2383 3446 9159,'-35'0'5934,"21"33"-645,-5 9 0,4 29-3096,-9-8-1419,9 14-258,-2 3-258,5-1-258,12 1-387,0-14 0,17-5-387,0-24-129,21 4-387,-9-38-1419,20 3-2322,-8-13-129,1-15-258,-6-12-258</inkml:trace>
        </inkml:traceGroup>
        <inkml:traceGroup>
          <inkml:annotationXML>
            <emma:emma xmlns:emma="http://www.w3.org/2003/04/emma" version="1.0">
              <emma:interpretation id="{C6A07FF4-C403-4F29-95A5-7ECC87A3633F}" emma:medium="tactile" emma:mode="ink">
                <msink:context xmlns:msink="http://schemas.microsoft.com/ink/2010/main" type="inkWord" rotatedBoundingBox="13556,14348 13687,15014 13063,15136 12932,14470"/>
              </emma:interpretation>
              <emma:one-of disjunction-type="recognition" id="oneOf13">
                <emma:interpretation id="interp61" emma:lang="zh-CN" emma:confidence="0">
                  <emma:literal>山</emma:literal>
                </emma:interpretation>
                <emma:interpretation id="interp62" emma:lang="zh-CN" emma:confidence="0">
                  <emma:literal>也</emma:literal>
                </emma:interpretation>
                <emma:interpretation id="interp63" emma:lang="zh-CN" emma:confidence="0">
                  <emma:literal>心</emma:literal>
                </emma:interpretation>
                <emma:interpretation id="interp64" emma:lang="zh-CN" emma:confidence="0">
                  <emma:literal>刈</emma:literal>
                </emma:interpretation>
                <emma:interpretation id="interp65" emma:lang="zh-CN" emma:confidence="0">
                  <emma:literal>灯</emma:literal>
                </emma:interpretation>
              </emma:one-of>
            </emma:emma>
          </inkml:annotationXML>
          <inkml:trace contextRef="#ctx0" brushRef="#br0" timeOffset="10861.8792">2687 3631 8256,'2'-23'5160,"-2"23"0,21 10-387,-19 4-3225,22 26-774,-5 0-129,13 15-129,-2 0-129,7 7-258,-5-6-129,-1-3-129,-2 3-258,-8-19-516,8 9-1677,-20-24-2322,2-8-258,-11-14-516,0 0 0</inkml:trace>
          <inkml:trace contextRef="#ctx0" brushRef="#br0" timeOffset="11066.4049">2987 3615 9417,'-10'-49'5676,"-5"39"-516,-1 16 0,-17 4-3612,9 32-516,-13-6-387,2 18-387,2-1-258,1-1-258,5 6-645,4-26-645,23 4-2967,0-36-516,27 2-645,4-19-258</inkml:trace>
          <inkml:trace contextRef="#ctx0" brushRef="#br0" timeOffset="11245.428">3195 3511 9933,'51'0'5676,"-32"22"-387,-11 5 0,5 24-3483,-13-12-774,-2 19-387,-7 1-387,-6 0-129,-4 10-516,-7-10-645,5 14-2838,-17-9-1419,-1 7-129,-9-8-645</inkml:trace>
        </inkml:traceGroup>
        <inkml:traceGroup>
          <inkml:annotationXML>
            <emma:emma xmlns:emma="http://www.w3.org/2003/04/emma" version="1.0">
              <emma:interpretation id="{87DFA00C-1D61-493E-9BCA-BAEBFD478D4D}" emma:medium="tactile" emma:mode="ink">
                <msink:context xmlns:msink="http://schemas.microsoft.com/ink/2010/main" type="inkWord" rotatedBoundingBox="13619,13109 14455,12594 15019,13510 14184,14025">
                  <msink:destinationLink direction="with" ref="{3D72AB0D-7A86-4E4E-98B9-2CAEBAC249AD}"/>
                </msink:context>
              </emma:interpretation>
              <emma:one-of disjunction-type="recognition" id="oneOf14">
                <emma:interpretation id="interp66" emma:lang="zh-CN" emma:confidence="0">
                  <emma:literal>”</emma:literal>
                </emma:interpretation>
                <emma:interpretation id="interp67" emma:lang="zh-CN" emma:confidence="0">
                  <emma:literal>“</emma:literal>
                </emma:interpretation>
                <emma:interpretation id="interp68" emma:lang="zh-CN" emma:confidence="0">
                  <emma:literal>4</emma:literal>
                </emma:interpretation>
                <emma:interpretation id="interp69" emma:lang="zh-CN" emma:confidence="0">
                  <emma:literal>〉</emma:literal>
                </emma:interpretation>
                <emma:interpretation id="interp70" emma:lang="zh-CN" emma:confidence="0">
                  <emma:literal>V</emma:literal>
                </emma:interpretation>
              </emma:one-of>
            </emma:emma>
          </inkml:annotationXML>
          <inkml:trace contextRef="#ctx0" brushRef="#br0" timeOffset="9006.1436">3355 2271 9288,'-25'-17'5934,"29"31"-516,27 23 0,3-3-4128,21 22-645,4 0-129,15 9-129,2-4 0,-2 0-387,2-7-258,-7-4-129,4 7-645,-17-20-645,11 12-3354,-21-12-258,2-1-387,-14-16-258</inkml:trace>
          <inkml:trace contextRef="#ctx0" brushRef="#br0" timeOffset="9228.1718">4588 2487 12126,'14'-32'5676,"-14"32"-258,-21 5-258,-5 25-4386,-19 8-387,-10 11-129,-11 13-129,-8 7-258,1 1-258,2-6-387,14 3-516,-7-30-2709,31 5-1290,8-22-387,17-5-258</inkml:trace>
        </inkml:traceGroup>
      </inkml:traceGroup>
    </inkml:traceGroup>
    <inkml:traceGroup>
      <inkml:annotationXML>
        <emma:emma xmlns:emma="http://www.w3.org/2003/04/emma" version="1.0">
          <emma:interpretation id="{6F179F8D-78F7-4A8B-913E-9E3143B0C5A7}" emma:medium="tactile" emma:mode="ink">
            <msink:context xmlns:msink="http://schemas.microsoft.com/ink/2010/main" type="paragraph" rotatedBoundingBox="11602,15848 18513,15325 18664,17324 11753,1784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0201B5C-EE3C-4D8A-804A-5C3706D5F9D4}" emma:medium="tactile" emma:mode="ink">
              <msink:context xmlns:msink="http://schemas.microsoft.com/ink/2010/main" type="inkBullet" rotatedBoundingBox="11631,16243 12438,16182 12541,17535 11734,17596"/>
            </emma:interpretation>
            <emma:one-of disjunction-type="recognition" id="oneOf15">
              <emma:interpretation id="interp71" emma:lang="zh-CN" emma:confidence="0">
                <emma:literal>g</emma:literal>
              </emma:interpretation>
              <emma:interpretation id="interp72" emma:lang="zh-CN" emma:confidence="0">
                <emma:literal>8</emma:literal>
              </emma:interpretation>
              <emma:interpretation id="interp73" emma:lang="zh-CN" emma:confidence="0">
                <emma:literal>y</emma:literal>
              </emma:interpretation>
              <emma:interpretation id="interp74" emma:lang="zh-CN" emma:confidence="0">
                <emma:literal>与</emma:literal>
              </emma:interpretation>
              <emma:interpretation id="interp75" emma:lang="zh-CN" emma:confidence="0">
                <emma:literal>乡</emma:literal>
              </emma:interpretation>
            </emma:one-of>
          </emma:emma>
        </inkml:annotationXML>
        <inkml:trace contextRef="#ctx0" brushRef="#br0" timeOffset="12064.532">1655 5767 8514,'-15'2'5418,"15"-2"-516,0 0-258,-14-29-3483,28 10-645,7-15-258,6-7 0,2-1-129,1-7 0,0 1-129,-1 1 0,-10 6 258,-6 9-129,-13 11 129,0 21-129,-26-11 0,-3 22 129,-11 16 0,-4 18-129,-6 6 0,3 6 0,5 8-129,8-9 0,12-1 0,13-14 0,9-9-258,16-18 129,14-12 0,13-11-129,6-14 129,7-7 0,-6 3 129,1 2 0,-8 3 129,-1 16 0,-11 9 0,-6 24 0,-12 14 0,-12 20 0,-5 12-129,-14 14 0,-11 13 0,-11 3 0,-13 4-129,-1-3 129,-8-1 0,3-15 129,6-16-129,4-15 129,10-21 0,10-25-129,15-14 0,10-37 0,10-21 0,16-12 0,6-19 258,12-12-258,10-2-129,12-6-129,5 6-258,2-3-387,16 28-1935,-11-12-2064,5 20-774,-9 2 129,3 12-258</inkml:trace>
      </inkml:traceGroup>
      <inkml:traceGroup>
        <inkml:annotationXML>
          <emma:emma xmlns:emma="http://www.w3.org/2003/04/emma" version="1.0">
            <emma:interpretation id="{3375B667-3553-4202-82F2-B1D853E27E5B}" emma:medium="tactile" emma:mode="ink">
              <msink:context xmlns:msink="http://schemas.microsoft.com/ink/2010/main" type="line" rotatedBoundingBox="12400,15788 18513,15325 18664,17324 12551,17787"/>
            </emma:interpretation>
          </emma:emma>
        </inkml:annotationXML>
        <inkml:traceGroup>
          <inkml:annotationXML>
            <emma:emma xmlns:emma="http://www.w3.org/2003/04/emma" version="1.0">
              <emma:interpretation id="{81D8FDD4-F09C-46D2-8CDF-92A3EAF253AC}" emma:medium="tactile" emma:mode="ink">
                <msink:context xmlns:msink="http://schemas.microsoft.com/ink/2010/main" type="inkWord" rotatedBoundingBox="12400,15788 12849,15754 12935,16891 12486,16925"/>
              </emma:interpretation>
              <emma:one-of disjunction-type="recognition" id="oneOf16">
                <emma:interpretation id="interp76" emma:lang="zh-CN" emma:confidence="0">
                  <emma:literal>”</emma:literal>
                </emma:interpretation>
                <emma:interpretation id="interp77" emma:lang="zh-CN" emma:confidence="0">
                  <emma:literal>“</emma:literal>
                </emma:interpretation>
                <emma:interpretation id="interp78" emma:lang="zh-CN" emma:confidence="0">
                  <emma:literal>i</emma:literal>
                </emma:interpretation>
                <emma:interpretation id="interp79" emma:lang="zh-CN" emma:confidence="0">
                  <emma:literal>ⅰ</emma:literal>
                </emma:interpretation>
                <emma:interpretation id="interp80" emma:lang="zh-CN" emma:confidence="0">
                  <emma:literal>义</emma:literal>
                </emma:interpretation>
              </emma:one-of>
            </emma:emma>
          </inkml:annotationXML>
          <inkml:trace contextRef="#ctx0" brushRef="#br0" timeOffset="12272.5584">2573 5307 5934,'13'-10'5547,"-13"10"0,0 15-516,-22-3-2064,7 37-1548,-26 2-387,7 26-258,-10 2-387,4 11 0,-1 0-258,7-7-258,13-1-258,11-26-516,24-4-516,3-37-3483,33-4-258,5-15-645,18-12 0</inkml:trace>
          <inkml:trace contextRef="#ctx0" brushRef="#br0" timeOffset="13266.1846">2175 4930 9933,'22'0'5547,"-1"29"-516,-21 5-129,0 10-4257,-8 7-1161,-18-4-3870,11 3-645,-8-3-258,10-4-645</inkml:trace>
        </inkml:traceGroup>
        <inkml:traceGroup>
          <inkml:annotationXML>
            <emma:emma xmlns:emma="http://www.w3.org/2003/04/emma" version="1.0">
              <emma:interpretation id="{1864567C-877B-4E02-8859-D45E35425986}" emma:medium="tactile" emma:mode="ink">
                <msink:context xmlns:msink="http://schemas.microsoft.com/ink/2010/main" type="inkWord" rotatedBoundingBox="13229,16301 13853,16254 13894,16795 13270,16843"/>
              </emma:interpretation>
              <emma:one-of disjunction-type="recognition" id="oneOf17">
                <emma:interpretation id="interp81" emma:lang="zh-CN" emma:confidence="0">
                  <emma:literal>也</emma:literal>
                </emma:interpretation>
                <emma:interpretation id="interp82" emma:lang="zh-CN" emma:confidence="0">
                  <emma:literal>灯</emma:literal>
                </emma:interpretation>
                <emma:interpretation id="interp83" emma:lang="zh-CN" emma:confidence="0">
                  <emma:literal>见</emma:literal>
                </emma:interpretation>
                <emma:interpretation id="interp84" emma:lang="zh-CN" emma:confidence="0">
                  <emma:literal>世</emma:literal>
                </emma:interpretation>
                <emma:interpretation id="interp85" emma:lang="zh-CN" emma:confidence="0">
                  <emma:literal>心</emma:literal>
                </emma:interpretation>
              </emma:one-of>
            </emma:emma>
          </inkml:annotationXML>
          <inkml:trace contextRef="#ctx0" brushRef="#br0" timeOffset="12860.133">3313 5469 10191,'0'-28'5547,"-7"8"-387,-3 33 129,-21 1-3999,7 27-387,-12 3-516,-3 9-129,-2 3-129,-1 1-129,3-6-258,4-12-258,17-2-258,4-30-645,24 5-1032,4-29-1935,29-6-903,0-22-258,21 6 0</inkml:trace>
          <inkml:trace contextRef="#ctx0" brushRef="#br0" timeOffset="12629.6038">2956 5576 8385,'-7'-18'5547,"2"5"-258,5 13-258,7 10-2838,13 17-1161,-4-1-387,9 7-258,3 1-258,2 0-129,5 2-129,-4-9-258,2 3-387,-11-19-645,11 12-2838,-14-17-774,-2 2-516,-17-8-258</inkml:trace>
          <inkml:trace contextRef="#ctx0" brushRef="#br0" timeOffset="12998.1505">3350 5573 129,'114'-65'4644,"-75"49"1290,-4 16-645,-17 6-129,-3 32-1419,-21-15-1806,-1 27-903,-19-1-645,-9 1-774,-5 19-1290,-21-17-3483,-1 7 0,-14-17-645,-3 3-258</inkml:trace>
        </inkml:traceGroup>
        <inkml:traceGroup>
          <inkml:annotationXML>
            <emma:emma xmlns:emma="http://www.w3.org/2003/04/emma" version="1.0">
              <emma:interpretation id="{9AFE1FB7-C277-4CB0-8D23-0FC6D609E2DD}" emma:medium="tactile" emma:mode="ink">
                <msink:context xmlns:msink="http://schemas.microsoft.com/ink/2010/main" type="inkWord" rotatedBoundingBox="14881,17474 15366,16018 16090,16260 15604,17715"/>
              </emma:interpretation>
              <emma:one-of disjunction-type="recognition" id="oneOf18">
                <emma:interpretation id="interp86" emma:lang="zh-CN" emma:confidence="0">
                  <emma:literal>g</emma:literal>
                </emma:interpretation>
                <emma:interpretation id="interp87" emma:lang="zh-CN" emma:confidence="0">
                  <emma:literal>8</emma:literal>
                </emma:interpretation>
                <emma:interpretation id="interp88" emma:lang="zh-CN" emma:confidence="0">
                  <emma:literal>q</emma:literal>
                </emma:interpretation>
                <emma:interpretation id="interp89" emma:lang="zh-CN" emma:confidence="0">
                  <emma:literal>y</emma:literal>
                </emma:interpretation>
                <emma:interpretation id="interp90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14212.8048">5206 5885 8514,'116'-114'5031,"-67"52"-387,-4 3-129,-22-8-3096,6 16-645,-21-6-258,-8 14-258,-13 1 129,-16 17-129,-16 1 0,-8 21 129,-13 3 0,-1 23 0,-6 8 0,6 19-129,9-2-129,12 5-258,16 3 0,17-17-387,18-4 0,16-26 0,26-9 0,5-32-129,20-4 258,-4-19 129,0 1 387,-5 4 0,-13 2 387,-8 14-129,-16 16 129,-7 24 0,-19 19 129,0 34-129,-15 12-258,-6 21 0,-8 18-129,-4 14-129,-6 6-129,-4 1 129,-5 0-129,-4-12 129,-1-11-129,3-14 129,2-18-129,9-22 258,6-16-129,11-28 0,9-17 0,13-28 0,21-18 0,13-16 0,14-13 387,10-13-258,15-9 0,7-8-387,9 0-129,-3-20-903,15 25-2193,-20-12-1161,2 17-903,-16-6 129,-2 19-258</inkml:trace>
        </inkml:traceGroup>
        <inkml:traceGroup>
          <inkml:annotationXML>
            <emma:emma xmlns:emma="http://www.w3.org/2003/04/emma" version="1.0">
              <emma:interpretation id="{63B20E56-17BF-4608-97BC-C142F28ADEA8}" emma:medium="tactile" emma:mode="ink">
                <msink:context xmlns:msink="http://schemas.microsoft.com/ink/2010/main" type="inkWord" rotatedBoundingBox="16215,15903 16557,15737 16678,15988 16336,16153"/>
              </emma:interpretation>
              <emma:one-of disjunction-type="recognition" id="oneOf19">
                <emma:interpretation id="interp91" emma:lang="zh-CN" emma:confidence="0">
                  <emma:literal>”</emma:literal>
                </emma:interpretation>
                <emma:interpretation id="interp92" emma:lang="zh-CN" emma:confidence="0">
                  <emma:literal>“</emma:literal>
                </emma:interpretation>
                <emma:interpretation id="interp93" emma:lang="zh-CN" emma:confidence="0">
                  <emma:literal>"</emma:literal>
                </emma:interpretation>
                <emma:interpretation id="interp94" emma:lang="zh-CN" emma:confidence="0">
                  <emma:literal>″</emma:literal>
                </emma:interpretation>
                <emma:interpretation id="interp95" emma:lang="zh-CN" emma:confidence="0">
                  <emma:literal>〃</emma:literal>
                </emma:interpretation>
              </emma:one-of>
            </emma:emma>
          </inkml:annotationXML>
          <inkml:trace contextRef="#ctx0" brushRef="#br0" timeOffset="14387.327">6037 5019 6450,'20'-34'5418,"-20"34"-129,0 0-387,14 11-1548,-24-1-1677,3 24-645,-9-3-387,2 0-645,1 12-645,-8-24-1032,21 7-2838,0-26-516,0 0-129,15 0-774</inkml:trace>
          <inkml:trace contextRef="#ctx0" brushRef="#br0" timeOffset="14536.846">6262 4954 8901,'28'-17'5289,"-28"17"-258,-1 30-129,-13-16-1935,5 18-2322,-6 4-774,-3-6-1032,16 10-3741,-10-4 129,12-2-516,0-7-258</inkml:trace>
        </inkml:traceGroup>
        <inkml:traceGroup>
          <inkml:annotationXML>
            <emma:emma xmlns:emma="http://www.w3.org/2003/04/emma" version="1.0">
              <emma:interpretation id="{5D339FFC-D92D-402E-BFFF-CED88B2B1070}" emma:medium="tactile" emma:mode="ink">
                <msink:context xmlns:msink="http://schemas.microsoft.com/ink/2010/main" type="inkWord" rotatedBoundingBox="16860,16128 17094,16111 17132,16621 16899,16638"/>
              </emma:interpretation>
              <emma:one-of disjunction-type="recognition" id="oneOf20">
                <emma:interpretation id="interp96" emma:lang="zh-CN" emma:confidence="0">
                  <emma:literal>‘</emma:literal>
                </emma:interpretation>
                <emma:interpretation id="interp97" emma:lang="zh-CN" emma:confidence="0">
                  <emma:literal>(</emma:literal>
                </emma:interpretation>
                <emma:interpretation id="interp98" emma:lang="zh-CN" emma:confidence="0">
                  <emma:literal>'</emma:literal>
                </emma:interpretation>
                <emma:interpretation id="interp99" emma:lang="zh-CN" emma:confidence="0">
                  <emma:literal>〈</emma:literal>
                </emma:interpretation>
                <emma:interpretation id="interp100" emma:lang="zh-CN" emma:confidence="0">
                  <emma:literal>『</emma:literal>
                </emma:interpretation>
              </emma:one-of>
            </emma:emma>
          </inkml:annotationXML>
          <inkml:trace contextRef="#ctx0" brushRef="#br0" timeOffset="14784.8774">6801 5258 12771,'-48'11'5289,"24"10"0,-10-6-774,10 26-3483,-9-7-258,9 14-516,9 7-645,3-9-516,18 19-1548,1-17-2580,18 5-129,4-12-129,14 2-645</inkml:trace>
        </inkml:traceGroup>
        <inkml:traceGroup>
          <inkml:annotationXML>
            <emma:emma xmlns:emma="http://www.w3.org/2003/04/emma" version="1.0">
              <emma:interpretation id="{672502A9-CEC7-4CB4-9711-2D58FC6DCD0A}" emma:medium="tactile" emma:mode="ink">
                <msink:context xmlns:msink="http://schemas.microsoft.com/ink/2010/main" type="inkWord" rotatedBoundingBox="17397,16149 18197,15744 18502,16347 17701,16752"/>
              </emma:interpretation>
              <emma:one-of disjunction-type="recognition" id="oneOf21">
                <emma:interpretation id="interp101" emma:lang="zh-CN" emma:confidence="0">
                  <emma:literal>们</emma:literal>
                </emma:interpretation>
                <emma:interpretation id="interp102" emma:lang="zh-CN" emma:confidence="0">
                  <emma:literal>仃</emma:literal>
                </emma:interpretation>
                <emma:interpretation id="interp103" emma:lang="zh-CN" emma:confidence="0">
                  <emma:literal>门</emma:literal>
                </emma:interpretation>
                <emma:interpretation id="interp104" emma:lang="zh-CN" emma:confidence="0">
                  <emma:literal>加</emma:literal>
                </emma:interpretation>
                <emma:interpretation id="interp105" emma:lang="zh-CN" emma:confidence="0">
                  <emma:literal>艹</emma:literal>
                </emma:interpretation>
              </emma:one-of>
            </emma:emma>
          </inkml:annotationXML>
          <inkml:trace contextRef="#ctx0" brushRef="#br0" timeOffset="15310.4442">7559 5183 11094,'4'-77'5547,"-10"63"-258,-14 4-258,8 17-3354,-20 4-774,1 19-258,-9 5-258,-4 7-258,-4 7 0,0 1-387,6 2-258,3-23-774,28 15-1677,-3-36-2193,14-8-129,23-17-516,20-19 129</inkml:trace>
          <inkml:trace contextRef="#ctx0" brushRef="#br0" timeOffset="15095.9168">7258 5485 8901,'-18'-66'5289,"13"40"-387,-2-4-129,7 30-2580,0-41-1161,11 31-258,2 0-258,8 10 0,-1 4-129,4 19 0,2 6-129,-4 10 0,-4 7-129,0 4-129,-3 2-129,-5-2-129,4 4-387,-13-16-645,17 10-1935,-15-27-1935,4 2-129,-7-23-129,0 0-387</inkml:trace>
          <inkml:trace contextRef="#ctx0" brushRef="#br0" timeOffset="15473.4649">7743 4991 9030,'120'-24'5418,"-76"24"-258,-2 26-516,-24-3-2451,6 35-774,-22-5-258,-2 20-516,-15 5-258,-14 3-387,-3 11-1032,-21-17-3354,18 1-645,4-19-387,18-7-516</inkml:trace>
        </inkml:traceGroup>
        <inkml:traceGroup>
          <inkml:annotationXML>
            <emma:emma xmlns:emma="http://www.w3.org/2003/04/emma" version="1.0">
              <emma:interpretation id="{12362F5A-665C-426F-93A7-5CE1F69F0027}" emma:medium="tactile" emma:mode="ink">
                <msink:context xmlns:msink="http://schemas.microsoft.com/ink/2010/main" type="inkWord" rotatedBoundingBox="18551,16664 18627,16719 18610,16743 18533,16688"/>
              </emma:interpretation>
              <emma:one-of disjunction-type="recognition" id="oneOf22">
                <emma:interpretation id="interp106" emma:lang="zh-CN" emma:confidence="0">
                  <emma:literal>、</emma:literal>
                </emma:interpretation>
                <emma:interpretation id="interp107" emma:lang="zh-CN" emma:confidence="0">
                  <emma:literal>·</emma:literal>
                </emma:interpretation>
                <emma:interpretation id="interp108" emma:lang="zh-CN" emma:confidence="0">
                  <emma:literal>,</emma:literal>
                </emma:interpretation>
                <emma:interpretation id="interp109" emma:lang="zh-CN" emma:confidence="0">
                  <emma:literal>.</emma:literal>
                </emma:interpretation>
                <emma:interpretation id="interp110" emma:lang="zh-CN" emma:confidence="0">
                  <emma:literal>‵</emma:literal>
                </emma:interpretation>
              </emma:one-of>
            </emma:emma>
          </inkml:annotationXML>
          <inkml:trace contextRef="#ctx0" brushRef="#br0" timeOffset="15586.4792">8250 5823 9546,'62'27'3870,"-48"-12"-3483,-14-1-387,0-14-2451,-22 2-3225</inkml:trace>
        </inkml:traceGroup>
      </inkml:traceGroup>
    </inkml:traceGroup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7:06.256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E12E5E5E-A6F2-4811-8881-887F5CA4EE07}" emma:medium="tactile" emma:mode="ink">
          <msink:context xmlns:msink="http://schemas.microsoft.com/ink/2010/main" type="inkDrawing" rotatedBoundingBox="7169,13807 7992,11374 8131,11421 7307,13854" semanticType="callout" shapeName="Other">
            <msink:sourceLink direction="with" ref="{D3E52ABA-F8B2-4535-90D9-C4C2148BB66B}"/>
          </msink:context>
        </emma:interpretation>
      </emma:emma>
    </inkml:annotationXML>
    <inkml:trace contextRef="#ctx0" brushRef="#br0">809-2 5547,'16'5'5418,"-16"36"-129,-10 35-129,-13 13-2193,4 44-1806,-18 16-645,1 29 129,-15 14-387,-5 15 0,-14-3 129,-1 1-258,-7-6 0,2-12 129,3-18-387,6-28 0,17-20-645,-1-45-1548,26-20-2580,4-42-258,14-28-516,2-45-258</inkml:trace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7:14.008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7F8001CF-D140-425A-9560-7028241F9816}" emma:medium="tactile" emma:mode="ink">
          <msink:context xmlns:msink="http://schemas.microsoft.com/ink/2010/main" type="inkDrawing" rotatedBoundingBox="11093,8981 21332,9260 21316,9860 11076,9581" semanticType="callout" shapeName="Other">
            <msink:sourceLink direction="with" ref="{7ED596DC-211D-4C5B-BE55-527009277FF7}"/>
          </msink:context>
        </emma:interpretation>
      </emma:emma>
    </inkml:annotationXML>
    <inkml:trace contextRef="#ctx0" brushRef="#br0">0 432 7740,'103'-156'5547,"-40"106"-129,19 20-516,8-2-3870,32 15-516,25-1-129,34 5 0,22-1-129,34 5 0,18-3 0,27 1-129,18 0 129,20-1-129,3 1 129,9-2-129,7 2 0,-3 0 0,4 0 0,-1 4 0,-6 3 0,1 4-129,-2 0 129,-10 10 0,3 7 0,1 5 0,-10 2 0,-2 3 0,-1 2-129,-11 2 258,-2-3-258,-10 1 0,-14-5 129,-19 3-129,-16-1 0,-19 0-129,-22 0 0,-22-4-129,-27 7 129,-20-6 0,-21-2 0,-19-4 0,-18 0 0,-23-6 0,-13-1-258,-37-10-903,28 0-2838,-37-2-903,-14-2-516,-10-5-258</inkml:trace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7:13.017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2A20FCF8-B865-4ED9-B570-E62B5F6CFECB}" emma:medium="tactile" emma:mode="ink">
          <msink:context xmlns:msink="http://schemas.microsoft.com/ink/2010/main" type="inkDrawing" rotatedBoundingBox="11829,12034 18078,12100 18076,12263 11828,12197" semanticType="underline" shapeName="Other">
            <msink:sourceLink direction="with" ref="{EBA7E789-FDAC-412C-96F6-FFA262B5CE43}"/>
            <msink:sourceLink direction="with" ref="{D2D171C0-E16F-490B-89E7-5DD51610A949}"/>
            <msink:sourceLink direction="with" ref="{763CD095-F228-4D8A-8393-18209A70CDC0}"/>
            <msink:sourceLink direction="with" ref="{50B72B1D-9290-4CE5-B5F7-4D475E814A6E}"/>
            <msink:sourceLink direction="with" ref="{CBBF382D-4DE2-4F59-BAAB-2F939112485B}"/>
            <msink:sourceLink direction="with" ref="{CBC72E08-9E9F-4B7D-B0D6-1F9E48A47A7D}"/>
            <msink:sourceLink direction="with" ref="{7ED596DC-211D-4C5B-BE55-527009277FF7}"/>
            <msink:sourceLink direction="with" ref="{E7C6C42D-23E9-45A5-921B-2076384CD3E8}"/>
            <msink:sourceLink direction="with" ref="{ABE34D17-B136-4205-BF4B-5727EA0266B1}"/>
            <msink:sourceLink direction="with" ref="{E6FB955B-67EA-40CE-A541-233A3ABA84B1}"/>
            <msink:destinationLink direction="with" ref="{3D72AB0D-7A86-4E4E-98B9-2CAEBAC249AD}"/>
          </msink:context>
        </emma:interpretation>
      </emma:emma>
    </inkml:annotationXML>
    <inkml:trace contextRef="#ctx0" brushRef="#br0">0 44 5160,'281'19'5547,"-103"-11"-387,29-6-258,40 8-2322,8-20-1290,45 4-516,14-11-129,33 4-258,14-2 0,20 5-129,4 1 0,2 9-129,0 0 129,-21 3-129,-16 5 0,-29 7 0,-34 0 0,-32 2-129,-39 3-258,-44-6-129,-40 11-516,-56-19-1935,-33 15-2193,-47-8-387,-41 4-387,-46-7-258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7:14.536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FEE302CD-B5BC-4342-9082-4BE0554EC20A}" emma:medium="tactile" emma:mode="ink">
          <msink:context xmlns:msink="http://schemas.microsoft.com/ink/2010/main" type="inkDrawing" rotatedBoundingBox="20576,11895 21149,9702 21231,9724 20657,11916" semanticType="callout" shapeName="Other">
            <msink:sourceLink direction="with" ref="{7ED596DC-211D-4C5B-BE55-527009277FF7}"/>
            <msink:sourceLink direction="with" ref="{EF89A17A-1FB9-4329-83D5-7986BD3B8E89}"/>
          </msink:context>
        </emma:interpretation>
      </emma:emma>
    </inkml:annotationXML>
    <inkml:trace contextRef="#ctx0" brushRef="#br0">594 0 11481,'7'10'5676,"-5"38"-258,-8 15-129,-8 34-4644,-10 15-129,-3 32-129,-13 18-129,-3 7-129,-6 6-129,0-7-258,6-6 129,4-15-258,5-10 0,0-21-129,9-6-387,-11-28-774,18 7-2838,-17-17-645,-1-4-516,-15-12-258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7:15.436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3D72AB0D-7A86-4E4E-98B9-2CAEBAC249AD}" emma:medium="tactile" emma:mode="ink">
          <msink:context xmlns:msink="http://schemas.microsoft.com/ink/2010/main" type="inkDrawing" rotatedBoundingBox="14128,11921 14441,13802 14366,13814 14053,11933" semanticType="callout" shapeName="Other">
            <msink:sourceLink direction="with" ref="{2A20FCF8-B865-4ED9-B570-E62B5F6CFECB}"/>
            <msink:sourceLink direction="with" ref="{87DFA00C-1D61-493E-9BCA-BAEBFD478D4D}"/>
          </msink:context>
        </emma:interpretation>
      </emma:emma>
    </inkml:annotationXML>
    <inkml:trace contextRef="#ctx0" brushRef="#br0">0 69 8256,'0'-79'5805,"0"79"-258,14-1-258,7 42-3483,-8 26-1032,8 35-258,-6 22 0,4 25 0,-3 14-129,2 14-258,-1-3 129,-1-8-129,3-14-129,3-21-129,3-17-129,0-24-129,9-9-387,-18-30-645,17 2-2709,-23-27-1161,-5-13-387,-15-13-387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7:14.939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EF89A17A-1FB9-4329-83D5-7986BD3B8E89}" emma:medium="tactile" emma:mode="ink">
          <msink:context xmlns:msink="http://schemas.microsoft.com/ink/2010/main" type="inkDrawing" rotatedBoundingBox="16572,12112 20727,12180 20725,12329 16570,12262" semanticType="underline" shapeName="Other">
            <msink:sourceLink direction="with" ref="{763CD095-F228-4D8A-8393-18209A70CDC0}"/>
            <msink:sourceLink direction="with" ref="{CBC72E08-9E9F-4B7D-B0D6-1F9E48A47A7D}"/>
            <msink:sourceLink direction="with" ref="{7ED596DC-211D-4C5B-BE55-527009277FF7}"/>
            <msink:sourceLink direction="with" ref="{E6FB955B-67EA-40CE-A541-233A3ABA84B1}"/>
            <msink:destinationLink direction="with" ref="{FEE302CD-B5BC-4342-9082-4BE0554EC20A}"/>
          </msink:context>
        </emma:interpretation>
      </emma:emma>
    </inkml:annotationXML>
    <inkml:trace contextRef="#ctx0" brushRef="#br0">0 122 9030,'34'-39'5031,"18"21"-258,21 17-1548,14-21-2709,28 14 129,17-8-129,27 11 129,19-3 0,22 8 0,15-4-129,24 4-129,11 0 0,18 7 0,2 1 0,5 1-129,-9 1-129,-9 3 0,-19 3 129,-22-2-387,-22 3-129,-40-14-1290,-14 11-3483,-52-2-258,-38 5-258,-44 1-774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9:39.577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8C54A66C-95AA-477B-8BA2-2579C789FED4}" emma:medium="tactile" emma:mode="ink">
          <msink:context xmlns:msink="http://schemas.microsoft.com/ink/2010/main" type="writingRegion" rotatedBoundingBox="499,481 9389,908 9249,3844 358,3418"/>
        </emma:interpretation>
      </emma:emma>
    </inkml:annotationXML>
    <inkml:traceGroup>
      <inkml:annotationXML>
        <emma:emma xmlns:emma="http://www.w3.org/2003/04/emma" version="1.0">
          <emma:interpretation id="{1B7EC4AC-8AD9-4DF4-B52A-258139F5D4AB}" emma:medium="tactile" emma:mode="ink">
            <msink:context xmlns:msink="http://schemas.microsoft.com/ink/2010/main" type="paragraph" rotatedBoundingBox="488,641 7047,630 7048,1446 490,14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303CE2-F819-40AC-83A0-E2BF4AE54793}" emma:medium="tactile" emma:mode="ink">
              <msink:context xmlns:msink="http://schemas.microsoft.com/ink/2010/main" type="line" rotatedBoundingBox="488,641 7047,630 7048,1446 490,1457"/>
            </emma:interpretation>
          </emma:emma>
        </inkml:annotationXML>
        <inkml:traceGroup>
          <inkml:annotationXML>
            <emma:emma xmlns:emma="http://www.w3.org/2003/04/emma" version="1.0">
              <emma:interpretation id="{27701F87-EF04-474C-AFB2-3FFDD0CD8EDA}" emma:medium="tactile" emma:mode="ink">
                <msink:context xmlns:msink="http://schemas.microsoft.com/ink/2010/main" type="inkWord" rotatedBoundingBox="488,645 1330,643 1332,1415 490,1417"/>
              </emma:interpretation>
              <emma:one-of disjunction-type="recognition" id="oneOf0">
                <emma:interpretation id="interp0" emma:lang="zh-CN" emma:confidence="0">
                  <emma:literal>N</emma:literal>
                </emma:interpretation>
                <emma:interpretation id="interp1" emma:lang="zh-CN" emma:confidence="0">
                  <emma:literal>M</emma:literal>
                </emma:interpretation>
                <emma:interpretation id="interp2" emma:lang="zh-CN" emma:confidence="0">
                  <emma:literal>水</emma:literal>
                </emma:interpretation>
                <emma:interpretation id="interp3" emma:lang="zh-CN" emma:confidence="0">
                  <emma:literal>凵</emma:literal>
                </emma:interpretation>
                <emma:interpretation id="interp4" emma:lang="zh-CN" emma:confidence="0">
                  <emma:literal>ⅳ</emma:literal>
                </emma:interpretation>
              </emma:one-of>
            </emma:emma>
          </inkml:annotationXML>
          <inkml:trace contextRef="#ctx0" brushRef="#br0">-1 115 6063,'0'-94'5289,"11"68"-129,16 26-645,1 1-2709,20 34-903,0-4 0,15 22-516,-3 0 129,5 7-516,-1 6 0,-7-9-645,1 8-516,-21-25-1935,4 15-1548,-7-16-516,-6 0-516,-8-17 517</inkml:trace>
          <inkml:trace contextRef="#ctx0" brushRef="#br0" timeOffset="-217.5276">123-4 4386,'-15'-21'5676,"15"21"-258,0 0-387,-9 11-2064,9-11-1419,-6 42-516,-1-8-258,7 19-387,0 7 0,4 3-387,0 8 0,-1 1-516,4 5-258,-7-20-516,19 25-2064,-16-34-1548,0 2-516,-3-20-258,0-8 129</inkml:trace>
          <inkml:trace contextRef="#ctx0" brushRef="#br0" timeOffset="227.5289">721 37 6321,'-8'-52'5418,"8"52"-258,0 0-129,-9 13-2838,12 40-1290,-1-6-258,10 17-387,-4 1 0,2-1-258,7 6-258,-5-7-258,7 5-645,-12-32-1161,10 14-2580,-8-14-258,5 2-258,-6-9-129</inkml:trace>
        </inkml:traceGroup>
        <inkml:traceGroup>
          <inkml:annotationXML>
            <emma:emma xmlns:emma="http://www.w3.org/2003/04/emma" version="1.0">
              <emma:interpretation id="{81ED9E4E-7518-4746-AEDE-5867E954276F}" emma:medium="tactile" emma:mode="ink">
                <msink:context xmlns:msink="http://schemas.microsoft.com/ink/2010/main" type="inkWord" rotatedBoundingBox="1609,1199 1777,1198 1778,1414 1610,1415"/>
              </emma:interpretation>
              <emma:one-of disjunction-type="recognition" id="oneOf1">
                <emma:interpretation id="interp5" emma:lang="zh-CN" emma:confidence="0">
                  <emma:literal>o</emma:literal>
                </emma:interpretation>
                <emma:interpretation id="interp6" emma:lang="zh-CN" emma:confidence="0">
                  <emma:literal>。</emma:literal>
                </emma:interpretation>
                <emma:interpretation id="interp7" emma:lang="zh-CN" emma:confidence="0">
                  <emma:literal>0</emma:literal>
                </emma:interpretation>
                <emma:interpretation id="interp8" emma:lang="zh-CN" emma:confidence="0">
                  <emma:literal>〇</emma:literal>
                </emma:interpretation>
                <emma:interpretation id="interp9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922.6172">1158 570 4128,'-9'-11'5289,"9"11"-258,0 0-129,0 0-2838,0 0-387,-9 12-516,9-12-129,-14 26-387,14-26-258,-6 32-129,6-9-258,0 0-129,8-2-258,3-2 0,9-1-258,-2-16-129,11 8-129,-9-19 129,8 1 129,-14-15-129,2 5 387,-12-7 387,-4-2 129,-8 6 129,-13-4 129,-1 14 129,-7-3-258,5 3-516,8 11-1419,0-4-2580,16 4-387,0 0-516,24-20-129</inkml:trace>
        </inkml:traceGroup>
        <inkml:traceGroup>
          <inkml:annotationXML>
            <emma:emma xmlns:emma="http://www.w3.org/2003/04/emma" version="1.0">
              <emma:interpretation id="{513C1E17-C9C2-41D6-A396-A99E699B714A}" emma:medium="tactile" emma:mode="ink">
                <msink:context xmlns:msink="http://schemas.microsoft.com/ink/2010/main" type="inkWord" rotatedBoundingBox="1991,1206 2237,1205 2238,1454 1992,1455"/>
              </emma:interpretation>
              <emma:one-of disjunction-type="recognition" id="oneOf2">
                <emma:interpretation id="interp10" emma:lang="zh-CN" emma:confidence="0">
                  <emma:literal>v</emma:literal>
                </emma:interpretation>
                <emma:interpretation id="interp11" emma:lang="zh-CN" emma:confidence="0">
                  <emma:literal>冫</emma:literal>
                </emma:interpretation>
                <emma:interpretation id="interp12" emma:lang="zh-CN" emma:confidence="0">
                  <emma:literal>r</emma:literal>
                </emma:interpretation>
                <emma:interpretation id="interp13" emma:lang="zh-CN" emma:confidence="0">
                  <emma:literal>ⅴ</emma:literal>
                </emma:interpretation>
                <emma:interpretation id="interp14" emma:lang="zh-CN" emma:confidence="0">
                  <emma:literal>V</emma:literal>
                </emma:interpretation>
              </emma:one-of>
            </emma:emma>
          </inkml:annotationXML>
          <inkml:trace contextRef="#ctx0" brushRef="#br0" timeOffset="1417.6797">1505 536 4644,'0'0'4902,"-3"16"-129,3 4-387,9 7-3354,-8-10-516,8 10-129,-3 4-129,2-6-258,-1 1-129,0-6 129,-2-1-129,-5-19 129,10 21-129,-10-21 129,0 0 0,0 0 0,0 0 0,0 0-129,5-17 129,-4-1-129,7-3 129,1-2 0,4 2 0,0 0 0,5 2 0,1 6-129,2 3-387,-7-4-1806,5 7-1935,5 7-258,-4 0-387</inkml:trace>
        </inkml:traceGroup>
        <inkml:traceGroup>
          <inkml:annotationXML>
            <emma:emma xmlns:emma="http://www.w3.org/2003/04/emma" version="1.0">
              <emma:interpretation id="{D08D29E5-53BC-4E1E-BE50-8D3CF5689F42}" emma:medium="tactile" emma:mode="ink">
                <msink:context xmlns:msink="http://schemas.microsoft.com/ink/2010/main" type="inkWord" rotatedBoundingBox="2405,1066 3316,1064 3317,1452 2406,1454"/>
              </emma:interpretation>
              <emma:one-of disjunction-type="recognition" id="oneOf3">
                <emma:interpretation id="interp15" emma:lang="zh-CN" emma:confidence="0">
                  <emma:literal>灬</emma:literal>
                </emma:interpretation>
                <emma:interpretation id="interp16" emma:lang="zh-CN" emma:confidence="0">
                  <emma:literal>吡</emma:literal>
                </emma:interpretation>
                <emma:interpretation id="interp17" emma:lang="zh-CN" emma:confidence="0">
                  <emma:literal>心</emma:literal>
                </emma:interpretation>
                <emma:interpretation id="interp18" emma:lang="zh-CN" emma:confidence="0">
                  <emma:literal>吐</emma:literal>
                </emma:interpretation>
                <emma:interpretation id="interp19" emma:lang="zh-CN" emma:confidence="0">
                  <emma:literal>叽</emma:literal>
                </emma:interpretation>
              </emma:one-of>
            </emma:emma>
          </inkml:annotationXML>
          <inkml:trace contextRef="#ctx0" brushRef="#br0" timeOffset="2506.8183">1916 572 5934,'13'8'5031,"-9"10"-387,0-2-387,-4 2-3483,3 7-516,-1-1 0,4 0-129,1 0-387,-4-3 0,6-6-129,-9-15-129,10 19-258,-10-19-129,0 0 129,8-13 129,-8 13-129,7-32 129,2 12 129,-6-7 258,3 0 129,4-2 258,-4 1 0,6 8 0,-2-4 387,1 10-258,-11 14 258,22-12 129,-22 12-129,27 0 0,-27 0-129,29 29 129,-15-8-129,4 3-129,1 2-258,1 1 0,1 0-129,-2-10-258,9 3-387,-10-17 0,7 10-387,-9-19 129,8 3-129,-10-18 129,5 5 129,-8-9 129,3-1 516,-5 4 129,0-5 516,1 10 258,-7-6 258,-3 23-129,12-18 129,-12 18 0,14 0-129,-1 4 0,-13-4-387,24 20-129,-8-1-258,3-5 0,5 4-387,0-3 0,5 3-387,-7-12-129,10 6-258,-8-12 129,6 0-129,-10-17 258,4 6 0,-7-10 258,-2 0 387,-4-5 258,-5-2 387,-3 9 387,-3-10 129,0 12 258,-11-10 0,11 27 129,-31-32 258,31 32-258,-36-22 129,22 22-387,-10-2-129,24 2-258,-29 12 0,21 5-258,0 2-258,4 7-129,4 7-258,4-11-258,8 14-645,-12-36-645,30 44-1032,-14-39-903,6-5-1032,-2 0-129</inkml:trace>
        </inkml:traceGroup>
        <inkml:traceGroup>
          <inkml:annotationXML>
            <emma:emma xmlns:emma="http://www.w3.org/2003/04/emma" version="1.0">
              <emma:interpretation id="{C458C3C2-5404-46C7-935F-912B66F48D6F}" emma:medium="tactile" emma:mode="ink">
                <msink:context xmlns:msink="http://schemas.microsoft.com/ink/2010/main" type="inkWord" rotatedBoundingBox="3310,636 4211,635 4213,1336 3311,1338"/>
              </emma:interpretation>
              <emma:one-of disjunction-type="recognition" id="oneOf4">
                <emma:interpretation id="interp20" emma:lang="zh-CN" emma:confidence="0">
                  <emma:literal>山</emma:literal>
                </emma:interpretation>
                <emma:interpretation id="interp21" emma:lang="zh-CN" emma:confidence="0">
                  <emma:literal>机</emma:literal>
                </emma:interpretation>
                <emma:interpretation id="interp22" emma:lang="zh-CN" emma:confidence="0">
                  <emma:literal>在</emma:literal>
                </emma:interpretation>
                <emma:interpretation id="interp23" emma:lang="zh-CN" emma:confidence="0">
                  <emma:literal>凵</emma:literal>
                </emma:interpretation>
                <emma:interpretation id="interp24" emma:lang="zh-CN" emma:confidence="0">
                  <emma:literal>么</emma:literal>
                </emma:interpretation>
              </emma:one-of>
            </emma:emma>
          </inkml:annotationXML>
          <inkml:trace contextRef="#ctx0" brushRef="#br0" timeOffset="3130.8976">2840 492 3354,'0'-22'4902,"0"22"0,0 0-258,-19-5-1935,19 18-1548,0-13-387,0 31-387,2-12-387,8-1-258,8 8-387,-3-11-516,18 12-387,-16-26-903,23 16-258,-17-17-258,14 1 258,-14-5 129,11-3 645,-12-10 645,2 0 1161,-1-6 1161,-4-7 516,-3 3 258,1-13 0,-2-2-258,-4-6-258,3-2-258,-5-9-387,0 4-258,-3-7 0,-3 15 0,-3-2 129,0 17 516,-12-7 129,12 39 0,-27-19 129,23 29 0,-20 6 258,19 34-516,-12-2 0,17 20-258,-1 1-258,4 9-258,12-2 0,9-4-258,1-1-129,6-23-129,5-4-387,0-20-129,5 3 129,-9-27-258,6 0 129,-9-22-258,5-2 258,-9-13 258,4-1 129,-6-1 129,0-3 387,-6 11 129,-3 1 258,-1 18 258,-7-2 0,8 15 258,-14-1-258,10 28 129,-10-9-129,8 13-258,-7-3-258,7 3-258,-6 4-258,-2-10-516,13 12-1419,-13-19-2580,2-7-258,-2-12-387,0 0-258</inkml:trace>
        </inkml:traceGroup>
        <inkml:traceGroup>
          <inkml:annotationXML>
            <emma:emma xmlns:emma="http://www.w3.org/2003/04/emma" version="1.0">
              <emma:interpretation id="{D47C02D0-D6C0-41B6-894D-AE0EDB2374D1}" emma:medium="tactile" emma:mode="ink">
                <msink:context xmlns:msink="http://schemas.microsoft.com/ink/2010/main" type="inkWord" rotatedBoundingBox="4197,898 4268,897 4269,1015 4197,1015"/>
              </emma:interpretation>
              <emma:one-of disjunction-type="recognition" id="oneOf5">
                <emma:interpretation id="interp25" emma:lang="zh-CN" emma:confidence="0">
                  <emma:literal>、</emma:literal>
                </emma:interpretation>
                <emma:interpretation id="interp26" emma:lang="zh-CN" emma:confidence="0">
                  <emma:literal>·</emma:literal>
                </emma:interpretation>
                <emma:interpretation id="interp27" emma:lang="zh-CN" emma:confidence="0">
                  <emma:literal>.</emma:literal>
                </emma:interpretation>
                <emma:interpretation id="interp28" emma:lang="zh-CN" emma:confidence="0">
                  <emma:literal>丶</emma:literal>
                </emma:interpretation>
                <emma:interpretation id="interp29" emma:lang="zh-CN" emma:confidence="0">
                  <emma:literal>的</emma:literal>
                </emma:interpretation>
              </emma:one-of>
            </emma:emma>
          </inkml:annotationXML>
          <inkml:trace contextRef="#ctx0" brushRef="#br0" timeOffset="3275.916">3721 273 7224,'-14'-45'4902,"14"45"0,0 0-645,0 0-3354,0 0-1419,14 30-2064,6-6-1935,-4 6-258,6 3-387</inkml:trace>
        </inkml:traceGroup>
        <inkml:traceGroup>
          <inkml:annotationXML>
            <emma:emma xmlns:emma="http://www.w3.org/2003/04/emma" version="1.0">
              <emma:interpretation id="{5A4E591E-A896-47B4-AD0D-B9F80D085C39}" emma:medium="tactile" emma:mode="ink">
                <msink:context xmlns:msink="http://schemas.microsoft.com/ink/2010/main" type="inkWord" rotatedBoundingBox="4603,967 6280,964 6281,1402 4603,1405"/>
              </emma:interpretation>
              <emma:one-of disjunction-type="recognition" id="oneOf6">
                <emma:interpretation id="interp30" emma:lang="zh-CN" emma:confidence="0">
                  <emma:literal>到</emma:literal>
                </emma:interpretation>
                <emma:interpretation id="interp31" emma:lang="zh-CN" emma:confidence="0">
                  <emma:literal>矶</emma:literal>
                </emma:interpretation>
                <emma:interpretation id="interp32" emma:lang="zh-CN" emma:confidence="0">
                  <emma:literal>灬</emma:literal>
                </emma:interpretation>
                <emma:interpretation id="interp33" emma:lang="zh-CN" emma:confidence="0">
                  <emma:literal>巛</emma:literal>
                </emma:interpretation>
                <emma:interpretation id="interp34" emma:lang="zh-CN" emma:confidence="0">
                  <emma:literal>洲</emma:literal>
                </emma:interpretation>
              </emma:one-of>
            </emma:emma>
          </inkml:annotationXML>
          <inkml:trace contextRef="#ctx0" brushRef="#br0" timeOffset="4770.1057">4113 297 4257,'29'4'5031,"-14"10"-258,8 2-387,4 6-2967,-2-12-774,7 14-129,-4-13-258,-1 2-129,-4-3 0,-1 3 0,-22-13 258,20 26 0,-20-8 0,-7 8 0,-13-4 129,3 10 0,-12-3 0,5-2-129,-3-5-129,8 3 0,-1-12-129,20-13-129,-17 13 0,17-13 0,0 0 0,0 0-129,16 7 129,-2-6-129,6 3 0,6 1 0,3 3 0,4-2-129,4 2 129,1-5-258,3 3 0,-1-6-129,1 0 0,-6-9 0,3 5-258,-12-13 129,5 7 0,-10-14 129,1 5 0,-10-5 129,5-2 129,-5 1 0,2-6-129,-5 1 258,5 1 129,-7 1 0,6 0 129,-9 6 0,-3 0 387,1 7-258,-2-1 258,0 16-129,-13-18 129,13 18-129,-18-6 0,18 6 0,-16-6 129,16 6 0,-16 0-258,16 0 129,0 0-129,0 0 0,-13 0-129,13 0 0,0 0 0,0 0 0,0 0-129,-6 15 129,6-15 129,-6 21-129,1-5 0,3 1 0,0 4-129,2 2 129,2 1-129,5-3 0,7 2-129,2-6 0,5 2 0,0-6 0,3 2-258,-4-5 0,5 0 129,-7-6 0,5 0-129,-9-4 129,3 0 0,-17 0 0,24-18 0,-11-5-129,3 1 129,-3-3 0,6-1 0,-3-3 0,3 2 0,-3 5 0,3 2 129,-6 5 258,-4-1 0,-9 16 258,15-4 0,-15 4 0,9 13 0,-2 10 129,-4 0-129,8 8-129,-1 5-129,1 0 0,5-4-129,-3-3-129,-1-5 0,2-8 0,-3-2 0,-11-14-129,15 0 129,-15 0-129,5-21 0,-5-2 129,1-3 0,1-5 129,3 1 129,-3-2-258,6 1 258,2 4 0,3-3-129,4 14 387,0 2-129,7 8 0,-6 2 129,9 7 0,-6 5 0,5 11 129,-5 0-129,4 6-129,-1-5 0,1-1-258,-1-5 129,2-2-129,-1-7 0,-3-5 0,2 0-258,-5-17-129,10 5-1032,-17-9-2967,8-2-645,-3-1-387,-1-2-387</inkml:trace>
        </inkml:traceGroup>
        <inkml:traceGroup>
          <inkml:annotationXML>
            <emma:emma xmlns:emma="http://www.w3.org/2003/04/emma" version="1.0">
              <emma:interpretation id="{593F11BC-FA35-44D6-B0C0-DCEF6B8E8A56}" emma:medium="tactile" emma:mode="ink">
                <msink:context xmlns:msink="http://schemas.microsoft.com/ink/2010/main" type="inkWord" rotatedBoundingBox="6890,881 7047,880 7047,1219 6891,1219"/>
              </emma:interpretation>
              <emma:one-of disjunction-type="recognition" id="oneOf7">
                <emma:interpretation id="interp35" emma:lang="zh-CN" emma:confidence="0">
                  <emma:literal>:</emma:literal>
                </emma:interpretation>
                <emma:interpretation id="interp36" emma:lang="zh-CN" emma:confidence="0">
                  <emma:literal>;</emma:literal>
                </emma:interpretation>
                <emma:interpretation id="interp37" emma:lang="zh-CN" emma:confidence="0">
                  <emma:literal>丶</emma:literal>
                </emma:interpretation>
                <emma:interpretation id="interp38" emma:lang="zh-CN" emma:confidence="0">
                  <emma:literal>.</emma:literal>
                </emma:interpretation>
                <emma:interpretation id="interp39" emma:lang="zh-CN" emma:confidence="0">
                  <emma:literal>、</emma:literal>
                </emma:interpretation>
              </emma:one-of>
            </emma:emma>
          </inkml:annotationXML>
          <inkml:trace contextRef="#ctx0" brushRef="#br0" timeOffset="5336.1776">6401 214 9417,'0'0'5418,"0"0"-258,15-3-258,-15 3-4257,0 0-645,0 0-645,14 0-2064,-14 0-2322,21 11-129,-11 5-903,-6-1 645</inkml:trace>
          <inkml:trace contextRef="#ctx0" brushRef="#br0" timeOffset="5482.1961">6475 401 6837,'0'34'5676,"5"-7"-258,-5-11-129,13 7-2580,-13-23-1935,9 17-387,-9-17-516,0 0-903,35 25-3870,-35-25-258,21 6-645,-21-6-258</inkml:trace>
        </inkml:traceGroup>
      </inkml:traceGroup>
    </inkml:traceGroup>
    <inkml:traceGroup>
      <inkml:annotationXML>
        <emma:emma xmlns:emma="http://www.w3.org/2003/04/emma" version="1.0">
          <emma:interpretation id="{1C26E63F-03AE-41A3-9500-BC2CB8A25DD9}" emma:medium="tactile" emma:mode="ink">
            <msink:context xmlns:msink="http://schemas.microsoft.com/ink/2010/main" type="paragraph" rotatedBoundingBox="1246,1932 9322,2319 9249,3844 1172,345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DC1CA9A-8ECC-4E10-870C-0D8A947132A7}" emma:medium="tactile" emma:mode="ink">
              <msink:context xmlns:msink="http://schemas.microsoft.com/ink/2010/main" type="line" rotatedBoundingBox="1246,1932 9322,2319 9249,3844 1172,3457"/>
            </emma:interpretation>
          </emma:emma>
        </inkml:annotationXML>
        <inkml:traceGroup>
          <inkml:annotationXML>
            <emma:emma xmlns:emma="http://www.w3.org/2003/04/emma" version="1.0">
              <emma:interpretation id="{25CAC55F-647C-4205-9D80-CBAA5BA5EB01}" emma:medium="tactile" emma:mode="ink">
                <msink:context xmlns:msink="http://schemas.microsoft.com/ink/2010/main" type="inkWord" rotatedBoundingBox="1229,2280 2307,2332 2252,3479 1174,3428">
                  <msink:destinationLink direction="with" ref="{994AF998-8AE3-4136-88D2-C45BB7B64CCC}"/>
                  <msink:destinationLink direction="with" ref="{F2E6E2D5-80C5-46B0-8FF6-C24376B6E059}"/>
                </msink:context>
              </emma:interpretation>
              <emma:one-of disjunction-type="recognition" id="oneOf8">
                <emma:interpretation id="interp40" emma:lang="zh-CN" emma:confidence="0">
                  <emma:literal>保</emma:literal>
                </emma:interpretation>
                <emma:interpretation id="interp41" emma:lang="zh-CN" emma:confidence="0">
                  <emma:literal>垛</emma:literal>
                </emma:interpretation>
                <emma:interpretation id="interp42" emma:lang="zh-CN" emma:confidence="0">
                  <emma:literal>跺</emma:literal>
                </emma:interpretation>
                <emma:interpretation id="interp43" emma:lang="zh-CN" emma:confidence="0">
                  <emma:literal>侏</emma:literal>
                </emma:interpretation>
                <emma:interpretation id="interp44" emma:lang="zh-CN" emma:confidence="0">
                  <emma:literal>砾</emma:literal>
                </emma:interpretation>
              </emma:one-of>
            </emma:emma>
          </inkml:annotationXML>
          <inkml:trace contextRef="#ctx0" brushRef="#br0" timeOffset="9178.1654">1198 1709 3096,'-5'-56'4257,"5"56"-387,0-20-1032,0 20-1290,12 0-516,-12 0-645,21 12-129,-5 5-129,1 3 0,-1 0 129,4 7 129,-10-1 258,4 3 0,-11-8 129,3 10 0,-11-10 129,-1 7-129,-13-12 0,5 8-258,-6-7-129,3-1-129,2-5-516,-1-4-258,16-7-387,0 0-645,0 0-903,10 5-2193,10-7-258,0-3-387</inkml:trace>
          <inkml:trace contextRef="#ctx0" brushRef="#br0" timeOffset="8888.1286">1019 1712 5676,'28'-57'5289,"-28"57"-387,14 3-258,-7 33-2193,-7-14-1548,9 17-516,-1 0-387,-1-1-516,14 11-1290,-18-18-1935,9-1-903,-1-10-516,2-7 0</inkml:trace>
          <inkml:trace contextRef="#ctx0" brushRef="#br0" timeOffset="9458.7011">1139 2176 8385,'-73'46'5418,"46"-31"-645,6-8-258,21-7-3483,0 0-516,8 11-258,18-11-129,13-4-258,9-3 0,6 0-258,8-2 258,4-1 0,-1 4-129,-6-2-258,-1 6 0,-14-8-774,7 11-1032,-21 1-2193,-5-2-258,-8 0-258,-17 0 130</inkml:trace>
          <inkml:trace contextRef="#ctx0" brushRef="#br0" timeOffset="8488.5777">969 1805 6321,'14'-13'5160,"-14"20"0,-9 9-645,3 17-2451,-20-6-903,4 13-387,-11 0-387,1 7-387,1-4-129,-1-9-258,8 4-387,-5-21-516,21 8-645,-10-23-129,18-2-903,0 0-645,24-9-516,-9-11-516</inkml:trace>
          <inkml:trace contextRef="#ctx0" brushRef="#br0" timeOffset="8681.6024">868 2006 4386,'16'-20'4515,"-16"20"-129,0 0-774,14 32-903,-19-9-903,5 21-516,-6-2-516,6 12-258,-5 4-129,1 4-387,2 0 0,-2-7-387,4 5-258,0-20-774,7 7-1677,-3-21-1548,1-9-387,-5-17-129</inkml:trace>
          <inkml:trace contextRef="#ctx0" brushRef="#br0" timeOffset="9878.7544">1498 2120 5031,'-44'-27'5676,"29"20"-516,-1 2-387,13 12-2193,-16-4-645,19 26-774,-10-1-258,10 17-387,0 4-258,4 10 0,0 6-258,5 3 129,2-3-258,-1 1 129,-1-8-129,-2-6-129,2-6-129,-9-15-129,5-2-387,-5-29-258,-4 14-645,-16-34-903,18-1-1032,-20-25-1161,8-2 0,-6-14 1161,15 6 1806,-11-2 1419,7-2 1419,9 26 1548,-14-7 1677,14 23 903,-2 5-129,2 13-1290,-19 0-1032,16 20-903,-18-3-774,6 10-516,-4 2-387,-5-6-774,12 16-1290,-9-15-2709,6-6-387,15-18-387,0 0-258</inkml:trace>
          <inkml:trace contextRef="#ctx0" brushRef="#br0" timeOffset="10044.2755">1356 2331 5547,'50'-6'5418,"-27"6"-258,3 7-387,0-3-1548,6 12-2193,-1-5-903,0-4-1032,15 13-2322,-7-12-1419,4-5-645,-4-3-129,1-4-129</inkml:trace>
        </inkml:traceGroup>
        <inkml:traceGroup>
          <inkml:annotationXML>
            <emma:emma xmlns:emma="http://www.w3.org/2003/04/emma" version="1.0">
              <emma:interpretation id="{061655EA-BD38-43E9-B2AF-D6D192DE8AD3}" emma:medium="tactile" emma:mode="ink">
                <msink:context xmlns:msink="http://schemas.microsoft.com/ink/2010/main" type="inkWord" rotatedBoundingBox="2317,2291 3177,2332 3126,3398 2266,3357">
                  <msink:destinationLink direction="with" ref="{994AF998-8AE3-4136-88D2-C45BB7B64CCC}"/>
                  <msink:destinationLink direction="with" ref="{F2E6E2D5-80C5-46B0-8FF6-C24376B6E059}"/>
                </msink:context>
              </emma:interpretation>
              <emma:one-of disjunction-type="recognition" id="oneOf9">
                <emma:interpretation id="interp45" emma:lang="zh-CN" emma:confidence="0">
                  <emma:literal>度</emma:literal>
                </emma:interpretation>
                <emma:interpretation id="interp46" emma:lang="zh-CN" emma:confidence="0">
                  <emma:literal>呆</emma:literal>
                </emma:interpretation>
                <emma:interpretation id="interp47" emma:lang="zh-CN" emma:confidence="0">
                  <emma:literal>专</emma:literal>
                </emma:interpretation>
                <emma:interpretation id="interp48" emma:lang="zh-CN" emma:confidence="0">
                  <emma:literal>号</emma:literal>
                </emma:interpretation>
                <emma:interpretation id="interp49" emma:lang="zh-CN" emma:confidence="0">
                  <emma:literal>车</emma:literal>
                </emma:interpretation>
              </emma:one-of>
            </emma:emma>
          </inkml:annotationXML>
          <inkml:trace contextRef="#ctx0" brushRef="#br0" timeOffset="10265.8036">2034 1740 9933,'4'-32'5418,"-4"32"-258,0 0-129,15 5-3483,-15-5-903,10 32-258,-1-9-387,1 1-258,8 7-516,-10-12-774,20 13-2580,-15-17-1032,3 2-129,-16-17-645</inkml:trace>
          <inkml:trace contextRef="#ctx0" brushRef="#br0" timeOffset="10630.8498">2130 1723 5934,'-29'-45'4902,"16"29"-387,13 16-387,0-17-2709,0 17-774,0 0-258,10-10-387,5 10 0,2 4 0,1 3 129,0 7-129,1 0 129,-2 1 129,-3 2 0,-7-1 0,4 4 129,-8-2 129,-3 4 0,-5-8 129,1 6-129,-12-6-129,3 3 0,-7-6 0,4 0-129,-3-2-129,2-2 0,2-1-129,15-6 0,-21 4-258,21-4 0,0 0 0,0 0-387,0 0-129,14-3-645,15 3-1419,-12 0-1935,6 0-258,-2-3-258,0 3 129</inkml:trace>
          <inkml:trace contextRef="#ctx0" brushRef="#br0" timeOffset="10872.3805">1918 2106 6063,'-13'15'4902,"13"-15"-258,0 0-516,22 0-3225,18 0-387,3-9-129,13 5 129,2-9-258,7 7 0,-1-2-387,-3-2-129,-2 10-1161,-15-3-2580,-1-1-774,-9-1-258,-10-5 0</inkml:trace>
          <inkml:trace contextRef="#ctx0" brushRef="#br0" timeOffset="11341.9402">2378 1931 10965,'-34'3'5031,"22"11"0,-1-1-1290,8 11-2838,-10 1-129,8 12-387,-4-5-129,4 4-129,-1-3-129,4-3 0,2-4-129,0-3 129,2-6-129,0-17-129,5 22-129,-5-22 129,24 10-129,-8-10 0,4 2 0,1-2-129,3 0 258,-2 0 0,0 4 258,1 0 0,-5 2 129,-1 6 258,-17-12 258,24 27 0,-23-13 129,1 11 129,-11-4 0,-6 16 0,-23-6 0,-9 12-258,-13-3-129,-6 3-129,-8-6-129,-2-4-129,3-9-129,6-14-129,6-5-258,8-14-129,17-8-516,4-23-1032,29 13-2838,-1-15-645,11 11-387,11-3-387</inkml:trace>
          <inkml:trace contextRef="#ctx0" brushRef="#br0" timeOffset="11481.9576">2551 2501 9030,'57'35'4902,"-57"-35"-1677,21 13-3225,-21-13-4257,15 13-903,-15-13-258</inkml:trace>
        </inkml:traceGroup>
        <inkml:traceGroup>
          <inkml:annotationXML>
            <emma:emma xmlns:emma="http://www.w3.org/2003/04/emma" version="1.0">
              <emma:interpretation id="{2A6EFC49-0748-414D-B013-806FAD72B8F6}" emma:medium="tactile" emma:mode="ink">
                <msink:context xmlns:msink="http://schemas.microsoft.com/ink/2010/main" type="inkWord" rotatedBoundingBox="4831,2411 6097,2472 6039,3690 4773,3629"/>
              </emma:interpretation>
              <emma:one-of disjunction-type="recognition" id="oneOf10">
                <emma:interpretation id="interp50" emma:lang="zh-CN" emma:confidence="0">
                  <emma:literal>范</emma:literal>
                </emma:interpretation>
                <emma:interpretation id="interp51" emma:lang="zh-CN" emma:confidence="0">
                  <emma:literal>葩</emma:literal>
                </emma:interpretation>
                <emma:interpretation id="interp52" emma:lang="zh-CN" emma:confidence="0">
                  <emma:literal>花</emma:literal>
                </emma:interpretation>
                <emma:interpretation id="interp53" emma:lang="zh-CN" emma:confidence="0">
                  <emma:literal>苑</emma:literal>
                </emma:interpretation>
                <emma:interpretation id="interp54" emma:lang="zh-CN" emma:confidence="0">
                  <emma:literal>蒗</emma:literal>
                </emma:interpretation>
              </emma:one-of>
            </emma:emma>
          </inkml:annotationXML>
          <inkml:trace contextRef="#ctx0" brushRef="#br0" timeOffset="18359.8314">4331 1961 6450,'45'-12'5547,"-13"5"-516,11 6-129,-2-12-2709,25 13-903,-10-3-645,19 3-258,-2-2-258,0 1-516,5 1-258,-15-9-903,10 9-2709,-21-4-774,-8 3-129,-15-6-516</inkml:trace>
          <inkml:trace contextRef="#ctx0" brushRef="#br0" timeOffset="18584.3595">4719 1764 10836,'-30'-6'5289,"30"6"-258,-15 0-645,15 20-3225,0-4-516,0 10-258,5 4-387,-1-1-387,12 12-645,-12-10-2580,17 1-1419,-2-5-387,8-5-387,-1-13 0</inkml:trace>
          <inkml:trace contextRef="#ctx0" brushRef="#br0" timeOffset="18765.883">5097 1818 9288,'-9'-3'5418,"-11"10"-387,-2 15 0,-9-5-3741,1 11-1161,-3 9-645,-7-5-1548,8 13-2709,-9 3-516,6-3-129,1 4-387</inkml:trace>
          <inkml:trace contextRef="#ctx0" brushRef="#br0" timeOffset="19942.5324">4442 2694 7611,'-63'66'5418,"36"-45"-387,7-6-129,-5-13-3612,25-2-387,0 0-516,0-19-516,12-8-129,10-16-645,14 6-387,-7-19-2451,14 5-1161,1 0-258,1 5-387</inkml:trace>
          <inkml:trace contextRef="#ctx0" brushRef="#br0" timeOffset="19782.012">4419 2346 13287,'0'0'5676,"0"0"-387,0 0-1419,-14 0-3354,14 0-258,0 0-258,9 0-258,4 5-387,-13-5-774,37 12-1677,-18-6-1935,4 7-387,-8 3-387,2 5 0</inkml:trace>
          <inkml:trace contextRef="#ctx0" brushRef="#br0" timeOffset="20260.0727">4541 2954 7611,'-2'18'5160,"2"-18"-516,0 0-387,0-13-3354,7-8-645,11-9-387,-2-17-516,15 6-1032,-15-19-2193,7-4-903,1-1-258,-4-1-258</inkml:trace>
          <inkml:trace contextRef="#ctx0" brushRef="#br0" timeOffset="20559.1103">4764 2207 3096,'12'-15'5160,"5"4"-387,-17 11-129,33 0-2193,-15-8-1419,16 8-258,-4-5-129,12 5-387,-2 0 0,5 0 0,-4 1-129,-2 8 129,-11 3 129,-4 8-129,-9 4 129,-9 5 0,-6 6-129,-14 6-129,-7 5-129,-6-2-129,2 0-387,-8-10-387,16 4-387,-17-30-1935,16 2-1677,3-10-387,6-17 0</inkml:trace>
          <inkml:trace contextRef="#ctx0" brushRef="#br0" timeOffset="20854.1481">4938 2289 4644,'-6'-18'5289,"2"2"-387,4 16-645,0 16-1806,-6-1-645,9 26-516,-3 0-516,0 20-129,0 1-258,0 10 0,0-2-129,3-2-129,5-8-129,3-8 129,4-10-258,4-19 0,8-9 0,3-14-129,8-8 129,3-19-258,10-12 0,-2-12-258,8-3-258,-9-10-129,12 13-258,-21-16-645,14 21-903,-19-10-1032,5 17-516,-5 2-645</inkml:trace>
        </inkml:traceGroup>
        <inkml:traceGroup>
          <inkml:annotationXML>
            <emma:emma xmlns:emma="http://www.w3.org/2003/04/emma" version="1.0">
              <emma:interpretation id="{905584E1-05A1-4F1F-821A-0527BF507998}" emma:medium="tactile" emma:mode="ink">
                <msink:context xmlns:msink="http://schemas.microsoft.com/ink/2010/main" type="inkWord" rotatedBoundingBox="6232,2533 7060,2573 7012,3577 6184,3537"/>
              </emma:interpretation>
              <emma:one-of disjunction-type="recognition" id="oneOf11">
                <emma:interpretation id="interp55" emma:lang="zh-CN" emma:confidence="0">
                  <emma:literal>围</emma:literal>
                </emma:interpretation>
                <emma:interpretation id="interp56" emma:lang="zh-CN" emma:confidence="0">
                  <emma:literal>圄</emma:literal>
                </emma:interpretation>
                <emma:interpretation id="interp57" emma:lang="zh-CN" emma:confidence="0">
                  <emma:literal>圊</emma:literal>
                </emma:interpretation>
                <emma:interpretation id="interp58" emma:lang="zh-CN" emma:confidence="0">
                  <emma:literal>圃</emma:literal>
                </emma:interpretation>
                <emma:interpretation id="interp59" emma:lang="zh-CN" emma:confidence="0">
                  <emma:literal>国</emma:literal>
                </emma:interpretation>
              </emma:one-of>
            </emma:emma>
          </inkml:annotationXML>
          <inkml:trace contextRef="#ctx0" brushRef="#br0" timeOffset="21070.6756">5728 2162 6321,'25'-48'5418,"-23"26"-516,12 19-1419,-14-18-903,0 21-903,0 0-387,1 25-387,-1 2-258,0 11-258,-5 8-129,2 6-129,-4 11-129,5 2-129,2 3-129,-4-8-129,4 2-516,0-22-387,6 10-1290,-6-26-2580,5-11-129,-5-13-387,7-20 0</inkml:trace>
          <inkml:trace contextRef="#ctx0" brushRef="#br0" timeOffset="22466.8528">5782 2255 3483,'10'-90'5418,"0"53"-387,9 0-258,10 17-2451,-10-16-903,24 14-516,-4-6-387,12 11 0,4-2 0,3 8-387,-2-4 129,2 7-129,-4-1 0,-1 2 0,-7 6 0,-2 1 0,-11 0 129,-6 3 129,-5 14-129,-5 7 0,-6 8 0,-5 10 0,-6 11 0,-3 15-129,0 5 0,-5 7-258,0 0 129,6 5 0,-2-5-129,4-4 129,0-12 0,0-4 0,5-11-129,-2-7 129,-2-9-129,-1-13 0,0-7 0,0-13 0,-23 0 0,1-20-129,-6-12 0,-15-16 0,-4-6 0,-8-9 129,-2 3 0,-2-6-129,2 7 258,6 4-129,4 11 258,13 12-129,10 8 0,7 8 129,17 16-129,-11-21 0,11 21 129,13-13-129,8 8 0,7-3-129,8 2 129,1 1-129,5-1 129,-2 2-129,-1 4 0,-10 0 0,-5 1 0,-9 6 0,-15-7 0,6 27 0,-9-8 129,-10 1 0,-10-1 129,-1 3 129,-5-3-129,0 1 258,-3-6-258,4 1 129,-1-4 0,9-4-129,3-1-129,3-5-129,14-1 0,0 0-129,0 0-129,14 0 0,12 0-258,-4-10 0,14 4 0,-5-8 0,7 7-129,-8-4 258,3 7 0,-9-2 129,-4 6 258,-20 0 129,16 7 258,-16 7 129,-3 0 0,-10 9 129,-12-2 258,3 4-129,-7-8-129,4 7 0,-1-11 0,7 5-258,-1-11 0,20-7-258,-16 7 0,16-7 0,8-2-129,8-6 0,5-1 0,1-4 0,4 4 129,3 2 0,-3 2 0,-2 3 0,-1 1 0,-4 1 0,-3 7 129,-1 4 0,-5 4 0,-5-2 0,-2 3 0,-3-1-129,-4 1 129,-10 1-258,-2-1-129,-8-6-387,7 6-258,-10-21-645,27 5-903,-37-26-774,35 8-129,-14-25-129,16 4 129,-6-15 1161,6 4 1032,3 2 1548,-3-10 1548,2 26 1161,-2-14 258,0 27 258,-5-11-258,5 30-774,-4-14-516,4 23-774,0-9-387,-5 40-387,3-6-387,-3 6-258,5 10-387,-10 0 0,7 13-516,-15-12 129,11 15-258,-18-16 258,4 5 258,-7-10 258,-3-7 516,6 1 387,-6-22 387,13 5 387,-6-20-129,24-2 129,-16 3-258,16-3-258,7-3-129,17-6-258,1-6-129,11-2-129,8-3-129,5-9-645,14 20-774,-11-20-3354,18 14-516,-7 1-387,4 8-387</inkml:trace>
        </inkml:traceGroup>
        <inkml:traceGroup>
          <inkml:annotationXML>
            <emma:emma xmlns:emma="http://www.w3.org/2003/04/emma" version="1.0">
              <emma:interpretation id="{A1980288-0595-4DAF-B0E4-F72FEB6FFAC4}" emma:medium="tactile" emma:mode="ink">
                <msink:context xmlns:msink="http://schemas.microsoft.com/ink/2010/main" type="inkWord" rotatedBoundingBox="7371,2226 8090,2260 8020,3716 7301,3682"/>
              </emma:interpretation>
              <emma:one-of disjunction-type="recognition" id="oneOf12">
                <emma:interpretation id="interp60" emma:lang="zh-CN" emma:confidence="0">
                  <emma:literal>变</emma:literal>
                </emma:interpretation>
                <emma:interpretation id="interp61" emma:lang="zh-CN" emma:confidence="0">
                  <emma:literal>多</emma:literal>
                </emma:interpretation>
                <emma:interpretation id="interp62" emma:lang="zh-CN" emma:confidence="0">
                  <emma:literal>孪</emma:literal>
                </emma:interpretation>
                <emma:interpretation id="interp63" emma:lang="zh-CN" emma:confidence="0">
                  <emma:literal>奕</emma:literal>
                </emma:interpretation>
                <emma:interpretation id="interp64" emma:lang="zh-CN" emma:confidence="0">
                  <emma:literal>娈</emma:literal>
                </emma:interpretation>
              </emma:one-of>
            </emma:emma>
          </inkml:annotationXML>
          <inkml:trace contextRef="#ctx0" brushRef="#br0" timeOffset="23074.4301">6958 1577 8901,'0'-17'5289,"0"17"-258,0 0-387,36 11-3354,-36-11-903,29 26-129,-10-5-258,3 3-129,-6 8-129,-1-1 129,-8 2 0,-7 1 129,-12 2 0,-9 1 258,-12-6 0,-4 2 129,2-8-129,1-4 129,4-7-258,8-4 0,5-7 0,17-3-258,5-8 0,12-8 0,9-1 0,8-6-129,-1 0 258,1 3-129,-2 3 129,-3 1 0,-6 7 258,-5 8 0,-18 1 0,11 16 129,-11 8 0,-1 12-258,-13 5 0,4 6-129,-2 6 0,-3-2-258,6 1-258,-3-14-387,12 4-387,0-42-1290,6 20-2451,-6-20-258,34-18-516,-9-16 258</inkml:trace>
          <inkml:trace contextRef="#ctx0" brushRef="#br0" timeOffset="23437.9762">7298 1951 5934,'32'-35'5805,"-32"35"-516,0 0-258,1 16-2709,4 27-903,-13-6-645,1 13-387,-6 0-516,-1 2-258,2 5-258,-10-10-387,7 9-387,-16-31-774,17 16-1290,-24-29-387,17 10-129,-21-24 1548,17 2 1032,-12-14 1161,7-7 903,5 7 1419,-14-18 1548,22 19 258,-12-17-129,29 30-1161,-25-35-903,26 23-516,2-8-258,23 3-387,7-9-129,15 4-258,6-3 129,8-1 0,1 4-258,-4 0-258,6 13-516,-25-8-645,10 26-3096,-24 3-516,-9 15-645,-13 4-258</inkml:trace>
          <inkml:trace contextRef="#ctx0" brushRef="#br0" timeOffset="23946.0408">7206 2519 6321,'-87'79'5418,"51"-51"-387,7-8-387,-2-14-3096,31-6-774,0 0-387,9 0-258,20-12-129,8-5-129,6-4 129,3-3-129,6 1 129,-3 6 0,-2 4 129,-6 10 0,-7 3 258,-6 11 0,-14 8 0,-6 14 0,-8 1 0,-8 11 129,-18 0-129,-7 7 0,-14 0-258,-7 2 129,-4-8-258,-4-5 129,4-10-129,3-10 0,6-7-129,7-14-129,12-12 0,6-17 0,12-2-129,10-11 129,2 4 0,0-10 0,9 3 129,6 5 129,4 7 129,8 12 129,1 4 0,10 14 129,-1 3 0,10 20 0,3 8 0,1 6 0,1 5-129,3 1-129,-7 0 0,-6-3 0,-5-7-258,-8-7-129,-6 1-774,-23-24-2451,17 10-1677,-17-10-516,9-10-258,-7-9-516</inkml:trace>
        </inkml:traceGroup>
        <inkml:traceGroup>
          <inkml:annotationXML>
            <emma:emma xmlns:emma="http://www.w3.org/2003/04/emma" version="1.0">
              <emma:interpretation id="{3ED94552-26A6-49C4-9CBB-30C1D4115C3A}" emma:medium="tactile" emma:mode="ink">
                <msink:context xmlns:msink="http://schemas.microsoft.com/ink/2010/main" type="inkWord" rotatedBoundingBox="8213,2798 9296,2850 9268,3429 8185,3377"/>
              </emma:interpretation>
              <emma:one-of disjunction-type="recognition" id="oneOf13">
                <emma:interpretation id="interp65" emma:lang="zh-CN" emma:confidence="0">
                  <emma:literal>化</emma:literal>
                </emma:interpretation>
                <emma:interpretation id="interp66" emma:lang="zh-CN" emma:confidence="0">
                  <emma:literal>氏</emma:literal>
                </emma:interpretation>
                <emma:interpretation id="interp67" emma:lang="zh-CN" emma:confidence="0">
                  <emma:literal>代</emma:literal>
                </emma:interpretation>
                <emma:interpretation id="interp68" emma:lang="zh-CN" emma:confidence="0">
                  <emma:literal>乱</emma:literal>
                </emma:interpretation>
                <emma:interpretation id="interp69" emma:lang="zh-CN" emma:confidence="0">
                  <emma:literal>仳</emma:literal>
                </emma:interpretation>
              </emma:one-of>
            </emma:emma>
          </inkml:annotationXML>
          <inkml:trace contextRef="#ctx0" brushRef="#br0" timeOffset="25990.3003">7927 2193 2580,'28'-25'5676,"-28"25"-387,15-23 0,0 27-1935,-21-12-1161,6 8-645,-3 8-516,-4 8-387,-13 2-129,1 14-258,-8 2-129,-4 3 0,-2 8-129,-1 0 0,4-2-129,2-6-129,8-1-129,2-13-129,13 1-129,5-24-258,0 13-129,3-22 0,17-1 0,-6-15 0,13 7 387,-8-10 129,7 2 387,-5 5 258,-5 0 258,6 9 258,-16-1 129,7 13 0,-13 0 129,0 0 0,9 19-129,-4 8-258,-5-3-129,0 10-129,0 5-258,0 2 0,0 1-129,0-9 0,0-1-129,0-8 129,1-6-129,-1-18 0,7 16 258,-7-16 0,19-7 0,-4-6 0,4-6 129,4-4 0,6-4 0,4 0 0,3-5 0,5 0-129,-1 2 129,-2 4-129,-3 2 0,-6 4 0,-1 7-129,-9 3 0,-3 2-129,-16 8-129,17-13-129,-17 13-258,6-16 0,-6 0 0,0 16 129,0-27-258,0 14 387,0-7 129,0 3 387,-4 0 0,-4 0 516,8 17 129,-10-26 258,10 26 0,-8-14 0,8 14 129,0 0-129,-8 27-129,6-2-258,2 16-129,0 4-129,3 10-129,6 1 0,4 0 0,4-2-129,2-10 129,10-9-129,0-16 0,8-13 0,-1-6 0,0-16 0,4-10-129,-3-2 129,-5-8-129,-3 1 0,-3 1-129,-4 5 0,-7 4-387,3 9-258,-18-8-903,21 21-2322,-21 3-903,13-18-645,-13 18-129</inkml:trace>
        </inkml:traceGroup>
      </inkml:traceGroup>
    </inkml:traceGroup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23:15.218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A21A21D3-8EF7-4EF4-A550-721E99BCA2C3}" emma:medium="tactile" emma:mode="ink">
          <msink:context xmlns:msink="http://schemas.microsoft.com/ink/2010/main" type="inkDrawing" rotatedBoundingBox="3111,2126 3736,10998 3667,11003 3043,2131" semanticType="callout" shapeName="Other">
            <msink:destinationLink direction="with" ref="{8B253FA2-ED07-4A11-9493-93B9FBC90397}"/>
            <msink:destinationLink direction="with" ref="{242E8EDB-5FF1-4C81-B347-7A09C054F8C1}"/>
            <msink:destinationLink direction="with" ref="{BFCF1A67-56B6-417B-8963-56013EA0F6A8}"/>
          </msink:context>
        </emma:interpretation>
      </emma:emma>
    </inkml:annotationXML>
    <inkml:trace contextRef="#ctx0" brushRef="#br0">0 0 1,'7'85'257,"-3"-39"-257,-4 4 258,0-1-129,0 2 0,0 1 0,0-2 645,0-1 0,0 3 129,0-6 0,0 3-129,0 0-129,0-3 0,1 3 0,5-2-387,0 4-516,2-4 129,-2 6 129,1 0-129,-2 0 129,0 0 0,-2 1 0,1 3 129,-2-3 387,-1 1-129,-1 0 258,3 0-129,-1-1-129,0 0 129,1 0-129,0 0 129,1 3-387,-2 0 129,0-1-129,-1 4 387,1-1-129,-1 2 0,-1-1 258,2 3-258,-2-4 129,2 3-129,0-1 0,2 0 129,1 3-258,-2 1-129,4 1 0,-1 2 129,-1-2-258,-1 4 129,2 3 129,-1-1-258,-1-3 0,1 2 0,-1 1 129,0-4-129,1 2 129,-1-1-129,1-2 0,-1 2 0,1-1 0,0 2 129,0-3-129,-1 6 0,3-1 129,-1 3 0,0 4-129,1-2 129,-1 2 0,2 0 0,3-3 0,-1 0 129,-1 2-258,1 0 129,1-8 0,2 3-129,-4 0 387,4 1-258,-9-2 129,5 5 0,-3-3 0,0 6 129,-2-1-129,0 8 129,0-4-129,-4 7 0,2-2-129,1 4 129,-1-1 0,-1 2 129,4-1-258,-2 1 0,1-3 129,3 1-129,-3-3 0,3 1 0,-3-1 0,3-1 0,-3 1 129,3 0 0,-3-1-129,3-1-129,-3-1 0,6-2 0,-5-4 129,4 3-129,-6 1 0,6-2 0,-3 3 129,1 1 129,2-3 0,-3 3 0,2 0-129,3 2 0,-3-4 129,2 3 0,0 1-129,-1 4 0,-2-1 0,2-1 129,-1 1-129,0-7-129,-2-3-258,1-11-387,7 0-2580,-11-23-1419,1-8-258,-4-19-516,0-19-258</inkml:trace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9:53.351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994AF998-8AE3-4136-88D2-C45BB7B64CCC}" emma:medium="tactile" emma:mode="ink">
          <msink:context xmlns:msink="http://schemas.microsoft.com/ink/2010/main" type="inkDrawing" rotatedBoundingBox="1168,3809 3035,3831 3035,3897 1167,3875" semanticType="underline" shapeName="Other">
            <msink:sourceLink direction="with" ref="{25CAC55F-647C-4205-9D80-CBAA5BA5EB01}"/>
            <msink:sourceLink direction="with" ref="{061655EA-BD38-43E9-B2AF-D6D192DE8AD3}"/>
          </msink:context>
        </emma:interpretation>
      </emma:emma>
    </inkml:annotationXML>
    <inkml:trace contextRef="#ctx0" brushRef="#br0">0 35 8127,'55'-15'4902,"-7"11"-129,16 4-387,17-7-3483,32 7 129,6-8-129,23 8-129,2-2-387,10 2-129,1 0 0,-1 0-129,-12 2-258,-16 1-387,-7 10-516,-34-13-2064,-6 13-1806,-28-3-129,-19 5-645,-28 2 258</inkml:trace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0:59:53.675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F2E6E2D5-80C5-46B0-8FF6-C24376B6E059}" emma:medium="tactile" emma:mode="ink">
          <msink:context xmlns:msink="http://schemas.microsoft.com/ink/2010/main" type="inkDrawing" rotatedBoundingBox="1430,4031 3399,4009 3400,4035 1431,4057" semanticType="underline" shapeName="Other">
            <msink:sourceLink direction="with" ref="{25CAC55F-647C-4205-9D80-CBAA5BA5EB01}"/>
            <msink:sourceLink direction="with" ref="{061655EA-BD38-43E9-B2AF-D6D192DE8AD3}"/>
          </msink:context>
        </emma:interpretation>
      </emma:emma>
    </inkml:annotationXML>
    <inkml:trace contextRef="#ctx0" brushRef="#br0">5 22 8514,'-20'7'4644,"20"-7"129,5 14-258,28-14-3870,29 0-129,10 0 129,23 0 258,14-1-258,22 1 0,8-4-258,14 2 0,-1-2-129,-4 4-129,-8-2 0,-5 1-129,-14 1-129,-12-3-129,-14 3-258,-24-4-516,2 7-2451,-24-3-1419,-10-6-387,-15-4-387,-10 0 0</inkml:trace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1:00:09.211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B021E8B9-5963-431C-B8A6-A43A1B2AB680}" emma:medium="tactile" emma:mode="ink">
          <msink:context xmlns:msink="http://schemas.microsoft.com/ink/2010/main" type="writingRegion" rotatedBoundingBox="2316,5408 4780,5329 4819,6574 2356,6652"/>
        </emma:interpretation>
      </emma:emma>
    </inkml:annotationXML>
    <inkml:traceGroup>
      <inkml:annotationXML>
        <emma:emma xmlns:emma="http://www.w3.org/2003/04/emma" version="1.0">
          <emma:interpretation id="{ED1F89D2-09F8-4BEA-93C1-2C3508F6A0C0}" emma:medium="tactile" emma:mode="ink">
            <msink:context xmlns:msink="http://schemas.microsoft.com/ink/2010/main" type="paragraph" rotatedBoundingBox="2316,5408 4780,5329 4819,6574 2356,66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448A76-ED57-4296-953C-DA4B8BB9EE06}" emma:medium="tactile" emma:mode="ink">
              <msink:context xmlns:msink="http://schemas.microsoft.com/ink/2010/main" type="line" rotatedBoundingBox="2316,5408 4780,5329 4819,6574 2356,6652"/>
            </emma:interpretation>
          </emma:emma>
        </inkml:annotationXML>
        <inkml:traceGroup>
          <inkml:annotationXML>
            <emma:emma xmlns:emma="http://www.w3.org/2003/04/emma" version="1.0">
              <emma:interpretation id="{520C6DB7-D2AB-488F-B3A8-35975C2B0601}" emma:medium="tactile" emma:mode="ink">
                <msink:context xmlns:msink="http://schemas.microsoft.com/ink/2010/main" type="inkWord" rotatedBoundingBox="2316,5408 3160,5381 3200,6625 2356,6652"/>
              </emma:interpretation>
              <emma:one-of disjunction-type="recognition" id="oneOf0">
                <emma:interpretation id="interp0" emma:lang="zh-CN" emma:confidence="0">
                  <emma:literal>f</emma:literal>
                </emma:interpretation>
                <emma:interpretation id="interp1" emma:lang="zh-CN" emma:confidence="0">
                  <emma:literal>¥</emma:literal>
                </emma:interpretation>
                <emma:interpretation id="interp2" emma:lang="zh-CN" emma:confidence="0">
                  <emma:literal>千</emma:literal>
                </emma:interpretation>
                <emma:interpretation id="interp3" emma:lang="zh-CN" emma:confidence="0">
                  <emma:literal>小</emma:literal>
                </emma:interpretation>
                <emma:interpretation id="interp4" emma:lang="zh-CN" emma:confidence="0">
                  <emma:literal>g</emma:literal>
                </emma:interpretation>
              </emma:one-of>
            </emma:emma>
          </inkml:annotationXML>
          <inkml:trace contextRef="#ctx0" brushRef="#br0">37 193 8901,'-31'-70'5547,"26"52"-387,3 4 0,13 14-3870,-11 0-387,47-17-387,-6 4-258,15 3-129,11 1-129,10-8-516,12 14-387,-3-16-1290,13 17-2838,-8 0-258,2 2-516,-8 6-129</inkml:trace>
          <inkml:trace contextRef="#ctx0" brushRef="#br0" timeOffset="-197.025">465-234 1161,'32'-96'4515,"-16"50"0,-10-8 0,-6-1-2451,4 19 0,-10-11-387,6 27 0,-23-9-258,23 29 0,-41-3-258,20 19-258,-9 13-129,6 19-387,-2 13-129,4 13-129,1 15 0,10 8-258,4 7 129,5-1-129,4 1-129,6-9 0,6-2-129,-2-11-129,11-5-387,-18-24-645,16 2-3096,-21-16-645,0-10-129,0-29-387</inkml:trace>
        </inkml:traceGroup>
        <inkml:traceGroup>
          <inkml:annotationXML>
            <emma:emma xmlns:emma="http://www.w3.org/2003/04/emma" version="1.0">
              <emma:interpretation id="{7A1234CB-9D78-4CE1-8BFA-C07A2FB68706}" emma:medium="tactile" emma:mode="ink">
                <msink:context xmlns:msink="http://schemas.microsoft.com/ink/2010/main" type="inkWord" rotatedBoundingBox="3558,5711 3886,5700 3901,6181 3574,6191"/>
              </emma:interpretation>
              <emma:one-of disjunction-type="recognition" id="oneOf1">
                <emma:interpretation id="interp5" emma:lang="zh-CN" emma:confidence="0">
                  <emma:literal>C</emma:literal>
                </emma:interpretation>
                <emma:interpretation id="interp6" emma:lang="zh-CN" emma:confidence="0">
                  <emma:literal>(</emma:literal>
                </emma:interpretation>
                <emma:interpretation id="interp7" emma:lang="zh-CN" emma:confidence="0">
                  <emma:literal>L</emma:literal>
                </emma:interpretation>
                <emma:interpretation id="interp8" emma:lang="zh-CN" emma:confidence="0">
                  <emma:literal>c</emma:literal>
                </emma:interpretation>
                <emma:interpretation id="interp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467.5594">1305-286 5289,'19'-19'5805,"-19"19"-258,0 0-516,0 0-2322,-2 9-903,-18 5-774,10 16-129,-9 1-516,3 9-129,3 8-129,1 0 0,9 6-387,3-4 0,8 3-258,11-20-387,20 7-387,-3-30-774,26 7-2193,-9-17-1161,5-3-258,-1-14-129</inkml:trace>
        </inkml:traceGroup>
        <inkml:traceGroup>
          <inkml:annotationXML>
            <emma:emma xmlns:emma="http://www.w3.org/2003/04/emma" version="1.0">
              <emma:interpretation id="{730BBE1C-E44D-4F62-917E-16667259D39C}" emma:medium="tactile" emma:mode="ink">
                <msink:context xmlns:msink="http://schemas.microsoft.com/ink/2010/main" type="inkWord" rotatedBoundingBox="4079,5749 4400,5739 4411,6086 4090,6097"/>
              </emma:interpretation>
              <emma:one-of disjunction-type="recognition" id="oneOf2">
                <emma:interpretation id="interp10" emma:lang="zh-CN" emma:confidence="0">
                  <emma:literal>X</emma:literal>
                </emma:interpretation>
                <emma:interpretation id="interp11" emma:lang="zh-CN" emma:confidence="0">
                  <emma:literal>x</emma:literal>
                </emma:interpretation>
                <emma:interpretation id="interp12" emma:lang="zh-CN" emma:confidence="0">
                  <emma:literal>”</emma:literal>
                </emma:interpretation>
                <emma:interpretation id="interp13" emma:lang="zh-CN" emma:confidence="0">
                  <emma:literal>×</emma:literal>
                </emma:interpretation>
                <emma:interpretation id="interp14" emma:lang="zh-CN" emma:confidence="0">
                  <emma:literal>Ⅹ</emma:literal>
                </emma:interpretation>
              </emma:one-of>
            </emma:emma>
          </inkml:annotationXML>
          <inkml:trace contextRef="#ctx0" brushRef="#br0" timeOffset="829.1053">1740-234 5547,'16'0'5547,"-16"0"129,19 9-774,-19-9-2193,34 21-1290,-19-11-516,14 13-387,-5-5-258,2 6-129,2-1-258,-4-2-387,3 6-516,-27-27-1548,30 32-2580,-23-17-129,1-2-645,-8-13 129</inkml:trace>
          <inkml:trace contextRef="#ctx0" brushRef="#br0" timeOffset="1075.1366">2060-274 7740,'0'0'5676,"0"0"-129,0 0-387,-17 5-2709,6 23-1419,-9 1-387,0 5-258,-5 6-258,-3 0-129,1-2-129,0 0-129,6-3-387,-1-13-387,18 8-774,-16-26-2451,20-4-1032,-4 13-258,4-13-387</inkml:trace>
        </inkml:traceGroup>
        <inkml:traceGroup>
          <inkml:annotationXML>
            <emma:emma xmlns:emma="http://www.w3.org/2003/04/emma" version="1.0">
              <emma:interpretation id="{0FCDCA9A-F90A-4DC5-B069-1CE740333E73}" emma:medium="tactile" emma:mode="ink">
                <msink:context xmlns:msink="http://schemas.microsoft.com/ink/2010/main" type="inkWord" rotatedBoundingBox="4539,5690 4791,5682 4806,6169 4555,6177"/>
              </emma:interpretation>
              <emma:one-of disjunction-type="recognition" id="oneOf3">
                <emma:interpretation id="interp15" emma:lang="zh-CN" emma:confidence="0">
                  <emma:literal>)</emma:literal>
                </emma:interpretation>
                <emma:interpretation id="interp16" emma:lang="zh-CN" emma:confidence="0">
                  <emma:literal>了</emma:literal>
                </emma:interpretation>
                <emma:interpretation id="interp17" emma:lang="zh-CN" emma:confidence="0">
                  <emma:literal>'</emma:literal>
                </emma:interpretation>
                <emma:interpretation id="interp18" emma:lang="zh-CN" emma:confidence="0">
                  <emma:literal>’</emma:literal>
                </emma:interpretation>
                <emma:interpretation id="interp19" emma:lang="zh-CN" emma:confidence="0">
                  <emma:literal>]</emma:literal>
                </emma:interpretation>
              </emma:one-of>
            </emma:emma>
          </inkml:annotationXML>
          <inkml:trace contextRef="#ctx0" brushRef="#br0" timeOffset="1360.6724">2200-309 4257,'59'-15'5547,"-31"15"-129,3 1-516,-3-1-1677,10 24-1806,-22-9-387,14 19-258,-17-3-258,0 7-129,-12 5 0,-1 3-258,-8-1 0,-7-2-129,-5 1-387,-9-13-645,18 13-2322,-17-21-1806,9-5-258,-5-12-645,11-6 0</inkml:trace>
        </inkml:traceGroup>
      </inkml:traceGroup>
    </inkml:traceGroup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1:00:15.559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B7A61A7F-E9B0-4EC6-8B70-D876D3784907}" emma:medium="tactile" emma:mode="ink">
          <msink:context xmlns:msink="http://schemas.microsoft.com/ink/2010/main" type="inkDrawing" rotatedBoundingBox="1112,6915 9459,7098 9455,7296 1107,7113" shapeName="Other"/>
        </emma:interpretation>
      </emma:emma>
    </inkml:annotationXML>
    <inkml:trace contextRef="#ctx0" brushRef="#br0">0 19 129,'45'3'2580,"-22"-3"-1290,10 3-645,-1-3-258,7 1 129,-1 1-129,8-2 387,-4 3-258,1-2-129,4 5 258,3-3-258,5 1 0,3-1-258,3-1 0,5 0 0,8-2 258,2 0-129,6 0 0,-1 0 129,9 0-258,-4 0 0,5 0 0,6 0 0,2 0-129,6 0-129,1-3 0,2 2 129,6-4 0,-1 1 0,6-3-129,6 3 129,-1-2 0,4 0 0,-1 1 0,9 0 0,0 3 129,5-1 0,8 3 258,-5 0 0,6 0 0,1 0 129,5 0-258,7 1 0,0 3 258,-3 1-516,1 0 0,0 3 0,1-1 0,3 1-258,4 1 258,-10-1 0,6 3 258,-1-3-129,2 2 0,3-3 0,1 3 129,-7-1 129,7 2 129,-6-2 0,4 3 129,-3-5-258,1 8 129,-11-8-129,0 8 0,-12-6 129,-5 3-258,-8-1-129,-4 0 0,-10 7-516,-23-8-2709,-8 0-1290,-12 8-258,-21-8-129</inkml:trace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1:00:34.961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34605DC0-3949-43D5-8CD2-FFFCE2C29DC1}" emma:medium="tactile" emma:mode="ink">
          <msink:context xmlns:msink="http://schemas.microsoft.com/ink/2010/main" type="writingRegion" rotatedBoundingBox="15778,7052 17336,7052 17336,7586 15778,7586"/>
        </emma:interpretation>
      </emma:emma>
    </inkml:annotationXML>
    <inkml:traceGroup>
      <inkml:annotationXML>
        <emma:emma xmlns:emma="http://www.w3.org/2003/04/emma" version="1.0">
          <emma:interpretation id="{827A4773-0C04-40BA-B21F-63CC5C880E94}" emma:medium="tactile" emma:mode="ink">
            <msink:context xmlns:msink="http://schemas.microsoft.com/ink/2010/main" type="paragraph" rotatedBoundingBox="15778,7052 17336,7052 17336,7586 15778,75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396BA9-9A41-46CC-BB31-32B55AF50649}" emma:medium="tactile" emma:mode="ink">
              <msink:context xmlns:msink="http://schemas.microsoft.com/ink/2010/main" type="line" rotatedBoundingBox="15778,7052 17336,7052 17336,7586 15778,7586"/>
            </emma:interpretation>
          </emma:emma>
        </inkml:annotationXML>
        <inkml:traceGroup>
          <inkml:annotationXML>
            <emma:emma xmlns:emma="http://www.w3.org/2003/04/emma" version="1.0">
              <emma:interpretation id="{331D227A-8947-4515-954A-8CA0B27B8747}" emma:medium="tactile" emma:mode="ink">
                <msink:context xmlns:msink="http://schemas.microsoft.com/ink/2010/main" type="inkWord" rotatedBoundingBox="15778,7052 16016,7052 16016,7503 15778,7503"/>
              </emma:interpretation>
              <emma:one-of disjunction-type="recognition" id="oneOf0">
                <emma:interpretation id="interp0" emma:lang="zh-CN" emma:confidence="0">
                  <emma:literal>?</emma:literal>
                </emma:interpretation>
                <emma:interpretation id="interp1" emma:lang="zh-CN" emma:confidence="0">
                  <emma:literal>∵</emma:literal>
                </emma:interpretation>
                <emma:interpretation id="interp2" emma:lang="zh-CN" emma:confidence="0">
                  <emma:literal>7</emma:literal>
                </emma:interpretation>
                <emma:interpretation id="interp3" emma:lang="zh-CN" emma:confidence="0">
                  <emma:literal>冫</emma:literal>
                </emma:interpretation>
                <emma:interpretation id="interp4" emma:lang="zh-CN" emma:confidence="0">
                  <emma:literal>:</emma:literal>
                </emma:interpretation>
              </emma:one-of>
            </emma:emma>
          </inkml:annotationXML>
          <inkml:trace contextRef="#ctx0" brushRef="#br0">14356-1222 9417,'16'-12'5805,"-16"12"-516,15 0-129,-2 9-3741,-13-9-1032,30 14-129,-6-10-258,1 1-258,6 6-516,-11-11-2322,6 6-1806,-9 1-645,-2 8-258,-9 0-387</inkml:trace>
          <inkml:trace contextRef="#ctx0" brushRef="#br0" timeOffset="189.5241">14445-893 7353,'-14'25'5934,"14"-25"-516,-8 22-258,8-22-2193,0 0-2322,-2 15-516,2-15-258,2 13-516,-2-13-774,18 7-3225,-18-7-645,18 14-387,-8 0-645</inkml:trace>
        </inkml:traceGroup>
        <inkml:traceGroup>
          <inkml:annotationXML>
            <emma:emma xmlns:emma="http://www.w3.org/2003/04/emma" version="1.0">
              <emma:interpretation id="{28C19510-A5D4-47F0-B71A-9BAFCD1F0945}" emma:medium="tactile" emma:mode="ink">
                <msink:context xmlns:msink="http://schemas.microsoft.com/ink/2010/main" type="inkWord" rotatedBoundingBox="16669,7142 17336,7142 17336,7586 16669,7586"/>
              </emma:interpretation>
              <emma:one-of disjunction-type="recognition" id="oneOf1">
                <emma:interpretation id="interp5" emma:lang="zh-CN" emma:confidence="0">
                  <emma:literal>&lt;</emma:literal>
                </emma:interpretation>
                <emma:interpretation id="interp6" emma:lang="zh-CN" emma:confidence="0">
                  <emma:literal>〈</emma:literal>
                </emma:interpretation>
                <emma:interpretation id="interp7" emma:lang="zh-CN" emma:confidence="0">
                  <emma:literal>c</emma:literal>
                </emma:interpretation>
                <emma:interpretation id="interp8" emma:lang="zh-CN" emma:confidence="0">
                  <emma:literal>C</emma:literal>
                </emma:interpretation>
                <emma:interpretation id="interp9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1645.709">15899-1111 7998,'15'-13'5547,"-15"13"-129,0 0-516,-22-20-3225,11 23-645,-20-3-258,0 13-258,-15-3-129,-10 9 0,-7 3-129,0 4 0,-5 0 0,1 2-129,5 1 129,8-2-129,13-3-129,12-2 129,10-1-129,15-3 0,4-1 0,20 0-258,12-6 129,5 3-129,6-1 129,4 2-258,1-4 0,-1-1-258,2 4-129,-12-14-516,14 19-903,-27-18-2709,11 9-774,-11-10 0,0 4-516</inkml:trace>
        </inkml:traceGroup>
      </inkml:traceGroup>
    </inkml:traceGroup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1:00:33.338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558787CF-1B0E-471D-9387-6F11B7A7B3A0}" emma:medium="tactile" emma:mode="ink">
          <msink:context xmlns:msink="http://schemas.microsoft.com/ink/2010/main" type="inkDrawing" rotatedBoundingBox="7975,7224 15219,7069 15225,7316 7980,7471" shapeName="Other"/>
        </emma:interpretation>
      </emma:emma>
    </inkml:annotationXML>
    <inkml:trace contextRef="#ctx0" brushRef="#br0">0 130 516,'81'-22'4257,"-35"5"0,17 16-387,-1 1-2451,6-3-516,9 3-516,3 0-129,4 4 129,-2-1 0,7 4 0,-3-6 129,9 6-129,-1-7 129,5 5-258,1-2 0,5 4 0,-2 2-129,-2 4 0,0-1-129,-3 4 129,-7 2-129,-5 1 129,-5-2 129,-2 0-129,-2-4 129,2-1-129,-3-4 129,1-1-129,5-7 129,1 0-129,4 0 129,2-4-129,-2-7 258,9 1-258,-1-5 0,6 1 0,1-3 129,5 0-258,-1-2 0,3 1 129,1 1-129,2-2 0,4 3 129,5 0 0,-2 4 0,4-3 0,6 6 129,-1 0-129,1-1 0,3 3 0,5-2 0,-1 5 0,0-1-129,4 2 129,-2 1 129,4 2-129,4 0 0,4-2 0,-3 1 129,1-1 0,-4 1 0,-1 1 0,-8 0 129,-3 0-129,-14 1 129,-11 6-129,-18-1 129,-16 6-129,-15-5 0,-11 5-129,-18-7 0,-10 4-129,-19-9-516,0 0-1290,10 22-3096,-10-22-516,-14 23-258,14-23-516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1:00:37.935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5B97A85C-1E6D-4BA1-9797-0F1E7E688AF9}" emma:medium="tactile" emma:mode="ink">
          <msink:context xmlns:msink="http://schemas.microsoft.com/ink/2010/main" type="writingRegion" rotatedBoundingBox="20491,6781 23083,6818 23071,7676 20479,7639"/>
        </emma:interpretation>
      </emma:emma>
    </inkml:annotationXML>
    <inkml:traceGroup>
      <inkml:annotationXML>
        <emma:emma xmlns:emma="http://www.w3.org/2003/04/emma" version="1.0">
          <emma:interpretation id="{705BE652-B178-4318-AD52-E516356A8CCD}" emma:medium="tactile" emma:mode="ink">
            <msink:context xmlns:msink="http://schemas.microsoft.com/ink/2010/main" type="paragraph" rotatedBoundingBox="20491,6781 23083,6818 23071,7676 20479,76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21EC740-EDD4-41C9-BEDF-37B70A65F2F5}" emma:medium="tactile" emma:mode="ink">
              <msink:context xmlns:msink="http://schemas.microsoft.com/ink/2010/main" type="line" rotatedBoundingBox="20491,6781 23083,6818 23071,7676 20479,7639"/>
            </emma:interpretation>
          </emma:emma>
        </inkml:annotationXML>
        <inkml:traceGroup>
          <inkml:annotationXML>
            <emma:emma xmlns:emma="http://www.w3.org/2003/04/emma" version="1.0">
              <emma:interpretation id="{F8F4AC60-F9F0-453E-9559-3A3597C66549}" emma:medium="tactile" emma:mode="ink">
                <msink:context xmlns:msink="http://schemas.microsoft.com/ink/2010/main" type="inkWord" rotatedBoundingBox="20486,7137 21435,7150 21432,7331 20483,7317">
                  <msink:destinationLink direction="with" ref="{11337124-55E2-4081-B38F-1FCAC276FE39}"/>
                </msink:context>
              </emma:interpretation>
              <emma:one-of disjunction-type="recognition" id="oneOf0">
                <emma:interpretation id="interp0" emma:lang="zh-CN" emma:confidence="0">
                  <emma:literal>一</emma:literal>
                </emma:interpretation>
                <emma:interpretation id="interp1" emma:lang="zh-CN" emma:confidence="0">
                  <emma:literal>-</emma:literal>
                </emma:interpretation>
                <emma:interpretation id="interp2" emma:lang="zh-CN" emma:confidence="0">
                  <emma:literal>_</emma:literal>
                </emma:interpretation>
                <emma:interpretation id="interp3" emma:lang="zh-CN" emma:confidence="0">
                  <emma:literal>「</emma:literal>
                </emma:interpretation>
                <emma:interpretation id="interp4" emma:lang="zh-CN" emma:confidence="0">
                  <emma:literal>~</emma:literal>
                </emma:interpretation>
              </emma:one-of>
            </emma:emma>
          </inkml:annotationXML>
          <inkml:trace contextRef="#ctx0" brushRef="#br0">78 177 5160,'-52'-83'5805,"34"52"-516,17 13 0,1-11-1677,25 29-2451,4-13-258,22 13-387,10-2-258,10 2 0,7 0-258,3 0-129,2 7-387,-6-7-258,6 17-516,-20-20-1935,5 3-1806,-9 0-387,6 0-387,-10-7 258</inkml:trace>
        </inkml:traceGroup>
        <inkml:traceGroup>
          <inkml:annotationXML>
            <emma:emma xmlns:emma="http://www.w3.org/2003/04/emma" version="1.0">
              <emma:interpretation id="{391480B4-3E0C-4191-AAB1-C8101CC4CD27}" emma:medium="tactile" emma:mode="ink">
                <msink:context xmlns:msink="http://schemas.microsoft.com/ink/2010/main" type="inkWord" rotatedBoundingBox="21663,6798 22573,6811 22567,7228 21657,7215"/>
              </emma:interpretation>
              <emma:one-of disjunction-type="recognition" id="oneOf1">
                <emma:interpretation id="interp5" emma:lang="zh-CN" emma:confidence="0">
                  <emma:literal>比</emma:literal>
                </emma:interpretation>
                <emma:interpretation id="interp6" emma:lang="zh-CN" emma:confidence="0">
                  <emma:literal>w</emma:literal>
                </emma:interpretation>
                <emma:interpretation id="interp7" emma:lang="zh-CN" emma:confidence="0">
                  <emma:literal>巛</emma:literal>
                </emma:interpretation>
                <emma:interpretation id="interp8" emma:lang="zh-CN" emma:confidence="0">
                  <emma:literal>№</emma:literal>
                </emma:interpretation>
                <emma:interpretation id="interp9" emma:lang="zh-CN" emma:confidence="0">
                  <emma:literal>此</emma:literal>
                </emma:interpretation>
              </emma:one-of>
            </emma:emma>
          </inkml:annotationXML>
          <inkml:trace contextRef="#ctx0" brushRef="#br0" timeOffset="471.5599">1382-280 9288,'-7'-36'5547,"-11"19"-258,2 16-129,-20-7-3612,20 15-516,-14 8-258,5 16-387,-1 4-129,11 10 0,5 3-258,8 2 0,2 1-258,12-8-129,18-1-258,1-20-129,14 4-516,-8-26-903,21 4-774,-23-25-258,22 12-129,-25-31 774,13 16 1161,-14-13 1290,-6-3 645,2 13 903,-20-19 1548,17 26-129,-22-17 387,19 24-645,-20-14-903,23 18-774,-10-5 0,9 14-387,1 0-129,6 8 0,1 9-129,3 7 0,-5-2-258,3 10 129,-2 2-129,-6 0 0,-7 4-129,-5-5-258,-3 2-258,-9-17-516,3 16-1032,-15-23-2709,12-11-387,-16 0-258,16 0-258</inkml:trace>
          <inkml:trace contextRef="#ctx0" brushRef="#br0" timeOffset="661.584">2082-270 8643,'12'-37'5676,"-12"37"-387,0 0-129,-18-13-2967,13 26-1032,-16 3-645,4 9-129,-3 6-258,-3-5-387,8 10-516,-9-18-1161,21 6-3225,3-24 0,0 17-516,0-17-387</inkml:trace>
        </inkml:traceGroup>
        <inkml:traceGroup>
          <inkml:annotationXML>
            <emma:emma xmlns:emma="http://www.w3.org/2003/04/emma" version="1.0">
              <emma:interpretation id="{E10AA227-2800-443E-A5F1-95E81040E4F3}" emma:medium="tactile" emma:mode="ink">
                <msink:context xmlns:msink="http://schemas.microsoft.com/ink/2010/main" type="inkWord" rotatedBoundingBox="22756,7346 22816,6888 22939,6904 22879,7362"/>
              </emma:interpretation>
              <emma:one-of disjunction-type="recognition" id="oneOf2">
                <emma:interpretation id="interp10" emma:lang="zh-CN" emma:confidence="0">
                  <emma:literal>)</emma:literal>
                </emma:interpretation>
                <emma:interpretation id="interp11" emma:lang="zh-CN" emma:confidence="0">
                  <emma:literal>〉</emma:literal>
                </emma:interpretation>
                <emma:interpretation id="interp12" emma:lang="zh-CN" emma:confidence="0">
                  <emma:literal>'</emma:literal>
                </emma:interpretation>
                <emma:interpretation id="interp13" emma:lang="zh-CN" emma:confidence="0">
                  <emma:literal>丿</emma:literal>
                </emma:interpretation>
                <emma:interpretation id="interp1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840.1067">2337-254 9030,'59'38'5676,"-43"-13"-258,2 18-129,-18-13-2838,6 23-1290,-10-8-387,-8 3-516,-7-2-516,-11-15-1806,17 7-2967,-7-12-387,19 1-129,1-11-903</inkml:trace>
        </inkml:traceGroup>
        <inkml:traceGroup>
          <inkml:annotationXML>
            <emma:emma xmlns:emma="http://www.w3.org/2003/04/emma" version="1.0">
              <emma:interpretation id="{054C9841-8013-4AB3-91A8-6EB19C453A5A}" emma:medium="tactile" emma:mode="ink">
                <msink:context xmlns:msink="http://schemas.microsoft.com/ink/2010/main" type="inkWord" rotatedBoundingBox="22983,7673 23053,7517 23100,7539 23031,7694"/>
              </emma:interpretation>
              <emma:one-of disjunction-type="recognition" id="oneOf3">
                <emma:interpretation id="interp15" emma:lang="zh-CN" emma:confidence="0">
                  <emma:literal>,</emma:literal>
                </emma:interpretation>
                <emma:interpretation id="interp16" emma:lang="zh-CN" emma:confidence="0">
                  <emma:literal>丿</emma:literal>
                </emma:interpretation>
                <emma:interpretation id="interp17" emma:lang="zh-CN" emma:confidence="0">
                  <emma:literal>世</emma:literal>
                </emma:interpretation>
                <emma:interpretation id="interp18" emma:lang="zh-CN" emma:confidence="0">
                  <emma:literal>岁</emma:literal>
                </emma:interpretation>
                <emma:interpretation id="interp19" emma:lang="zh-CN" emma:confidence="0">
                  <emma:literal>月</emma:literal>
                </emma:interpretation>
              </emma:one-of>
            </emma:emma>
          </inkml:annotationXML>
          <inkml:trace contextRef="#ctx0" brushRef="#br0" timeOffset="940.6194">2574 376 13545,'20'68'2064,"-27"-37"-1806,-18-10-387,2-1-5160,-7-3-516</inkml:trace>
        </inkml:traceGroup>
      </inkml:traceGroup>
    </inkml:traceGroup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1:00:36.974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EADCE94B-B6F5-4D2D-B7CE-6BD4421A6E5E}" emma:medium="tactile" emma:mode="ink">
          <msink:context xmlns:msink="http://schemas.microsoft.com/ink/2010/main" type="inkDrawing" rotatedBoundingBox="16657,7370 19383,7434 19381,7502 16655,7438" shapeName="Other"/>
        </emma:interpretation>
      </emma:emma>
    </inkml:annotationXML>
    <inkml:trace contextRef="#ctx0" brushRef="#br0">66 45 8127,'-44'-15'5418,"44"15"0,-24-7-645,24 7-3096,0 0-774,31 0-258,6-3-129,25 1-129,14-2-129,21 3 129,19-5 0,21 0-258,15 5 129,11 1-129,4 0 0,3 4 0,0 5-129,5-1 129,-7-1-258,-4 2 258,-7-1-129,-17 0-129,-8-1 129,-15-3-129,-18 3 0,-23-4-258,-16 6-387,-29-9-1161,-2 4-3096,-29-4-516,0 0-129,-18 13-774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1:00:18.235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CECC24B9-7AA3-41F5-B1CC-D00355740FE0}" emma:medium="tactile" emma:mode="ink">
          <msink:context xmlns:msink="http://schemas.microsoft.com/ink/2010/main" type="writingRegion" rotatedBoundingBox="1419,7664 13768,7631 13774,9801 1424,9833"/>
        </emma:interpretation>
      </emma:emma>
    </inkml:annotationXML>
    <inkml:traceGroup>
      <inkml:annotationXML>
        <emma:emma xmlns:emma="http://www.w3.org/2003/04/emma" version="1.0">
          <emma:interpretation id="{9A1C9FCC-AEA4-494B-B8AB-508C0865E92A}" emma:medium="tactile" emma:mode="ink">
            <msink:context xmlns:msink="http://schemas.microsoft.com/ink/2010/main" type="paragraph" rotatedBoundingBox="1419,7664 13768,7631 13774,9801 1424,98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AAA215-4951-4EDF-9B4B-DC9C7910EE60}" emma:medium="tactile" emma:mode="ink">
              <msink:context xmlns:msink="http://schemas.microsoft.com/ink/2010/main" type="line" rotatedBoundingBox="1419,7664 13768,7631 13774,9801 1424,9833"/>
            </emma:interpretation>
          </emma:emma>
        </inkml:annotationXML>
        <inkml:traceGroup>
          <inkml:annotationXML>
            <emma:emma xmlns:emma="http://www.w3.org/2003/04/emma" version="1.0">
              <emma:interpretation id="{BD811591-1C5A-46DB-A7A2-E82730AA381C}" emma:medium="tactile" emma:mode="ink">
                <msink:context xmlns:msink="http://schemas.microsoft.com/ink/2010/main" type="inkWord" rotatedBoundingBox="1420,8287 3583,8281 3587,9786 1424,9791"/>
              </emma:interpretation>
              <emma:one-of disjunction-type="recognition" id="oneOf0">
                <emma:interpretation id="interp0" emma:lang="zh-CN" emma:confidence="0">
                  <emma:literal>燮</emma:literal>
                </emma:interpretation>
                <emma:interpretation id="interp1" emma:lang="zh-CN" emma:confidence="0">
                  <emma:literal>哕</emma:literal>
                </emma:interpretation>
                <emma:interpretation id="interp2" emma:lang="zh-CN" emma:confidence="0">
                  <emma:literal>唑</emma:literal>
                </emma:interpretation>
                <emma:interpretation id="interp3" emma:lang="zh-CN" emma:confidence="0">
                  <emma:literal>嘤</emma:literal>
                </emma:interpretation>
                <emma:interpretation id="interp4" emma:lang="zh-CN" emma:confidence="0">
                  <emma:literal>咄</emma:literal>
                </emma:interpretation>
              </emma:one-of>
            </emma:emma>
          </inkml:annotationXML>
          <inkml:trace contextRef="#ctx0" brushRef="#br0">31 121 5289,'0'0'5676,"-18"5"-645,18-5-129,-14 0-2838,14 0-903,0 0-258,0 0-516,10-5-129,5-3-258,3-4 0,6-2 0,4 0 0,-2-4 0,4 0 0,-3 1 0,-3 4 0,-5 7 129,-5 6 0,-14 0 0,13 23 129,-11 12 0,-2 6 129,-4 9-129,-5 6 0,4 7 0,-3 0 0,3-2-129,-1-2 0,6-12-129,0-7 0,0-10-129,5-6 0,-5-24 129,9 18-129,-9-18 0,13-19 0,-7-7 0,4-2 0,0-11 0,-1-4 129,9-6-258,0-5 129,5 1 0,0 3 0,2 3 0,-1 6 0,1 6 129,-1 7-129,-2 11 129,-2 7 129,-4 8-129,0 2 0,0 9 129,-5 8 258,3 11-387,-3 4 387,-1 2-258,-1 3 129,0 5-129,-3-2 129,1-4-129,-4-5-258,2-10 258,-3-1-258,-2-20 129,3 17-258,-3-17 129,0 0-129,7-22 129,0 0-129,0-9 0,4-3-129,2-9 129,3 3 0,0-8 0,4 10 129,-1 0 0,0 9-129,-2 7 258,-3 7 129,2 11 0,-16 4 129,21 9 0,-16 11 129,8 10-129,-7 5 129,3 5-129,-1-1-129,2 3 0,1-3 0,2-6-129,1-6-129,-2-12 0,5-3-129,-2-11 129,5-1-129,-1-13-129,1-2 129,-5-12-258,5-1 258,-7-3-258,3 4-129,-9-5 129,3 9 129,-7 1 0,1 7 0,-3 1 129,-1 14-129,0 0 258,0 0 129,3-15-129,-3 15 0,0 0-387,0 0-1032,6 7-2967,-6-7-129,0 0-387,0 0 129</inkml:trace>
          <inkml:trace contextRef="#ctx0" brushRef="#br0" timeOffset="1291.6636">1592 190 4644,'13'-14'4902,"-9"0"-258,-4 14-1548,0-22-1161,0 22-774,-8-20-387,8 20 0,-16-26-387,16 26 0,-23-24-129,9 10-129,-2 3 129,-2 4 0,-3-1-129,-1 8 258,-4 0-129,-1 10 258,-4 5-129,1 13 0,1 2 129,1 12-258,4-3 0,8 6-129,4-4 0,11-2-258,1-5 0,13-11-129,11-9-258,3-14 0,12 0 0,-3-22-387,7-5 387,-8-12-129,5 2 129,-10-9 129,-4 4-129,-10 2 387,-6 4 258,-4 14 387,-6-1 0,0 23 129,-3-22 129,3 22 0,0 0 0,-8 11-129,4 3-258,4 10 0,0 4-129,7 4-258,1 1 129,3 0-129,5-3 0,0-7-258,3-3 0,-2-12-258,9-1-129,-11-8-129,9-1-129,-11-16 0,7 11 0,-13-16-129,10 12 129,-12-11 129,-5 22 129,9-29-129,-9 29 129,3-24 129,-3 24 0,2-22 387,-2 22 0,5-15 387,-5 15 258,7-17 129,-7 17 0,0 0 258,17-16-129,-5 16 0,-12 0-129,32 13 129,-16-5-258,9 11 0,-3-3 0,6 7-129,-2-5 129,2 8-258,-3-4 0,0-4-387,0 6-258,-9-12-516,9 12-1419,-25-24-2193,16 22-774,-16-22-129,0 0 129</inkml:trace>
          <inkml:trace contextRef="#ctx0" brushRef="#br0" timeOffset="1517.1923">2122 43 9933,'0'-19'5418,"0"19"0,-15 0-1419,15 26-2451,-19-7-387,4 12-516,-7 2-258,2 6-258,-3 2-129,-1-6-516,9 6-516,-10-21-2838,15 3-1290,10-23-387,0 0-258</inkml:trace>
          <inkml:trace contextRef="#ctx0" brushRef="#br0" timeOffset="6383.8106">839 1180 6837,'-4'-42'5676,"4"24"-387,2-1-258,11-6-2838,11 15-1419,-3-6-258,12 11 0,1 4-129,4 4-258,-3 12 0,7 9 0,-4 6 0,-3 9-129,-2-1 0,-2 11 0,-4-4-129,2 0 129,0 1-258,-8-15-516,7 11-1032,-16-21-3354,6-4-129,-18-17-516,25 0-258</inkml:trace>
          <inkml:trace contextRef="#ctx0" brushRef="#br0" timeOffset="6609.3393">1364 1003 11481,'0'0'5547,"-20"11"-516,4 9-774,2 29-3354,-14-8-387,-1 14-258,-2-3-258,0 4-129,2 0-387,-1-16-387,17 15-1677,-4-31-2451,11 0-516,6-24-258,-3 17-258</inkml:trace>
        </inkml:traceGroup>
        <inkml:traceGroup>
          <inkml:annotationXML>
            <emma:emma xmlns:emma="http://www.w3.org/2003/04/emma" version="1.0">
              <emma:interpretation id="{6045BBC9-B49D-4DA0-95FF-178DABC7FF77}" emma:medium="tactile" emma:mode="ink">
                <msink:context xmlns:msink="http://schemas.microsoft.com/ink/2010/main" type="inkWord" rotatedBoundingBox="3915,8013 4198,8012 4200,8689 3917,8690"/>
              </emma:interpretation>
              <emma:one-of disjunction-type="recognition" id="oneOf1">
                <emma:interpretation id="interp5" emma:lang="zh-CN" emma:confidence="0">
                  <emma:literal>‘</emma:literal>
                </emma:interpretation>
                <emma:interpretation id="interp6" emma:lang="zh-CN" emma:confidence="0">
                  <emma:literal>(</emma:literal>
                </emma:interpretation>
                <emma:interpretation id="interp7" emma:lang="zh-CN" emma:confidence="0">
                  <emma:literal>l</emma:literal>
                </emma:interpretation>
                <emma:interpretation id="interp8" emma:lang="zh-CN" emma:confidence="0">
                  <emma:literal>〈</emma:literal>
                </emma:interpretation>
                <emma:interpretation id="interp9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3235.9109">2766-219 1161,'11'-25'5289,"-11"25"0,0-14-516,-8 3-1548,8 11-774,-17-4-645,12 12-387,-20 2-258,9 20-387,-15 3-258,1 17-129,-7 5-129,5 9 0,-2 6-129,8 0-258,11-1-129,9-13-258,11 2-516,11-25-774,35 3-2709,-1-19-645,13-4-516,0-8-129</inkml:trace>
        </inkml:traceGroup>
        <inkml:traceGroup>
          <inkml:annotationXML>
            <emma:emma xmlns:emma="http://www.w3.org/2003/04/emma" version="1.0">
              <emma:interpretation id="{C419EB00-FB2D-4DB7-A91E-9728066BAE1E}" emma:medium="tactile" emma:mode="ink">
                <msink:context xmlns:msink="http://schemas.microsoft.com/ink/2010/main" type="inkWord" rotatedBoundingBox="4385,7656 5100,7654 5104,9271 4389,9273"/>
              </emma:interpretation>
              <emma:one-of disjunction-type="recognition" id="oneOf2">
                <emma:interpretation id="interp10" emma:lang="zh-CN" emma:confidence="0">
                  <emma:literal>f</emma:literal>
                </emma:interpretation>
                <emma:interpretation id="interp11" emma:lang="zh-CN" emma:confidence="0">
                  <emma:literal>¥</emma:literal>
                </emma:interpretation>
                <emma:interpretation id="interp12" emma:lang="zh-CN" emma:confidence="0">
                  <emma:literal>子</emma:literal>
                </emma:interpretation>
                <emma:interpretation id="interp13" emma:lang="zh-CN" emma:confidence="0">
                  <emma:literal>卜</emma:literal>
                </emma:interpretation>
                <emma:interpretation id="interp14" emma:lang="zh-CN" emma:confidence="0">
                  <emma:literal>千</emma:literal>
                </emma:interpretation>
              </emma:one-of>
            </emma:emma>
          </inkml:annotationXML>
          <inkml:trace contextRef="#ctx0" brushRef="#br0" timeOffset="3897.4949">2988 321 10191,'-22'-48'5547,"22"48"-516,7-18 258,20 16-4386,4-5-516,17 6-129,11-2-129,6-3-258,15 6-645,-6-13-1419,14 11-2838,-6 2-258,0 2-129,-10 2-516</inkml:trace>
          <inkml:trace contextRef="#ctx0" brushRef="#br0" timeOffset="3703.9703">3599-508 1548,'10'-57'4902,"-10"34"129,0 6 0,0 17-2451,-17-26-645,17 26-387,-28 0-129,14 10-129,-12 3-516,4 20 0,-9 7-387,4 22 0,-1 13-258,7 18 129,-3 12 0,8 12-129,6 6 0,5 10-129,5-6 129,2-6 0,8-8-129,-1-12-129,5-6-129,-7-21-129,6-1-516,-13-33-516,9 6-2580,-9-23-1161,0-23-387,-27 0-516</inkml:trace>
        </inkml:traceGroup>
        <inkml:traceGroup>
          <inkml:annotationXML>
            <emma:emma xmlns:emma="http://www.w3.org/2003/04/emma" version="1.0">
              <emma:interpretation id="{63432DF8-7AD8-46CF-A9D7-5AB50C511023}" emma:medium="tactile" emma:mode="ink">
                <msink:context xmlns:msink="http://schemas.microsoft.com/ink/2010/main" type="inkWord" rotatedBoundingBox="5270,8117 6128,8115 6129,8587 5271,8589"/>
              </emma:interpretation>
              <emma:one-of disjunction-type="recognition" id="oneOf3">
                <emma:interpretation id="interp15" emma:lang="zh-CN" emma:confidence="0">
                  <emma:literal>山</emma:literal>
                </emma:interpretation>
                <emma:interpretation id="interp16" emma:lang="zh-CN" emma:confidence="0">
                  <emma:literal>比</emma:literal>
                </emma:interpretation>
                <emma:interpretation id="interp17" emma:lang="zh-CN" emma:confidence="0">
                  <emma:literal>什</emma:literal>
                </emma:interpretation>
                <emma:interpretation id="interp18" emma:lang="zh-CN" emma:confidence="0">
                  <emma:literal>凵</emma:literal>
                </emma:interpretation>
                <emma:interpretation id="interp19" emma:lang="zh-CN" emma:confidence="0">
                  <emma:literal>Ⅸ</emma:literal>
                </emma:interpretation>
              </emma:one-of>
            </emma:emma>
          </inkml:annotationXML>
          <inkml:trace contextRef="#ctx0" brushRef="#br0" timeOffset="4769.6057">4380-24 5289,'12'-13'5805,"-12"13"-387,17 0-387,-17 0-2580,21 7-1032,-21-7-516,29 34-258,-9-11-258,5 5-258,1 1 0,3-3-387,2 7-258,-8-11-774,16 7-2967,-18-7-903,1-2-129,-10-8-645</inkml:trace>
          <inkml:trace contextRef="#ctx0" brushRef="#br0" timeOffset="5025.1381">4658-90 9546,'-6'-13'5676,"-16"6"-516,14 24-1419,-15-11-2193,13 18-645,-12 2-258,5 4-387,-1 1-258,-1 1 0,5 1-387,-1-13-387,13 13-387,2-33-1419,-3 20-2451,3-20-387,11 3-387,5-3 129</inkml:trace>
          <inkml:trace contextRef="#ctx0" brushRef="#br0" timeOffset="4408.0597">3956-152 3483,'16'-17'5805,"-16"17"-258,0 0-129,0 0-2064,-25 0-1161,18 16-903,-17-2-387,10 16-387,-5 2-258,5 9-129,1 6 0,6 2-129,7 2 0,0 3-258,14-10 129,8-8-129,14-6-129,0-18-387,20 4-129,-11-20-645,24 4-2064,-14-9-1290,-2-1-645,-13-5-129</inkml:trace>
        </inkml:traceGroup>
        <inkml:traceGroup>
          <inkml:annotationXML>
            <emma:emma xmlns:emma="http://www.w3.org/2003/04/emma" version="1.0">
              <emma:interpretation id="{51BF23F6-E48E-404F-B03C-FA7CAB392241}" emma:medium="tactile" emma:mode="ink">
                <msink:context xmlns:msink="http://schemas.microsoft.com/ink/2010/main" type="inkWord" rotatedBoundingBox="6277,8558 6280,8192 6374,8193 6371,8558"/>
              </emma:interpretation>
              <emma:one-of disjunction-type="recognition" id="oneOf4">
                <emma:interpretation id="interp20" emma:lang="zh-CN" emma:confidence="0">
                  <emma:literal>'</emma:literal>
                </emma:interpretation>
                <emma:interpretation id="interp21" emma:lang="zh-CN" emma:confidence="0">
                  <emma:literal>’</emma:literal>
                </emma:interpretation>
                <emma:interpretation id="interp22" emma:lang="zh-CN" emma:confidence="0">
                  <emma:literal>,</emma:literal>
                </emma:interpretation>
                <emma:interpretation id="interp23" emma:lang="zh-CN" emma:confidence="0">
                  <emma:literal>)</emma:literal>
                </emma:interpretation>
                <emma:interpretation id="interp24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5483.6963">4871-77 6450,'0'0'5418,"-4"-16"-258,4 16-1161,0 0-2193,10 1-774,-10-1-129,26 22-387,-15-7 0,4 12-129,-3-2-129,-4 6 0,-6 3-129,-2 4 0,-4-1-129,-10-1-129,3 0-258,-8-15-516,12 12-774,-18-26-2322,25-7-1161,-16 2-387,16-2-258</inkml:trace>
        </inkml:traceGroup>
        <inkml:traceGroup>
          <inkml:annotationXML>
            <emma:emma xmlns:emma="http://www.w3.org/2003/04/emma" version="1.0">
              <emma:interpretation id="{28352D25-B1BB-428F-9617-11B0DB07C5BF}" emma:medium="tactile" emma:mode="ink">
                <msink:context xmlns:msink="http://schemas.microsoft.com/ink/2010/main" type="inkWord" rotatedBoundingBox="6622,8051 6819,8050 6821,8668 6624,8669"/>
              </emma:interpretation>
              <emma:one-of disjunction-type="recognition" id="oneOf5">
                <emma:interpretation id="interp25" emma:lang="zh-CN" emma:confidence="0">
                  <emma:literal>'</emma:literal>
                </emma:interpretation>
                <emma:interpretation id="interp26" emma:lang="zh-CN" emma:confidence="0">
                  <emma:literal>’</emma:literal>
                </emma:interpretation>
                <emma:interpretation id="interp27" emma:lang="zh-CN" emma:confidence="0">
                  <emma:literal>)</emma:literal>
                </emma:interpretation>
                <emma:interpretation id="interp28" emma:lang="zh-CN" emma:confidence="0">
                  <emma:literal>,</emma:literal>
                </emma:interpretation>
                <emma:interpretation id="interp29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5743.2293">5201-228 6321,'57'-7'5676,"-25"22"-387,-10 2-129,14 17-3354,-22-13-387,7 20-645,-12-6-258,-3 10-129,-6 0-258,0 6 0,-14-3-129,-6-2-258,2 5-516,-16-15-774,21 10-3096,-16-11-645,3-4-387,-3-10-129</inkml:trace>
        </inkml:traceGroup>
        <inkml:traceGroup>
          <inkml:annotationXML>
            <emma:emma xmlns:emma="http://www.w3.org/2003/04/emma" version="1.0">
              <emma:interpretation id="{76B1A2E5-D283-4D14-AB23-33F0A220CF88}" emma:medium="tactile" emma:mode="ink">
                <msink:context xmlns:msink="http://schemas.microsoft.com/ink/2010/main" type="inkWord" rotatedBoundingBox="7579,8458 8033,8472 8033,8485 7578,8470"/>
              </emma:interpretation>
              <emma:one-of disjunction-type="recognition" id="oneOf6">
                <emma:interpretation id="interp30" emma:lang="zh-CN" emma:confidence="0">
                  <emma:literal>一</emma:literal>
                </emma:interpretation>
                <emma:interpretation id="interp31" emma:lang="zh-CN" emma:confidence="0">
                  <emma:literal>-</emma:literal>
                </emma:interpretation>
                <emma:interpretation id="interp32" emma:lang="zh-CN" emma:confidence="0">
                  <emma:literal>」</emma:literal>
                </emma:interpretation>
                <emma:interpretation id="interp33" emma:lang="zh-CN" emma:confidence="0">
                  <emma:literal>‐</emma:literal>
                </emma:interpretation>
                <emma:interpretation id="interp34" emma:lang="zh-CN" emma:confidence="0">
                  <emma:literal>上</emma:literal>
                </emma:interpretation>
              </emma:one-of>
            </emma:emma>
          </inkml:annotationXML>
          <inkml:trace contextRef="#ctx0" brushRef="#br0" timeOffset="7639.4701">6211 186 6837,'-29'-8'5676,"29"8"-129,-25-2-387,25 2-2580,0 0-1677,0 0-129,0 0-387,25 0-129,5 0 0,7 0-258,5 2 129,3-1-129,0-1 0,1 4 0,-3-2-129,-8-2-258,-1 3-387,-14-5-1806,2 2-2709,-9 3 0,4 7-516,-17-10-258</inkml:trace>
        </inkml:traceGroup>
        <inkml:traceGroup>
          <inkml:annotationXML>
            <emma:emma xmlns:emma="http://www.w3.org/2003/04/emma" version="1.0">
              <emma:interpretation id="{86F90F7B-564D-4DF7-9DF5-04C65D13BAFE}" emma:medium="tactile" emma:mode="ink">
                <msink:context xmlns:msink="http://schemas.microsoft.com/ink/2010/main" type="inkWord" rotatedBoundingBox="8772,8346 9960,8377 9948,8834 8760,8802"/>
              </emma:interpretation>
              <emma:one-of disjunction-type="recognition" id="oneOf7">
                <emma:interpretation id="interp35" emma:lang="zh-CN" emma:confidence="0">
                  <emma:literal>理</emma:literal>
                </emma:interpretation>
                <emma:interpretation id="interp36" emma:lang="zh-CN" emma:confidence="0">
                  <emma:literal>州</emma:literal>
                </emma:interpretation>
                <emma:interpretation id="interp37" emma:lang="zh-CN" emma:confidence="0">
                  <emma:literal>灬</emma:literal>
                </emma:interpretation>
                <emma:interpretation id="interp38" emma:lang="zh-CN" emma:confidence="0">
                  <emma:literal>m</emma:literal>
                </emma:interpretation>
                <emma:interpretation id="interp39" emma:lang="zh-CN" emma:confidence="0">
                  <emma:literal>沁</emma:literal>
                </emma:interpretation>
              </emma:one-of>
            </emma:emma>
          </inkml:annotationXML>
          <inkml:trace contextRef="#ctx0" brushRef="#br0" timeOffset="8951.6367">7381 209 7353,'-19'0'5160,"4"0"-129,15 0-258,0 0-3870,0-16-387,13 9-258,3-4-258,4-2 129,4-4-129,1 2 129,0 1 0,-1 1 129,-3 3 0,-5 7 0,-16 3 0,25 8 0,-21 9 129,1 10-129,-5 6 129,0 8-258,0 2 129,0 4-129,-4 0 0,4-5-129,-1-1-129,1-11 129,0-4-129,5-9 129,-5-17-129,11 14 0,-11-14 0,17-12 129,-5-7-129,-3-7 129,3-7 0,3-5 0,1-2-129,2-6 129,1 5 0,-3-1 0,0 5 0,2 6 129,-3 5-258,0 10 258,-1 3-129,-14 13 129,22-5-129,-9 5 129,3 8-129,-5 9 129,4 1 129,-2 9-129,-3 0 0,-3 5-129,3 0 129,-5 1-129,-3-5 129,1-2-129,3-6-129,-6-20 0,15 17 0,-3-17 0,2-7 0,5-9 0,2-6 0,0-9 0,1 2 0,0-7 129,3 0-129,-7 3 129,2 5-129,-6 2 258,-3 7-129,-11 19 0,18-18 0,-18 18 129,0 0 0,16 13 0,-12 7 0,-2 4 0,6 5 0,-2 5-129,2 0 129,-1-1-129,2-3 0,0-4-129,2-6 0,4-6 129,2-8-129,-1-6 0,2-3 0,-2-10 129,6-5-129,-3-6 129,-3 0-129,-1-1 129,3-3 0,-3 7 129,-4-2-129,2 5 129,-13 18 0,16-16 0,-16 16 129,13 0-129,-13 0 129,7 27-129,-4-3 0,1 3 0,-2 4 0,2-2-129,-2 3 0,-2-6 0,4-1-387,-4-12-129,4 3-258,-4-16-516,0 0-1290,4-20-2193,1-6-645,-5-10-258,0-4 0</inkml:trace>
        </inkml:traceGroup>
        <inkml:traceGroup>
          <inkml:annotationXML>
            <emma:emma xmlns:emma="http://www.w3.org/2003/04/emma" version="1.0">
              <emma:interpretation id="{778C1AF3-9C72-4DDB-B1F3-164D7E6165CD}" emma:medium="tactile" emma:mode="ink">
                <msink:context xmlns:msink="http://schemas.microsoft.com/ink/2010/main" type="inkWord" rotatedBoundingBox="9156,9271 10419,7525 11540,8335 10277,10082"/>
              </emma:interpretation>
              <emma:one-of disjunction-type="recognition" id="oneOf8">
                <emma:interpretation id="interp40" emma:lang="zh-CN" emma:confidence="0">
                  <emma:literal>少</emma:literal>
                </emma:interpretation>
                <emma:interpretation id="interp41" emma:lang="zh-CN" emma:confidence="0">
                  <emma:literal>〗</emma:literal>
                </emma:interpretation>
                <emma:interpretation id="interp42" emma:lang="zh-CN" emma:confidence="0">
                  <emma:literal>丛</emma:literal>
                </emma:interpretation>
                <emma:interpretation id="interp43" emma:lang="zh-CN" emma:confidence="0">
                  <emma:literal>%</emma:literal>
                </emma:interpretation>
                <emma:interpretation id="interp44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9113.6572">8500 109 4128,'-22'-51'5418,"12"33"258,-6 3-774,16 15-2322,-13-13-1161,13 13-516,0 0-645,8 7-258,6 7-258,1-4-645,16 16-129,-14-14-1032,24 22-903,-19-19-774,9 9-1548,-4-5-258</inkml:trace>
          <inkml:trace contextRef="#ctx0" brushRef="#br0" timeOffset="9559.2139">8790 242 2967,'14'4'5160,"-14"-4"129,17 23-516,-17-23-2193,3 20-903,-3-20-645,0 31-258,0-16-129,0 8-387,-3-6 0,1 1-129,-1-2-129,3-3 0,0-13-129,0 16 129,0-16-129,0 0 129,0-13-129,5-3 0,1-4 129,-1-3 0,4-5 0,0-4 0,3 4 0,-3-1 0,5 4 0,-3 6 129,2 2 0,-13 17 129,22-13-129,-8 14 129,-14-1 129,26 34-129,-19-9 129,6 8-129,-4 1 0,4 3 0,1 0-129,1-6 0,2 0-129,-2-11 129,3-5-129,-1-11-129,2-4 0,3-15-258,4-4-387,-10-28-1290,20 10-2967,-15-12-387,3 4-258,-5-1-516</inkml:trace>
          <inkml:trace contextRef="#ctx0" brushRef="#br0" timeOffset="10635.8504">9745-160 5934,'31'-20'5934,"-31"20"-645,0 0-129,-6-22-3225,6 22-645,-33 7-516,5 8-258,-11 1-258,-4 5-129,-2 4 0,-2-2-129,3-1 0,6-5 0,6 1-129,9-9 129,7-2-129,16-7 129,-18 5-129,18-5 129,0 0 0,0 0 0,0 0 129,0 0 0,0 0 129,0 27 0,0-3-129,0 14 129,0 5-129,0 10 0,0 5 0,0 8-129,-4 0 129,-1-6-129,3-5 0,2-6 0,0-8 0,0-10 0,0-3 0,0-15 0,0 0 0,0-13-129,0 14 129,0-14 0,0 0 0,0 0-129,0 0 129,0 0 0,0 0 0,23 5 0,-23-5 0,26 6 0,-7-3-129,1 1 129,1 4-387,-3-4-516,11 17-1290,-15-12-3096,12 5-258,-3 0-387,3 5-387</inkml:trace>
          <inkml:trace contextRef="#ctx0" brushRef="#br0" timeOffset="13475.7112">8292 1223 8127,'-17'-1'5418,"17"1"0,0-16-516,0-2-3741,17 12-645,5-10-387,9 9 129,5 0 0,1 7 0,3 2 0,0 12 0,-5 11 0,-2 9-129,-7 7 129,-2 3-129,-2 3-129,-6-6-129,-1 2-258,-6-16-645,11 12-1677,-20-39-2580,22 16-387,-11-23-129,3-18-258</inkml:trace>
          <inkml:trace contextRef="#ctx0" brushRef="#br0" timeOffset="13635.7315">8795 1098 10707,'-39'-37'5547,"10"28"-129,2 23-1290,-16-1-3096,12 20-516,-11 9-387,-9 1-903,16 26-2838,-16-12-1677,6 5-258,0-11-645</inkml:trace>
        </inkml:traceGroup>
        <inkml:traceGroup>
          <inkml:annotationXML>
            <emma:emma xmlns:emma="http://www.w3.org/2003/04/emma" version="1.0">
              <emma:interpretation id="{C71B2FC7-3947-445D-A308-5583A427754B}" emma:medium="tactile" emma:mode="ink">
                <msink:context xmlns:msink="http://schemas.microsoft.com/ink/2010/main" type="inkWord" rotatedBoundingBox="11455,9298 11643,7895 12390,7995 12202,9398"/>
              </emma:interpretation>
              <emma:one-of disjunction-type="recognition" id="oneOf9">
                <emma:interpretation id="interp45" emma:lang="zh-CN" emma:confidence="0">
                  <emma:literal>f</emma:literal>
                </emma:interpretation>
                <emma:interpretation id="interp46" emma:lang="zh-CN" emma:confidence="0">
                  <emma:literal>卜</emma:literal>
                </emma:interpretation>
                <emma:interpretation id="interp47" emma:lang="zh-CN" emma:confidence="0">
                  <emma:literal>¥</emma:literal>
                </emma:interpretation>
                <emma:interpretation id="interp48" emma:lang="zh-CN" emma:confidence="0">
                  <emma:literal>寸</emma:literal>
                </emma:interpretation>
                <emma:interpretation id="interp49" emma:lang="zh-CN" emma:confidence="0">
                  <emma:literal>小</emma:literal>
                </emma:interpretation>
              </emma:one-of>
            </emma:emma>
          </inkml:annotationXML>
          <inkml:trace contextRef="#ctx0" brushRef="#br0" timeOffset="11355.942">10147 425 6708,'-19'-76'5676,"19"56"-387,0-2 0,24 21-3483,-8-12-774,18 10-516,3-1-258,12 3-258,3 1 0,11 0-387,6 2-387,-5-2-387,18 13-645,-20-13-1806,15 0-1806,-10 0 0,-2 0-645</inkml:trace>
          <inkml:trace contextRef="#ctx0" brushRef="#br0" timeOffset="11158.917">10485-182 2580,'45'-68'5160,"-30"41"129,-6 6-387,-9-9-2193,0 30-1161,-6-19-387,6 19-258,-29 9 129,12 17-387,-12 7 0,1 18-258,-1 12-129,2 17-129,5 8 0,5 12 0,5 10-129,5 5 0,7-1 0,5-6-129,4-3 0,2-13 0,-1-6-129,-1-14 0,2-11-516,-11-22-258,9 0-1419,-22-24-2709,13-15-258,-25-19-516,5-19 258</inkml:trace>
        </inkml:traceGroup>
        <inkml:traceGroup>
          <inkml:annotationXML>
            <emma:emma xmlns:emma="http://www.w3.org/2003/04/emma" version="1.0">
              <emma:interpretation id="{7ABED638-2377-4E6D-936F-59E90C598635}" emma:medium="tactile" emma:mode="ink">
                <msink:context xmlns:msink="http://schemas.microsoft.com/ink/2010/main" type="inkWord" rotatedBoundingBox="12443,8647 12445,8283 12598,8284 12596,8648"/>
              </emma:interpretation>
              <emma:one-of disjunction-type="recognition" id="oneOf10">
                <emma:interpretation id="interp50" emma:lang="zh-CN" emma:confidence="0">
                  <emma:literal>c</emma:literal>
                </emma:interpretation>
                <emma:interpretation id="interp51" emma:lang="zh-CN" emma:confidence="0">
                  <emma:literal>‘</emma:literal>
                </emma:interpretation>
                <emma:interpretation id="interp52" emma:lang="zh-CN" emma:confidence="0">
                  <emma:literal>C</emma:literal>
                </emma:interpretation>
                <emma:interpretation id="interp53" emma:lang="zh-CN" emma:confidence="0">
                  <emma:literal>·</emma:literal>
                </emma:interpretation>
                <emma:interpretation id="interp54" emma:lang="zh-CN" emma:confidence="0">
                  <emma:literal>(</emma:literal>
                </emma:interpretation>
              </emma:one-of>
            </emma:emma>
          </inkml:annotationXML>
          <inkml:trace contextRef="#ctx0" brushRef="#br0" timeOffset="11604.9736">11166 106 516,'-8'-44'5031,"-2"24"516,-6 0-387,16 20-1677,-29-24-1161,29 24-774,-27 0-129,23 11-258,-12 7-387,5 14-387,-2 7 0,6 2-258,4 5 0,3-1-258,1-2-129,5-13-258,14 1-258,-3-22-516,19 10-1677,-14-19-2322,7-2-387,-7-17-258</inkml:trace>
        </inkml:traceGroup>
        <inkml:traceGroup>
          <inkml:annotationXML>
            <emma:emma xmlns:emma="http://www.w3.org/2003/04/emma" version="1.0">
              <emma:interpretation id="{82A7615B-1FEC-4C5A-B5BD-A916A1DEEEF4}" emma:medium="tactile" emma:mode="ink">
                <msink:context xmlns:msink="http://schemas.microsoft.com/ink/2010/main" type="inkWord" rotatedBoundingBox="12772,8017 13769,8014 13772,9103 12774,9106"/>
              </emma:interpretation>
              <emma:one-of disjunction-type="recognition" id="oneOf11">
                <emma:interpretation id="interp55" emma:lang="zh-CN" emma:confidence="0">
                  <emma:literal>、</emma:literal>
                </emma:interpretation>
                <emma:interpretation id="interp56" emma:lang="zh-CN" emma:confidence="0">
                  <emma:literal>`</emma:literal>
                </emma:interpretation>
                <emma:interpretation id="interp57" emma:lang="zh-CN" emma:confidence="0">
                  <emma:literal>‵</emma:literal>
                </emma:interpretation>
                <emma:interpretation id="interp58" emma:lang="zh-CN" emma:confidence="0">
                  <emma:literal>‘</emma:literal>
                </emma:interpretation>
                <emma:interpretation id="interp5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11833.5027">11351 85 3225,'3'-14'5934,"10"-2"-645,-13 16 0,13-1-2064,8 13-1935,-21-12-258,25 30-387,-10-9-258,4 1-258,0 2 0,-3-1-258,1 3-258,-7-9-387,10 10-387,-20-27-1419,18 17-2451,-18-17-387,4 13-516,-4-13 775</inkml:trace>
        </inkml:traceGroup>
        <inkml:traceGroup>
          <inkml:annotationXML>
            <emma:emma xmlns:emma="http://www.w3.org/2003/04/emma" version="1.0">
              <emma:interpretation id="{518EB8B2-4DAE-425D-9BE0-82A3CF706861}" emma:medium="tactile" emma:mode="ink">
                <msink:context xmlns:msink="http://schemas.microsoft.com/ink/2010/main" type="inkWord" rotatedBoundingBox="12816,8496 12957,8347 12995,8382 12853,8531"/>
              </emma:interpretation>
              <emma:one-of disjunction-type="recognition" id="oneOf12">
                <emma:interpretation id="interp60" emma:lang="zh-CN" emma:confidence="0">
                  <emma:literal>‘</emma:literal>
                </emma:interpretation>
                <emma:interpretation id="interp61" emma:lang="zh-CN" emma:confidence="0">
                  <emma:literal>′</emma:literal>
                </emma:interpretation>
                <emma:interpretation id="interp62" emma:lang="zh-CN" emma:confidence="0">
                  <emma:literal>·</emma:literal>
                </emma:interpretation>
                <emma:interpretation id="interp63" emma:lang="zh-CN" emma:confidence="0">
                  <emma:literal>,</emma:literal>
                </emma:interpretation>
                <emma:interpretation id="interp6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2020.0263">11567 103 3999,'-2'-14'5934,"2"14"-516,-19-8-258,-5 3-2322,20 19-1290,-15-2-645,4 12-516,-5 2-258,2-5-516,8 12-645,-7-25-2193,17 12-1677,0-20-774,0 0-129</inkml:trace>
        </inkml:traceGroup>
        <inkml:traceGroup>
          <inkml:annotationXML>
            <emma:emma xmlns:emma="http://www.w3.org/2003/04/emma" version="1.0">
              <emma:interpretation id="{EC3974B2-BBC7-41E7-BD55-FEC4DBC201A4}" emma:medium="tactile" emma:mode="ink">
                <msink:context xmlns:msink="http://schemas.microsoft.com/ink/2010/main" type="inkWord" rotatedBoundingBox="13014,8679 13057,8360 13157,8374 13114,8692"/>
              </emma:interpretation>
              <emma:one-of disjunction-type="recognition" id="oneOf13">
                <emma:interpretation id="interp65" emma:lang="zh-CN" emma:confidence="0">
                  <emma:literal>,</emma:literal>
                </emma:interpretation>
                <emma:interpretation id="interp66" emma:lang="zh-CN" emma:confidence="0">
                  <emma:literal>'</emma:literal>
                </emma:interpretation>
                <emma:interpretation id="interp67" emma:lang="zh-CN" emma:confidence="0">
                  <emma:literal>’</emma:literal>
                </emma:interpretation>
                <emma:interpretation id="interp68" emma:lang="zh-CN" emma:confidence="0">
                  <emma:literal>·</emma:literal>
                </emma:interpretation>
                <emma:interpretation id="interp69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12221.5518">11634 88 3870,'33'-9'5676,"-33"9"-129,25 6-387,-25-6-2580,17 27-1032,-17-10-387,8 15-387,-8-5-258,0 8-258,-10-2-129,-2 0-258,0 3-516,-7-20-1161,13 9-3483,-13-11-129,19-14-387,-24 16-387</inkml:trace>
        </inkml:traceGroup>
        <inkml:traceGroup>
          <inkml:annotationXML>
            <emma:emma xmlns:emma="http://www.w3.org/2003/04/emma" version="1.0">
              <emma:interpretation id="{53C09F5E-C6F4-483E-8E4E-CD0A48C9968E}" emma:medium="tactile" emma:mode="ink">
                <msink:context xmlns:msink="http://schemas.microsoft.com/ink/2010/main" type="inkWord" rotatedBoundingBox="13681,7983 13792,9041 13190,9104 13078,8046"/>
              </emma:interpretation>
              <emma:one-of disjunction-type="recognition" id="oneOf14">
                <emma:interpretation id="interp70" emma:lang="zh-CN" emma:confidence="0">
                  <emma:literal>〕</emma:literal>
                </emma:interpretation>
                <emma:interpretation id="interp71" emma:lang="zh-CN" emma:confidence="0">
                  <emma:literal>]</emma:literal>
                </emma:interpretation>
                <emma:interpretation id="interp72" emma:lang="zh-CN" emma:confidence="0">
                  <emma:literal>)</emma:literal>
                </emma:interpretation>
                <emma:interpretation id="interp73" emma:lang="zh-CN" emma:confidence="0">
                  <emma:literal>了</emma:literal>
                </emma:interpretation>
                <emma:interpretation id="interp7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2964.1462">11911-261 8643,'13'-4'5805,"12"-1"-516,-12 5-129,11 6-4386,-5 4-387,11 0-258,-2 1-129,5 1-129,1 3-129,0-6-129,-4 7-258,-10-10-129,5 9 129,-25-15 0,28 17 0,-28-17 0,0 0 258,5 17 258,-5-17 258,0 0 129,0 0 387,0 0 0,-11 5 0,11-5 129,-5 24 0,5 2-129,-2 4-129,2 14-129,0 4 0,4 10-258,2 4 129,2 2-129,0-3-129,5-2 129,-2-10-129,2-4 129,-3-8-258,-2-9 129,-5-9 0,2-4 0,-5-15 129,7 15-129,-7-15 129,0 0 0,0 0 0,-7 7 0,7-7 0,-26 6 0,5 1 0,-4 3-129,-9 6-129,-10-4-645,-3 24-1806,-30-9-2838,-9 15-129,-16-1-645,-11 11-129</inkml:trace>
        </inkml:traceGroup>
      </inkml:traceGroup>
    </inkml:traceGroup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11:00:37.731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11337124-55E2-4081-B38F-1FCAC276FE39}" emma:medium="tactile" emma:mode="ink">
          <msink:context xmlns:msink="http://schemas.microsoft.com/ink/2010/main" type="inkDrawing" rotatedBoundingBox="20340,7696 20822,6219 21206,6344 20724,7821" semanticType="callout" shapeName="Other">
            <msink:sourceLink direction="with" ref="{F8F4AC60-F9F0-453E-9559-3A3597C66549}"/>
          </msink:context>
        </emma:interpretation>
      </emma:emma>
    </inkml:annotationXML>
    <inkml:trace contextRef="#ctx0" brushRef="#br0">4 386 9030,'82'-11'5160,"-35"-6"-129,1 2-1290,-9-19-2580,21 9-129,-8-16-645,3 4 0,-7-4-387,-5-1 258,-9 6-258,-11 5 129,-12 3 129,-11 8 0,-11 7 0,-16 13 0,-8 4 129,-5 22-129,-6 7 0,0 21 0,-3 9 0,3 18-258,2 10 129,6 19 0,0 5-129,4 2 0,8 6 0,4-7 0,6-1 0,7-12 0,0-7-129,6-23-258,3-7-129,3-25-645,15 1-903,-18-42-3096,16 1-258,-10-19-258,1-21-387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23:24.781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8B253FA2-ED07-4A11-9493-93B9FBC90397}" emma:medium="tactile" emma:mode="ink">
          <msink:context xmlns:msink="http://schemas.microsoft.com/ink/2010/main" type="inkDrawing" rotatedBoundingBox="4833,1260 12743,7886 9494,11764 1584,5138" semanticType="callout" shapeName="Other">
            <msink:sourceLink direction="with" ref="{A21A21D3-8EF7-4EF4-A550-721E99BCA2C3}"/>
            <msink:sourceLink direction="with" ref="{F961E8CB-A5B5-49A5-95E1-6B6E64884053}"/>
          </msink:context>
        </emma:interpretation>
      </emma:emma>
    </inkml:annotationXML>
    <inkml:trace contextRef="#ctx0" brushRef="#br0">26 19 129,'-20'0'1806,"20"0"-645,-12 2-645,12-2-258,0 0-258,0 0-258,0 0 129,0 0 0,0 0 129,0 0 129,0 0 258,0 0 0,0 0 129,7 0 0,-7 0 0,12-3 129,-12 3-129,20-9 0,-8 5-258,3 1 129,-2-1-129,2-1-129,0 0 0,1 0 129,0 3-258,-1-3 129,3 1 0,-3 3-129,5-1 0,-3-1 0,-1 3 129,3-1 0,2 0 0,-5 1 129,3 0 0,0 0-129,0 0 0,-3 0 258,4 1-258,0 0 0,-1 2 0,-1-1-129,0 2 129,2 0 0,-3 0 0,3 3 129,-5-3-129,5 1 129,-6-1-129,6 2 129,-6-1 129,4 1-258,-4-2 129,3 3-129,-3-3 0,4 4 129,-5-2-129,2 1 129,-1 3-258,1-1 129,1 1-129,-3 3 129,0-2-129,2 0 0,0-1 129,0 3-129,0-4 0,-2 1 129,-2 0 516,1-2-645,-2 3 516,2-1-387,-2 4 387,1-2-387,-1 3 387,2 1-387,-4-1 0,4 1 129,-2-2-258,2 2 258,-2-3-258,2 0 258,-1 1-258,-1-2 258,2 3-258,0-2 129,1-3-129,2 4 0,-1-1 0,2 1 0,-2 3 0,0-4 129,2 5-129,-1-1 0,-1 2 0,1-1 0,0 2 129,0-1-129,1 4 0,2-3-129,-4 0 129,2 0 0,-1 4 0,2-2 0,-3-3 0,1 3 0,-1-4 0,-2 3 0,0-5 0,1 4 129,-3-5-129,2 6 129,-3-1-129,2-1 129,-3 1 0,2 4 0,-2 5 0,5-1 0,-3 2 0,2-2-129,-2 3 129,2 0-129,0 0 0,0-1 0,-1-3 0,-1 0 0,2 5-129,0-1 129,3 3 0,0 0 0,-2 2 0,3 2 0,-1-4 0,2 4 129,0-2-258,-1 2 258,-2-5-258,2 4 258,-3-4 0,-2 3-258,3 1 258,-2 2-129,1 0 129,1-1-258,-2 4 258,1 3-129,0-1 0,-1 3 0,3-5 0,-3 5 129,-1-1-129,2 1 0,-1 0 0,0-3 129,1 2-129,-2-4 0,1 3 0,1-3-129,-2 5 258,1-4-258,4 1 129,-2 5-129,1-3 258,3 2-129,-3-2-129,2 2 258,0-8-129,0 2 0,0-4 0,-2 0 129,3-3-129,-2-1 0,-1 0 0,3 0 0,-1 0 0,0 2 0,-2 0 0,-2-2 0,0 4 0,1 0 0,-1-2 0,-2 0 0,2-2 0,-1 1-129,0 0 258,1-3-258,0 1 129,-2 1 129,1-4-258,-1 1 258,0 3-129,0-3 0,1 2 0,0-1 0,3 3 0,-1 2 129,2 2-129,1 4 129,-1-3-129,2 5 129,0-1 0,-1-2 0,-1 1 0,1-2 0,-2-4 0,-1 4 0,2-2-129,-1 0 129,0 2-129,1 0 258,1 1-129,1 0 0,1 3-129,1-3 129,-2-3-129,2 6 129,-3-7 0,2 4 0,0-7-129,-3 0 0,1-2 0,2 1-129,-4 1 129,0-4-129,0 1 0,0 1 0,0 1 0,-1-2 0,0 2 129,-1-2 0,1-1 0,-2-2 0,1 3 0,1-7 129,0 1-129,0 2 0,0-4 0,2 4 129,-1-3-129,3 0 129,1 1-129,-1-1 0,2 0 129,-1-2-129,2 1 0,-1-2 0,-3-2 0,2-1 129,-2 1-129,1 0 0,-1-3 0,2 3 0,0-1 0,-1 0 0,3-2 0,1 3-129,1-1 129,0 2-258,-3 0 258,-1-2-129,4-2 129,-4 4-387,1-1 387,0 0 258,-2-3-258,1 2 0,5 1 0,-4 0 129,3 2-129,-2 2 0,2-1 129,2 2-129,-6 0 129,2-1-129,-1 2 129,-2 0-129,-1 0 0,1-2 129,-3 0-129,-1-3 129,1 3-129,-1-3 129,-2-1-129,2 0 0,0-5 129,0 2-129,-2 1 0,-1-2 0,2-3 0,3-1 129,-4 1-129,1-1 0,0-1 0,-1-1 0,1-1 129,-1-1-129,-1-1 0,-11-7 0,22 14 0,-9-8 0,0 2 129,1-1-129,0-2 0,1 2 0,1 0 0,-2-1-129,2-1 129,0 0 0,-1-1 0,1 0 0,-2 2 129,1-3-129,0-1 129,-4 0-258,4 6 258,1-4-129,1 1 0,-1 1-129,3-1 129,-2 5-129,4-5 129,-5 3 0,2-6 0,-3 4 0,-1-2 0,1 2 0,-2 1 0,-1-4 0,1 3 0,2-2 0,-3 1 0,2 1 0,1-1 0,0 0 0,-2-1 0,0-1 0,0 1 0,0 0 0,-1-2 0,-12-2 129,21 6-129,-10-5 0,-11-1 0,20 9 0,-20-9 0,20 6 0,-20-6 0,16 7 0,-16-7 0,19 7 129,-19-7-129,20 7 0,-20-7 0,20 7 0,-8-5 0,-12-2 0,21 8 0,-21-8 0,19 6 0,-19-6 0,14 7-129,-14-7 129,14 3 0,-14-3 0,17 5 0,-17-5 0,17 8 129,-17-8-129,22 5 0,-9-4 0,0 4 0,-3-3 0,5 0 0,0-1 0,-3-1-129,1 0 129,-1 0 0,0 1 129,3 0-129,-2-1 0,1 2-129,0-1 129,0 0 0,-2 0 129,2 0-258,0-1 129,0 0 0,0 0 0,-1 0 0,-1 0 0,1 0 0,0 0-129,-1 0 129,1 0 0,-2 0 0,1 0 0,0 3 0,2-2 0,0 0 0,0 2 0,1-2 0,-1-1 0,-1 1 0,2-1 0,-1 0 0,-1 0 0,0-1-129,2 1 129,-2 0 0,2-1 0,2 1 0,0 0 0,1-1 129,-1-2-258,6 1 129,-3-1 0,1-2 0,0 0 0,0-2 0,-3 1 0,1-2 0,0 3 0,-2-1 0,-2 0 0,2 2 0,-3 1-129,2-2 129,1 3 0,-2-2 0,1-1 0,3 0 0,-3 0 0,2-1 0,-2-2 0,1 0 129,1 1-258,-2 0 129,-1 0 0,4-1 0,-2-2 0,0 1 0,2-2 129,1 0-258,-1-3 258,1 2-129,-1-3 0,0 2 0,0 3 0,0-4 0,-2 3 0,2-1-129,-2-4 129,0 4 0,1-6 0,0 2 0,0-2 0,0 0 0,2-1 0,1 0 0,1-1-129,0 1 129,0-2 0,2 3 0,-3-4 0,2 3 0,-3-3 0,1-2 0,-1 3 0,1 0 0,-1-1-129,1 1 129,1-3 0,1-1 0,2 1-129,2-4 258,2-5-258,-1 1 129,3-1 0,2 0 0,1-6 0,0 4 0,-1-2 129,0 5-129,2 1 129,-6-3-129,0 3 129,2-3-129,-4 2 129,0 1-129,1-2-129,1 4 258,-2-1-258,2 1 129,-4-2 129,2 4-129,3-1 0,-4 5 0,0-5 0,1-2-129,-1 4 129,1-3 0,0 3 0,2-2 0,-1 4 0,0 1 0,-2 3 0,1-1 0,1 3 0,-2 4 0,0-1 0,0 0 0,2 1 0,-3-3 0,3-1 129,-1-1-129,2-1 129,-1-3-129,1-1 129,-1 2-258,2 0 258,-1-1-129,1 3-129,-1 1 129,-1 3 0,-1 2 0,-2 1-129,1 3 129,-2 2 0,-2 0 0,-2 3 0,1-2 0,0 2 0,-1-1 0,1 3 0,1-4-129,0 0 129,-1 2 0,0 0 0,0 0 0,-3-1 0,5 1 0,-3 0 0,-1 1 0,0 1 0,3-1 0,0-1 0,-1-1 0,1-1 0,-2 1 0,3-5 0,-2-1 0,2 1 0,-2 0 0,-1-1 0,-1 2 0,0-3 0,-3 5 0,0 5 0,-1-2 0,-2 2 0,-1 3 0,2 0 0,-3 0 0,2 0 0,1 0-129,1-2 129,-1-1 0,2 2 0,2-3 0,-2 0 0,2 2 0,-2-1 0,-1 2 0,2 0 0,-2 1 0,4-3 0,-3 2 0,3 0 0,2-1 0,-2 0 0,3 0 0,0-1 0,-1 1 0,-1-2 0,0 4 0,-2-1-129,6 1 0,-10-6-387,11 6-774,-13-14-1548,12 4-1935,-1-4-258,-4-6-516</inkml:trace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0:18.391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9D57160E-7BC8-454C-A9EA-554B2C6E3DBD}" emma:medium="tactile" emma:mode="ink">
          <msink:context xmlns:msink="http://schemas.microsoft.com/ink/2010/main" type="writingRegion" rotatedBoundingBox="1307,13326 24886,12813 24997,17929 1418,18442"/>
        </emma:interpretation>
      </emma:emma>
    </inkml:annotationXML>
    <inkml:traceGroup>
      <inkml:annotationXML>
        <emma:emma xmlns:emma="http://www.w3.org/2003/04/emma" version="1.0">
          <emma:interpretation id="{7F38C3C6-F86B-4CB6-A9B3-4E98F3F46B89}" emma:medium="tactile" emma:mode="ink">
            <msink:context xmlns:msink="http://schemas.microsoft.com/ink/2010/main" type="paragraph" rotatedBoundingBox="1307,13326 24886,12813 24952,15827 1372,163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AF983E-1E65-4956-A38C-EE90AF0E2A94}" emma:medium="tactile" emma:mode="ink">
              <msink:context xmlns:msink="http://schemas.microsoft.com/ink/2010/main" type="line" rotatedBoundingBox="1307,13326 24886,12813 24952,15827 1372,16339"/>
            </emma:interpretation>
          </emma:emma>
        </inkml:annotationXML>
        <inkml:traceGroup>
          <inkml:annotationXML>
            <emma:emma xmlns:emma="http://www.w3.org/2003/04/emma" version="1.0">
              <emma:interpretation id="{294A0B9F-5A77-4FC0-B100-E4EE8D0ADB02}" emma:medium="tactile" emma:mode="ink">
                <msink:context xmlns:msink="http://schemas.microsoft.com/ink/2010/main" type="inkWord" rotatedBoundingBox="1311,13507 2513,13481 2574,16313 1372,16339"/>
              </emma:interpretation>
              <emma:one-of disjunction-type="recognition" id="oneOf0">
                <emma:interpretation id="interp0" emma:lang="zh-CN" emma:confidence="0">
                  <emma:literal>f</emma:literal>
                </emma:interpretation>
                <emma:interpretation id="interp1" emma:lang="zh-CN" emma:confidence="0">
                  <emma:literal>t</emma:literal>
                </emma:interpretation>
                <emma:interpretation id="interp2" emma:lang="zh-CN" emma:confidence="0">
                  <emma:literal>卜</emma:literal>
                </emma:interpretation>
                <emma:interpretation id="interp3" emma:lang="zh-CN" emma:confidence="0">
                  <emma:literal>『</emma:literal>
                </emma:interpretation>
                <emma:interpretation id="interp4" emma:lang="zh-CN" emma:confidence="0">
                  <emma:literal>5</emma:literal>
                </emma:interpretation>
              </emma:one-of>
            </emma:emma>
          </inkml:annotationXML>
          <inkml:trace contextRef="#ctx0" brushRef="#br0">7 76 6708,'-16'0'4773,"23"5"0,15-5-1161,17 1-2580,4-1-258,26 4 129,3-4-129,14 4-129,1-4-258,6 0 0,5-2-258,-7-1-129,-7-3 0,-5-1-129,-9 4-387,-13-15-645,11 14-2064,-13-10-1290,-12-4-774,-5 3-129</inkml:trace>
          <inkml:trace contextRef="#ctx0" brushRef="#br0" timeOffset="-546.001">969-632 3870,'1'-26'5031,"-1"26"-516,-5-18 0,-5 1-2838,10 17-774,-35-14 0,18 14 129,-9-8-129,3 8-387,-7-2 0,5 4 129,-3 5-258,2 7 0,-2 8-258,4 9 0,-1 13-129,2 20 129,0 21-129,6 23 0,-2 23 0,6 25 0,4 20 0,4 18 258,5 10-129,7-2 0,8-3 129,4-5 0,3-20-129,1-9 0,-2-21 0,-3-17-129,-5-13-129,-8-18-258,1-9-516,-12-39-1419,-1-7-2193,-14-33-387,-5-21-387,-15-39-516</inkml:trace>
        </inkml:traceGroup>
        <inkml:traceGroup>
          <inkml:annotationXML>
            <emma:emma xmlns:emma="http://www.w3.org/2003/04/emma" version="1.0">
              <emma:interpretation id="{A7839BAB-BBF7-4A3E-AD57-656D03EBB5AD}" emma:medium="tactile" emma:mode="ink">
                <msink:context xmlns:msink="http://schemas.microsoft.com/ink/2010/main" type="inkWord" rotatedBoundingBox="2969,13290 3354,13282 3368,13936 2984,13944"/>
              </emma:interpretation>
              <emma:one-of disjunction-type="recognition" id="oneOf1">
                <emma:interpretation id="interp5" emma:lang="zh-CN" emma:confidence="0">
                  <emma:literal>1</emma:literal>
                </emma:interpretation>
                <emma:interpretation id="interp6" emma:lang="zh-CN" emma:confidence="0">
                  <emma:literal>'</emma:literal>
                </emma:interpretation>
                <emma:interpretation id="interp7" emma:lang="zh-CN" emma:confidence="0">
                  <emma:literal>’</emma:literal>
                </emma:interpretation>
                <emma:interpretation id="interp8" emma:lang="zh-CN" emma:confidence="0">
                  <emma:literal>‘</emma:literal>
                </emma:interpretation>
                <emma:interpretation id="interp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2636.4046">1990-908 1548,'11'-14'5160,"-11"14"-129,0 0-258,16-2-1806,-16 2-903,0 0-516,0 0-645,0 0-129,0 0-258,0 0 0,0 0-129,-8 12-129,2 3 0,-4 11 0,-8 8-129,-4 12 0,-3 6 0,-6 9-129,-5 4 129,-3 1-129,2 0-129,0-10 129,8-5-258,0-14-258,14 5-1161,-5-21-3225,12-8 0,8-13-774,0 0-129</inkml:trace>
        </inkml:traceGroup>
        <inkml:traceGroup>
          <inkml:annotationXML>
            <emma:emma xmlns:emma="http://www.w3.org/2003/04/emma" version="1.0">
              <emma:interpretation id="{C2F52962-118E-4DB6-9411-0BAAC932EF56}" emma:medium="tactile" emma:mode="ink">
                <msink:context xmlns:msink="http://schemas.microsoft.com/ink/2010/main" type="inkWord" rotatedBoundingBox="3950,14622 4658,14606 4664,14854 3956,14869"/>
              </emma:interpretation>
              <emma:one-of disjunction-type="recognition" id="oneOf2">
                <emma:interpretation id="interp10" emma:lang="zh-CN" emma:confidence="0">
                  <emma:literal>=</emma:literal>
                </emma:interpretation>
                <emma:interpretation id="interp11" emma:lang="zh-CN" emma:confidence="0">
                  <emma:literal>二</emma:literal>
                </emma:interpretation>
                <emma:interpretation id="interp12" emma:lang="zh-CN" emma:confidence="0">
                  <emma:literal>:</emma:literal>
                </emma:interpretation>
                <emma:interpretation id="interp13" emma:lang="zh-CN" emma:confidence="0">
                  <emma:literal>“</emma:literal>
                </emma:interpretation>
                <emma:interpretation id="interp14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3322.8058">2614 432 5547,'5'-16'5160,"-5"16"-258,0 0-387,27 8-2193,-27-8-1161,29 5-387,-8-5-129,17 4-258,2-2-129,9-1 0,2-1-129,2 0 0,1 0-129,-8-1-129,4 1-387,-19-11-1161,12 11-2451,-22 0-774,-2 2-129,-19-2-645</inkml:trace>
          <inkml:trace contextRef="#ctx0" brushRef="#br0" timeOffset="3790.8066">2702 662 4257,'0'0'5160,"0"0"-129,-1-14-387,1 14-1677,0 0-1548,0 0-258,9 0-516,7 0-129,3 0-129,9 1 0,2-1 0,10 0-129,5 0-129,6-3 0,2-4 0,3 1-129,-5-4 129,-1 2-129,-4-2 0,-9 4 0,-6 1 0,-7 1-129,-7 4-258,-17 0-516,22 0-2709,-22 0-1290,0 0-129,-10 18-774,10-18 0</inkml:trace>
        </inkml:traceGroup>
        <inkml:traceGroup>
          <inkml:annotationXML>
            <emma:emma xmlns:emma="http://www.w3.org/2003/04/emma" version="1.0">
              <emma:interpretation id="{D9B54E53-95FA-4F9E-BBCB-4D752D40A472}" emma:medium="tactile" emma:mode="ink">
                <msink:context xmlns:msink="http://schemas.microsoft.com/ink/2010/main" type="inkWord" rotatedBoundingBox="5482,13626 5957,13616 5987,15031 5513,15042"/>
              </emma:interpretation>
              <emma:one-of disjunction-type="recognition" id="oneOf3">
                <emma:interpretation id="interp15" emma:lang="zh-CN" emma:confidence="0">
                  <emma:literal>i</emma:literal>
                </emma:interpretation>
                <emma:interpretation id="interp16" emma:lang="zh-CN" emma:confidence="0">
                  <emma:literal>”</emma:literal>
                </emma:interpretation>
                <emma:interpretation id="interp17" emma:lang="zh-CN" emma:confidence="0">
                  <emma:literal>:</emma:literal>
                </emma:interpretation>
                <emma:interpretation id="interp18" emma:lang="zh-CN" emma:confidence="0">
                  <emma:literal>;</emma:literal>
                </emma:interpretation>
                <emma:interpretation id="interp19" emma:lang="zh-CN" emma:confidence="0">
                  <emma:literal>t</emma:literal>
                </emma:interpretation>
              </emma:one-of>
            </emma:emma>
          </inkml:annotationXML>
          <inkml:trace contextRef="#ctx0" brushRef="#br0" timeOffset="7441.2131">4296 302 3999,'-48'1'5031,"31"0"-129,1-1-903,16 0-1419,-30-1-516,30 1-645,-20-1-258,20 1-387,0 0-387,0 0-129,0 0-129,0-15-129,15 7 0,4-3-129,2-2 129,5-1-129,6 0 129,0 1-129,-4 5 129,1 5 0,-3 3-129,-4 9 129,-3 14 0,-5 8 0,-4 12 0,-3 7 0,-4 6 0,2 5 0,-1 2 0,-3 0 129,3-9-129,4-4 0,1-10-129,-1-7 129,5-7-258,0-13-258,4-3-774,-10-20-1935,5-10-1419,-4-23-258,-1-10-516,0-20 129</inkml:trace>
          <inkml:trace contextRef="#ctx0" brushRef="#br0" timeOffset="7628.4134">4383-562 9288,'-16'-16'4902,"-1"10"-258,17 6-258,11 17-4128,7 2-387,8-2-387,12 16-903,-3-7-1806,11 8-1161,5 6-516,-1-2-387</inkml:trace>
        </inkml:traceGroup>
        <inkml:traceGroup>
          <inkml:annotationXML>
            <emma:emma xmlns:emma="http://www.w3.org/2003/04/emma" version="1.0">
              <emma:interpretation id="{2CB0C82F-DFEE-4F48-B53D-3BDCABD4122B}" emma:medium="tactile" emma:mode="ink">
                <msink:context xmlns:msink="http://schemas.microsoft.com/ink/2010/main" type="inkWord" rotatedBoundingBox="6322,14289 8426,14243 8440,14894 6336,14940"/>
              </emma:interpretation>
              <emma:one-of disjunction-type="recognition" id="oneOf4">
                <emma:interpretation id="interp20" emma:lang="zh-CN" emma:confidence="0">
                  <emma:literal>毗</emma:literal>
                </emma:interpretation>
                <emma:interpretation id="interp21" emma:lang="zh-CN" emma:confidence="0">
                  <emma:literal>吡</emma:literal>
                </emma:interpretation>
                <emma:interpretation id="interp22" emma:lang="zh-CN" emma:confidence="0">
                  <emma:literal>咖</emma:literal>
                </emma:interpretation>
                <emma:interpretation id="interp23" emma:lang="zh-CN" emma:confidence="0">
                  <emma:literal>呲</emma:literal>
                </emma:interpretation>
                <emma:interpretation id="interp24" emma:lang="zh-CN" emma:confidence="0">
                  <emma:literal>啡</emma:literal>
                </emma:interpretation>
              </emma:one-of>
            </emma:emma>
          </inkml:annotationXML>
          <inkml:trace contextRef="#ctx0" brushRef="#br0" timeOffset="9313.2163">4988 203 5676,'1'-15'5031,"4"2"-387,-5 13-129,0 0-2967,0 0-645,15 17-129,-14-3-258,8 18-258,-2 0 0,3 12 0,-5 4 0,5 8-129,-5-1 0,-4 1 0,-1-5-129,3-5 0,-3-7 0,0-8 0,0-8 0,0-23-129,0 13 0,0-20-258,0-19 258,2-16 0,7-3-129,0-14 129,1-1 0,4-4 129,2 1-129,3 7 129,5 7 129,1 7-129,0 8 129,3 11 0,-1 6 0,0 6 129,-3 9-129,3 4 258,-6 15-258,1 10 0,-5 4 0,0 11 0,-4 4 0,0 6 0,-4 1-129,-2-2 129,0-2-129,-5-5 0,1-11-129,2-4 0,-1-8-129,-4-21 0,11 16 0,-11-16-258,16-10 129,-8-13 0,5-2 0,-1-10 129,5-1 0,-4-10 0,8-2 258,-1-4-129,4 1 129,2 2 0,-2 6 129,0 6 0,-3 3 0,0 14 129,-4 6 129,-4 12-129,-13 2 129,18 22 0,-11 5-129,1 17 258,-5 9-387,6 7 129,1 4-129,0 4 0,2-1-129,0-10 0,2-6 0,3-15-129,3-9 0,0-15 0,5-7-129,0-12-258,9-8 0,-6-20-258,13 5-129,-10-20-258,12 10 258,-10-16-129,7 14 0,-11-13 258,5 15 258,-10-3 0,0 8 258,-1 2 258,-6 3 129,0 10 258,-7-1 0,4 12 258,-11-6 258,-3 15-129,0 0 129,14 12 0,-14-12 0,0 33-129,0-12-258,0 15 0,0 0-258,0 6 0,0 1-129,5-1 129,0-1-258,4-5 0,5-3 0,1-12-258,2-2 129,1-15-129,11-4 0,-3-6-258,8-11 129,-7-14-258,7 2 0,-5-9 129,5-1 129,-8-4-129,-4 6 258,-8 1 0,0 7 258,-5 2 0,-4 5 0,-2 6 129,-3 2-129,0 14 129,0-16 0,0 16 129,0 0-129,0 0 129,0 0-129,0 0 129,0 0-129,0 0 129,0 0 0,0 0 129,0 0-129,0 12 0,0-12 0,0 24 0,0-7 0,0 8 0,0 3-129,0 5 129,0 6-258,6 2 129,-2-1-129,3-2 0,5-2 0,0-9-129,5-5-129,-1-11 0,8-10-129,-5-9-129,11-9 0,-7-19-258,6-1 129,-9-15 129,-4 1 258,-6-8 0,-7 5 258,-3 10 258,-13-2 129,-2 15 129,-14 1 129,4 14 129,-8-2-129,7 14-258,-5-1 0,6 5-129,-3 1-129,5 12 0,4 3-387,-4-6-1419,17 8-2709,-2 5-387,3-5-516,5-4 0</inkml:trace>
        </inkml:traceGroup>
        <inkml:traceGroup>
          <inkml:annotationXML>
            <emma:emma xmlns:emma="http://www.w3.org/2003/04/emma" version="1.0">
              <emma:interpretation id="{591C9889-38BB-433C-805C-A1A290B26CC9}" emma:medium="tactile" emma:mode="ink">
                <msink:context xmlns:msink="http://schemas.microsoft.com/ink/2010/main" type="inkWord" rotatedBoundingBox="8565,14301 9788,13966 9969,14630 8746,14964"/>
              </emma:interpretation>
              <emma:one-of disjunction-type="recognition" id="oneOf5">
                <emma:interpretation id="interp25" emma:lang="zh-CN" emma:confidence="0">
                  <emma:literal>叽</emma:literal>
                </emma:interpretation>
                <emma:interpretation id="interp26" emma:lang="zh-CN" emma:confidence="0">
                  <emma:literal>吼</emma:literal>
                </emma:interpretation>
                <emma:interpretation id="interp27" emma:lang="zh-CN" emma:confidence="0">
                  <emma:literal>吡</emma:literal>
                </emma:interpretation>
                <emma:interpretation id="interp28" emma:lang="zh-CN" emma:confidence="0">
                  <emma:literal>w</emma:literal>
                </emma:interpretation>
                <emma:interpretation id="interp29" emma:lang="zh-CN" emma:confidence="0">
                  <emma:literal>比</emma:literal>
                </emma:interpretation>
              </emma:one-of>
            </emma:emma>
          </inkml:annotationXML>
          <inkml:trace contextRef="#ctx0" brushRef="#br0" timeOffset="10810.819">7371 88 5805,'0'-19'5289,"0"19"-387,0-13-258,0 13-2838,0 0-516,9 19-258,-9-1-516,3 15 0,-3 6-258,0 8-129,0 9 0,0 5 0,0 0-129,0-1 0,-3-8 0,2-5 0,0-13-129,-2-5 129,3-9-129,0-20-129,0 0 129,0 0 0,15-23 0,-7-13 0,2-4 0,1-10 0,2-2 0,0-9 129,-1 5 0,1 4-129,-1 0 129,3 7 0,-1 3 0,1 7 0,3 6 0,-3 2 0,2 10 0,-1 8 0,-3 9 129,-2 7-129,2 16 129,-5 14 0,1 6 0,0 12 129,-1 3-129,3 2 0,-1 2-129,1-9 0,5-4 0,-1-12 0,4-6-129,-2-16 0,6-5-129,-4-10 0,5-14 0,-3-7 0,2-7-258,-5-10 129,0-5 0,0-7 0,2-2 129,-3-2 0,0 3 0,-4-7 0,3 11-129,-2-1 387,1 9-129,-6 10 258,1 2-129,-4 9 129,-3 5-129,-3 13 387,0 0-129,0 0-129,0 0 129,6 10 0,-6-10 0,0 26-129,2-12 129,0 8-129,3-1 129,0 6-129,-1 5 0,4 6 0,-2 5 129,1 7-129,0 2-129,3 1 129,0 1-129,4-6 129,0-5-129,3-9 129,2-9-129,1-11 0,2-11 0,-1-3 0,1-14 0,0-10 0,-2-5 0,-1-8 0,2-8 0,-6-3 0,0-8 129,-1-7-258,0-2 0,-4-3 258,-2 2-258,1 8 129,-4 4 0,-1 12 0,-4 8 0,0 15 0,0 19-258,-18-17-1032,18 17-2580,-10 8-1032,10-8 0,-15 14-903</inkml:trace>
        </inkml:traceGroup>
        <inkml:traceGroup>
          <inkml:annotationXML>
            <emma:emma xmlns:emma="http://www.w3.org/2003/04/emma" version="1.0">
              <emma:interpretation id="{84530846-595B-4C72-B822-EA4557A5FC39}" emma:medium="tactile" emma:mode="ink">
                <msink:context xmlns:msink="http://schemas.microsoft.com/ink/2010/main" type="inkWord" rotatedBoundingBox="9832,15491 10199,13300 10766,13395 10399,15586"/>
              </emma:interpretation>
              <emma:one-of disjunction-type="recognition" id="oneOf6">
                <emma:interpretation id="interp30" emma:lang="zh-CN" emma:confidence="0">
                  <emma:literal>(</emma:literal>
                </emma:interpretation>
                <emma:interpretation id="interp31" emma:lang="zh-CN" emma:confidence="0">
                  <emma:literal>〔</emma:literal>
                </emma:interpretation>
                <emma:interpretation id="interp32" emma:lang="zh-CN" emma:confidence="0">
                  <emma:literal>〈</emma:literal>
                </emma:interpretation>
                <emma:interpretation id="interp33" emma:lang="zh-CN" emma:confidence="0">
                  <emma:literal>[</emma:literal>
                </emma:interpretation>
                <emma:interpretation id="interp34" emma:lang="zh-CN" emma:confidence="0">
                  <emma:literal>{</emma:literal>
                </emma:interpretation>
              </emma:one-of>
            </emma:emma>
          </inkml:annotationXML>
          <inkml:trace contextRef="#ctx0" brushRef="#br0" timeOffset="12152.4213">9342-786 4644,'3'-15'4902,"-6"1"-129,3 14-1161,0 0-2064,-25-14-387,25 14-258,-23 0-258,23 0-129,-30 0-258,16 2 0,-5 7-129,0 1 0,-4 5 129,-1 2-129,-3 8-129,-1 2 129,-5 6 0,1 4 0,1 0 0,-1 5 129,1 0-258,3 3 258,2-2-258,-1 6 258,5-5-258,-2 6 129,1-3 129,4 4-258,0-2 129,-2 4 0,7-1 0,1-2-129,1 4 129,2-2-129,1 1 129,0 1-129,3-1 129,-2-2-129,0 0 0,3-1 129,-1-3-129,1 3 0,1-7 0,4 3 129,0-1-129,0 0 0,4 4-129,4 2 129,3 0 129,3-1-129,1 1 129,1-1-129,2-3 129,3 0-129,-2-7 258,4 2-258,1-7 0,0 2 0,1-5-129,3-5 0,-2-4-129,0-10-516,11 11-1161,-15-18-2709,4-3-387,-1-6-258,-4-6-516</inkml:trace>
        </inkml:traceGroup>
        <inkml:traceGroup>
          <inkml:annotationXML>
            <emma:emma xmlns:emma="http://www.w3.org/2003/04/emma" version="1.0">
              <emma:interpretation id="{3B3CC9E7-E659-42C4-BA03-4547FD2E1134}" emma:medium="tactile" emma:mode="ink">
                <msink:context xmlns:msink="http://schemas.microsoft.com/ink/2010/main" type="inkWord" rotatedBoundingBox="10479,15711 10862,13391 11806,13547 11423,15867"/>
              </emma:interpretation>
              <emma:one-of disjunction-type="recognition" id="oneOf7">
                <emma:interpretation id="interp35" emma:lang="zh-CN" emma:confidence="0">
                  <emma:literal>f</emma:literal>
                </emma:interpretation>
                <emma:interpretation id="interp36" emma:lang="zh-CN" emma:confidence="0">
                  <emma:literal>5</emma:literal>
                </emma:interpretation>
                <emma:interpretation id="interp37" emma:lang="zh-CN" emma:confidence="0">
                  <emma:literal>¥</emma:literal>
                </emma:interpretation>
                <emma:interpretation id="interp38" emma:lang="zh-CN" emma:confidence="0">
                  <emma:literal>寸</emma:literal>
                </emma:interpretation>
                <emma:interpretation id="interp39" emma:lang="zh-CN" emma:confidence="0">
                  <emma:literal>卜</emma:literal>
                </emma:interpretation>
              </emma:one-of>
            </emma:emma>
          </inkml:annotationXML>
          <inkml:trace contextRef="#ctx0" brushRef="#br0" timeOffset="12948.0227">10239-523 6063,'14'-25'5289,"-8"12"-387,-6 13-1161,0-29-2322,0 29-387,0-27-387,2 14-258,-2-2-129,0-1-129,-8 3-129,8 13 129,-19-20-129,4 14 129,-5 3 0,-8 3 0,-2 6-129,-3 10 258,-6 1-129,0 9 0,-1 5-129,3 11 129,4 3-129,2 10 129,4 5-129,5 7 0,4 11 258,3 7-258,5 3 258,3 8-258,6 5 129,1 9 0,1 4 0,7 1-129,5-1 0,-2 3 129,0-3 0,2-5-129,1-4 129,-8-7 0,0-5 0,-6-6-129,0-10 129,-2-7-129,-7-9-258,-6-12 129,2-9-516,-7-22-774,19-3-1548,-13-22-1806,1-22-516,-5-25-258,-1-17 0</inkml:trace>
          <inkml:trace contextRef="#ctx0" brushRef="#br0" timeOffset="13260.0233">9357 206 8385,'12'-6'5418,"10"6"-258,6 0-387,-6-3-3612,22 3-645,3-1 129,11 1-258,1-6-258,12-1 0,-4-4-129,1 1 0,0-3-129,-4-6 0,2 6-387,-10-6-258,9 16-1290,-22-9-2580,6 8-645,-6 3-129,-4 2-129</inkml:trace>
        </inkml:traceGroup>
        <inkml:traceGroup>
          <inkml:annotationXML>
            <emma:emma xmlns:emma="http://www.w3.org/2003/04/emma" version="1.0">
              <emma:interpretation id="{895C2278-8940-4CAA-A2E7-DEC6718B2CD7}" emma:medium="tactile" emma:mode="ink">
                <msink:context xmlns:msink="http://schemas.microsoft.com/ink/2010/main" type="inkWord" rotatedBoundingBox="12061,15302 12353,15295 12360,15594 12068,15601"/>
              </emma:interpretation>
              <emma:one-of disjunction-type="recognition" id="oneOf8">
                <emma:interpretation id="interp40" emma:lang="zh-CN" emma:confidence="0">
                  <emma:literal>.</emma:literal>
                </emma:interpretation>
                <emma:interpretation id="interp41" emma:lang="zh-CN" emma:confidence="0">
                  <emma:literal>,</emma:literal>
                </emma:interpretation>
                <emma:interpretation id="interp42" emma:lang="zh-CN" emma:confidence="0">
                  <emma:literal>岁</emma:literal>
                </emma:interpretation>
                <emma:interpretation id="interp43" emma:lang="zh-CN" emma:confidence="0">
                  <emma:literal>;</emma:literal>
                </emma:interpretation>
                <emma:interpretation id="interp4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13696.824">10997 1100 8127,'16'-10'5676,"-16"10"-387,4 17-387,-12-8-2193,-5 15-2322,-9 5 0,-3 4-129,-7 3-387,-2-2-258,7 11-1290,-15-17-3354,13-4-129,-1-6-645,6-10-258</inkml:trace>
        </inkml:traceGroup>
        <inkml:traceGroup>
          <inkml:annotationXML>
            <emma:emma xmlns:emma="http://www.w3.org/2003/04/emma" version="1.0">
              <emma:interpretation id="{5E7400D0-0629-402A-AC2E-5316C3F7D22D}" emma:medium="tactile" emma:mode="ink">
                <msink:context xmlns:msink="http://schemas.microsoft.com/ink/2010/main" type="inkWord" rotatedBoundingBox="13187,13641 13699,13630 13743,15674 13231,15685"/>
              </emma:interpretation>
              <emma:one-of disjunction-type="recognition" id="oneOf9">
                <emma:interpretation id="interp45" emma:lang="zh-CN" emma:confidence="0">
                  <emma:literal>(</emma:literal>
                </emma:interpretation>
                <emma:interpretation id="interp46" emma:lang="zh-CN" emma:confidence="0">
                  <emma:literal>〔</emma:literal>
                </emma:interpretation>
                <emma:interpretation id="interp47" emma:lang="zh-CN" emma:confidence="0">
                  <emma:literal>[</emma:literal>
                </emma:interpretation>
                <emma:interpretation id="interp48" emma:lang="zh-CN" emma:confidence="0">
                  <emma:literal>l</emma:literal>
                </emma:interpretation>
                <emma:interpretation id="interp49" emma:lang="zh-CN" emma:confidence="0">
                  <emma:literal>{</emma:literal>
                </emma:interpretation>
              </emma:one-of>
            </emma:emma>
          </inkml:annotationXML>
          <inkml:trace contextRef="#ctx0" brushRef="#br0" timeOffset="14976.0263">12341-516 7482,'15'-22'5547,"-8"8"-387,-7 14-258,-6-17-3096,6 17-1032,-14-6-129,14 6-258,-24 0-129,9 4 0,-8 6-129,-3 3-129,-2 2 0,-6 7 0,0 0 0,0 2 0,1 0 0,6-4 0,1-1 0,6-4 0,6-2 0,14-13-129,-14 14 129,14-14 0,0 0 0,0 0-129,0 0 129,-5 16 0,5-16 0,0 0 0,-1 13 129,1-13-129,-4 19 129,-1-5-129,2 6 129,-4 4 0,-2 11-129,1 10 129,-1 11 0,-3 14 0,2 10 129,0 11-129,3 8 0,-2 7 0,4 4 129,2-2-258,3-4 0,0-5 0,0-11 0,0-5 0,0-12 0,2-6 0,-1-11 129,3-10-129,-4-10 0,0-7 0,1-4 0,-1-9 0,0-14-129,0 17 129,0-17 0,0 0 0,0 0 0,0 0 0,7 14 0,-7-14-129,21 13 258,-5-2-129,5 2 0,3 3 0,5-1 0,3 2 0,3 1 0,-5-1 0,2 2 0,-6-3 0,-3-3 0,-5-4-258,-3 3-129,-15-12-1290,20 0-2709,-20 0-774,4-21-516,-4 6-516</inkml:trace>
        </inkml:traceGroup>
        <inkml:traceGroup>
          <inkml:annotationXML>
            <emma:emma xmlns:emma="http://www.w3.org/2003/04/emma" version="1.0">
              <emma:interpretation id="{5053CD7A-AC72-4C64-A815-69DC8BA11B63}" emma:medium="tactile" emma:mode="ink">
                <msink:context xmlns:msink="http://schemas.microsoft.com/ink/2010/main" type="inkWord" rotatedBoundingBox="14056,15268 14329,13374 15523,13546 15250,15440"/>
              </emma:interpretation>
              <emma:one-of disjunction-type="recognition" id="oneOf10">
                <emma:interpretation id="interp50" emma:lang="zh-CN" emma:confidence="0">
                  <emma:literal>占</emma:literal>
                </emma:interpretation>
                <emma:interpretation id="interp51" emma:lang="zh-CN" emma:confidence="0">
                  <emma:literal>名</emma:literal>
                </emma:interpretation>
                <emma:interpretation id="interp52" emma:lang="zh-CN" emma:confidence="0">
                  <emma:literal>应</emma:literal>
                </emma:interpretation>
                <emma:interpretation id="interp53" emma:lang="zh-CN" emma:confidence="0">
                  <emma:literal>仝</emma:literal>
                </emma:interpretation>
                <emma:interpretation id="interp54" emma:lang="zh-CN" emma:confidence="0">
                  <emma:literal>启</emma:literal>
                </emma:interpretation>
              </emma:one-of>
            </emma:emma>
          </inkml:annotationXML>
          <inkml:trace contextRef="#ctx0" brushRef="#br0" timeOffset="18189.6318">13972-131 3483,'-44'7'5031,"11"12"-129,-7 6-387,0 19-2322,-20-10-645,3 19-516,-15 2-129,-1 15-387,-11 2 0,7 9-129,-5-3-258,1 2 129,4-4-129,6-1 0,5-9-129,8-3 129,8-10 0,5-10-258,8-5 129,4-14-516,11 4-516,-3-28-1161,25 0-2580,-6-9-258,6-10-258,14-7-129</inkml:trace>
          <inkml:trace contextRef="#ctx0" brushRef="#br0" timeOffset="17737.2311">13634-710 5676,'19'-18'5418,"-19"18"-387,0 0-387,-13-10-2709,8 26-903,-15 5-129,2 15-516,-3 5-258,-5 12-129,-3 7 0,-2 0 129,2 3-258,4-8 0,2 1-258,1-16-387,12 9-1032,-12-22-2838,13 0-258,-3-9-258,2-1-258</inkml:trace>
          <inkml:trace contextRef="#ctx0" brushRef="#br0" timeOffset="18642.0327">13336 533 5289,'64'-11'4902,"-36"11"-387,1 0-258,-10-3-2967,13 5-516,-3 0-387,4 7-129,-2-3-258,1 5 258,2-5-258,-3 8 129,-4-1 0,-5 7-129,-9 0 129,-8 8 0,-5 4 129,-10 7-129,-11 3 0,-6 6 129,-11-2 0,2 5 0,-6-6 129,6 2-258,-1-7 387,7-4-258,3-6 0,7-7-129,5-6-129,15-17 0,-8 17 0,8-17 0,16 0-129,7-8 129,6-7 0,11-3-129,4-2 129,5-6-129,6 4 0,-4-10 0,3 12-645,-15-8-387,13 19-1806,-20-9-1548,-1 10-645,-7 1-129</inkml:trace>
        </inkml:traceGroup>
        <inkml:traceGroup>
          <inkml:annotationXML>
            <emma:emma xmlns:emma="http://www.w3.org/2003/04/emma" version="1.0">
              <emma:interpretation id="{3C1B891F-5CA2-492F-9672-518FCC410F56}" emma:medium="tactile" emma:mode="ink">
                <msink:context xmlns:msink="http://schemas.microsoft.com/ink/2010/main" type="inkWord" rotatedBoundingBox="15774,15323 15932,15082 15964,15103 15807,15344"/>
              </emma:interpretation>
              <emma:one-of disjunction-type="recognition" id="oneOf11">
                <emma:interpretation id="interp55" emma:lang="zh-CN" emma:confidence="0">
                  <emma:literal>,</emma:literal>
                </emma:interpretation>
                <emma:interpretation id="interp56" emma:lang="zh-CN" emma:confidence="0">
                  <emma:literal>.</emma:literal>
                </emma:interpretation>
                <emma:interpretation id="interp57" emma:lang="zh-CN" emma:confidence="0">
                  <emma:literal>'</emma:literal>
                </emma:interpretation>
                <emma:interpretation id="interp58" emma:lang="zh-CN" emma:confidence="0">
                  <emma:literal>丿</emma:literal>
                </emma:interpretation>
                <emma:interpretation id="interp59" emma:lang="zh-CN" emma:confidence="0">
                  <emma:literal>′</emma:literal>
                </emma:interpretation>
              </emma:one-of>
            </emma:emma>
          </inkml:annotationXML>
          <inkml:trace contextRef="#ctx0" brushRef="#br0" timeOffset="18907.2332">14595 876 10191,'12'27'5289,"-12"-8"-516,-14 1-129,2 7-4128,-10-3-129,2 6-387,0 9-903,-12-15-3096,13 0-774,2-8-129,17-16-516</inkml:trace>
        </inkml:traceGroup>
        <inkml:traceGroup>
          <inkml:annotationXML>
            <emma:emma xmlns:emma="http://www.w3.org/2003/04/emma" version="1.0">
              <emma:interpretation id="{C67377DF-4C34-4D80-A79F-DE665C950AB5}" emma:medium="tactile" emma:mode="ink">
                <msink:context xmlns:msink="http://schemas.microsoft.com/ink/2010/main" type="inkWord" rotatedBoundingBox="16527,14661 16824,14112 17130,14277 16833,14826"/>
              </emma:interpretation>
              <emma:one-of disjunction-type="recognition" id="oneOf12">
                <emma:interpretation id="interp60" emma:lang="zh-CN" emma:confidence="0">
                  <emma:literal>。</emma:literal>
                </emma:interpretation>
                <emma:interpretation id="interp61" emma:lang="zh-CN" emma:confidence="0">
                  <emma:literal>0</emma:literal>
                </emma:interpretation>
                <emma:interpretation id="interp62" emma:lang="zh-CN" emma:confidence="0">
                  <emma:literal>o</emma:literal>
                </emma:interpretation>
                <emma:interpretation id="interp63" emma:lang="zh-CN" emma:confidence="0">
                  <emma:literal>O</emma:literal>
                </emma:interpretation>
                <emma:interpretation id="interp64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19624.8344">15391 116 7740,'-10'0'5160,"10"0"-387,-18 21 0,15 10-3225,-17-9-516,9 17-387,-4 1-258,1 7-129,3-3-129,6 2 0,5-6-129,0-6 0,13-6-129,6-13 0,8-7 0,6-8-129,7-6 0,1-13-129,3-1 0,-8-10-258,7 3 258,-12-13-129,-1 4 129,-10-11 0,-2 3 129,-15-11 129,1 7 0,-4 1 258,-5 3 0,-2 9 258,-10 2 0,1 22 129,-11 4 0,2 13 129,-9 4-129,4 11-129,-3 2 0,3 3-258,-2-2 129,10-9-516,6 7-1032,0-18-2967,16-4-645,0 0-387,11-7-387</inkml:trace>
        </inkml:traceGroup>
        <inkml:traceGroup>
          <inkml:annotationXML>
            <emma:emma xmlns:emma="http://www.w3.org/2003/04/emma" version="1.0">
              <emma:interpretation id="{0415A26E-3358-4A90-A611-2F6CD4E637EA}" emma:medium="tactile" emma:mode="ink">
                <msink:context xmlns:msink="http://schemas.microsoft.com/ink/2010/main" type="inkWord" rotatedBoundingBox="18140,14289 18549,14220 18553,14248 18145,14318"/>
              </emma:interpretation>
              <emma:one-of disjunction-type="recognition" id="oneOf13">
                <emma:interpretation id="interp65" emma:lang="zh-CN" emma:confidence="0">
                  <emma:literal>一</emma:literal>
                </emma:interpretation>
                <emma:interpretation id="interp66" emma:lang="zh-CN" emma:confidence="0">
                  <emma:literal>‐</emma:literal>
                </emma:interpretation>
                <emma:interpretation id="interp67" emma:lang="zh-CN" emma:confidence="0">
                  <emma:literal>-</emma:literal>
                </emma:interpretation>
                <emma:interpretation id="interp68" emma:lang="zh-CN" emma:confidence="0">
                  <emma:literal>‘</emma:literal>
                </emma:interpretation>
                <emma:interpretation id="interp69" emma:lang="zh-CN" emma:confidence="0">
                  <emma:literal>_</emma:literal>
                </emma:interpretation>
              </emma:one-of>
            </emma:emma>
          </inkml:annotationXML>
          <inkml:trace contextRef="#ctx0" brushRef="#br0" timeOffset="20420.4359">16811 112 6063,'0'0'5289,"0"0"-129,0 0-516,-4-10-2064,14 8-1419,-10 2-516,34-14-129,-11 4-129,6 5-129,1-2 0,4-1-129,1 4-129,-2 1 0,0 1-129,-3 1-129,-2 1-387,-9-7-774,11 7-3225,-14-2-258,-16 2-645,23-12 0</inkml:trace>
        </inkml:traceGroup>
        <inkml:traceGroup>
          <inkml:annotationXML>
            <emma:emma xmlns:emma="http://www.w3.org/2003/04/emma" version="1.0">
              <emma:interpretation id="{EDA9EC7B-FDAF-4E7D-BA63-3407C4875C75}" emma:medium="tactile" emma:mode="ink">
                <msink:context xmlns:msink="http://schemas.microsoft.com/ink/2010/main" type="inkWord" rotatedBoundingBox="19978,13170 20357,14718 19401,14952 19022,13404"/>
              </emma:interpretation>
              <emma:one-of disjunction-type="recognition" id="oneOf14">
                <emma:interpretation id="interp70" emma:lang="zh-CN" emma:confidence="0">
                  <emma:literal>生</emma:literal>
                </emma:interpretation>
                <emma:interpretation id="interp71" emma:lang="zh-CN" emma:confidence="0">
                  <emma:literal>台</emma:literal>
                </emma:interpretation>
                <emma:interpretation id="interp72" emma:lang="zh-CN" emma:confidence="0">
                  <emma:literal>空</emma:literal>
                </emma:interpretation>
                <emma:interpretation id="interp73" emma:lang="zh-CN" emma:confidence="0">
                  <emma:literal>谷</emma:literal>
                </emma:interpretation>
                <emma:interpretation id="interp74" emma:lang="zh-CN" emma:confidence="0">
                  <emma:literal>告</emma:literal>
                </emma:interpretation>
              </emma:one-of>
            </emma:emma>
          </inkml:annotationXML>
          <inkml:trace contextRef="#ctx0" brushRef="#br0" timeOffset="20950.8368">18023-884 4773,'0'0'5160,"0"0"-387,0 0-903,-1 10-2064,1-10-645,-6 22-258,-2-8-387,7 7-258,-3 5 0,0 6-129,1 0-129,-2 1 129,1 2-129,-1-3 0,1-3 0,0-3 0,3-1-387,1-25-774,0 27-2838,0-27-774,-3 19-258,3-19-387</inkml:trace>
          <inkml:trace contextRef="#ctx0" brushRef="#br0" timeOffset="21606.0379">18708-710 4386,'10'-14'5418,"-10"14"-387,0 0 0,0 0-2064,-20 0-2064,11 14-258,-8-2 0,4 14-387,-14 4-129,1 12 0,-7 10 0,-9 10 0,-2 6 0,-4 7-129,-2 7 258,-2 2-258,-3-2 129,3-2 0,2-6 0,5-4-129,5-6 0,5-9 0,6-10-258,4-12-258,11 3-903,-5-30-1290,19-6-2064,0 0-387,0 0-516,-3-9 258</inkml:trace>
          <inkml:trace contextRef="#ctx0" brushRef="#br0" timeOffset="22074.0388">18330 23 7353,'22'0'5031,"-22"0"-258,24 7-387,-1 6-3612,-3-5-258,12 5 0,-2-4-387,5 1 0,0 3 0,-2 1-129,-6 0 0,-3 7 129,-10 0-129,-11 9 129,-3 4 0,-14 6 0,-8 2-129,-6 1 129,-5 1 129,-2-1-129,-2-2-129,3-3 258,3-9-258,6 0 129,3-6-129,10-4 129,4-5-129,8-14 0,4 14 129,12-10-258,8-4 129,8 0 0,7-5 0,5-5 0,4-5 129,1 1-258,-1-5 0,-2-4-129,-1 8-774,-19-12-2580,4 5-1161,-8 2-516,-7 2-258</inkml:trace>
        </inkml:traceGroup>
        <inkml:traceGroup>
          <inkml:annotationXML>
            <emma:emma xmlns:emma="http://www.w3.org/2003/04/emma" version="1.0">
              <emma:interpretation id="{CD8DB5E7-8C04-45D4-8F84-EAAAC2845DB1}" emma:medium="tactile" emma:mode="ink">
                <msink:context xmlns:msink="http://schemas.microsoft.com/ink/2010/main" type="inkWord" rotatedBoundingBox="21001,13018 21045,14983 20746,14990 20702,13025"/>
              </emma:interpretation>
              <emma:one-of disjunction-type="recognition" id="oneOf15">
                <emma:interpretation id="interp75" emma:lang="zh-CN" emma:confidence="0">
                  <emma:literal>〕</emma:literal>
                </emma:interpretation>
                <emma:interpretation id="interp76" emma:lang="zh-CN" emma:confidence="0">
                  <emma:literal>]</emma:literal>
                </emma:interpretation>
                <emma:interpretation id="interp77" emma:lang="zh-CN" emma:confidence="0">
                  <emma:literal>}</emma:literal>
                </emma:interpretation>
                <emma:interpretation id="interp78" emma:lang="zh-CN" emma:confidence="0">
                  <emma:literal>1</emma:literal>
                </emma:interpretation>
                <emma:interpretation id="interp79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23353.241">19395-1171 9417,'-14'-10'5160,"14"10"-258,0 0-774,-16 0-3096,16 0-645,0 0-129,12 13-129,-12-13 0,29 21-129,-9-6 0,4 0 0,0 1 0,3 0 0,-1-1 0,-2 1 0,-2-3 0,-4 0 0,-4 0 0,0 0 0,-14-13 129,18 21-129,-18-21 129,12 20-258,-12-20 129,12 19-129,-12-19 258,7 17-129,-7-17-129,0 0 129,3 17 0,-3-17 0,0 0 0,0 15 129,0-15-129,0 0 0,0 19 0,0-19 129,0 23-129,0-9 129,-3 6-129,0 3 0,-1 7 129,0 6-129,0-1 129,3 10-129,-3 2 129,3 4-129,-3 4 129,4 0-129,-1 6 129,1-3 0,-1 3-129,-1 0 0,2-2 129,0 1-129,0-5 0,0-3 0,0 0 129,0-4-129,0 0 0,2-4 0,0 0 0,1-5 0,-2 1 0,0-3 0,0-1 0,3-2 0,-1-1 0,-1-7 0,3-1-129,-3-3 129,4-2-129,-4-8 129,3 3-129,-5-15 0,0 0 129,5 13 0,-5-13 0,0 0 0,0 0 0,0 0 0,0 0 129,0 0 0,0 0 0,0 0-129,0 0 129,0 0 0,-13 16 0,13-16-129,-28 17 129,11-5 0,-4 2-129,-4 6 129,1-3-129,-1 1 0,1-2 0,2-2 0,1-3 0,2-3-129,19-8-258,-23 6-387,23-6-1548,0 0-2580,0 0-258,0 0-516,17-15-129</inkml:trace>
        </inkml:traceGroup>
        <inkml:traceGroup>
          <inkml:annotationXML>
            <emma:emma xmlns:emma="http://www.w3.org/2003/04/emma" version="1.0">
              <emma:interpretation id="{FCF4B40D-7050-44CD-9C18-7593EDC276F5}" emma:medium="tactile" emma:mode="ink">
                <msink:context xmlns:msink="http://schemas.microsoft.com/ink/2010/main" type="inkWord" rotatedBoundingBox="21392,15102 21527,14940 21548,14958 21414,15120"/>
              </emma:interpretation>
              <emma:one-of disjunction-type="recognition" id="oneOf16">
                <emma:interpretation id="interp80" emma:lang="zh-CN" emma:confidence="0">
                  <emma:literal>。</emma:literal>
                </emma:interpretation>
                <emma:interpretation id="interp81" emma:lang="zh-CN" emma:confidence="0">
                  <emma:literal>,</emma:literal>
                </emma:interpretation>
                <emma:interpretation id="interp82" emma:lang="zh-CN" emma:confidence="0">
                  <emma:literal>.</emma:literal>
                </emma:interpretation>
                <emma:interpretation id="interp83" emma:lang="zh-CN" emma:confidence="0">
                  <emma:literal>'</emma:literal>
                </emma:interpretation>
                <emma:interpretation id="interp84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23758.8417">20189 736 9546,'0'0'5547,"11"7"-387,-11-7-129,0 20-3870,-7-13-516,-1 8-129,-7 1-258,-3-1-258,2 4-129,-3-5-387,9 13-1677,-10-15-2967,20-12 0,-24 15-516,24-15-129</inkml:trace>
        </inkml:traceGroup>
        <inkml:traceGroup>
          <inkml:annotationXML>
            <emma:emma xmlns:emma="http://www.w3.org/2003/04/emma" version="1.0">
              <emma:interpretation id="{C7120325-D5E1-4033-ABC0-25D46F2043B6}" emma:medium="tactile" emma:mode="ink">
                <msink:context xmlns:msink="http://schemas.microsoft.com/ink/2010/main" type="inkWord" rotatedBoundingBox="21708,13278 21717,13532 21690,13533 21680,13279"/>
              </emma:interpretation>
              <emma:one-of disjunction-type="recognition" id="oneOf17">
                <emma:interpretation id="interp85" emma:lang="zh-CN" emma:confidence="0">
                  <emma:literal>’</emma:literal>
                </emma:interpretation>
                <emma:interpretation id="interp86" emma:lang="zh-CN" emma:confidence="0">
                  <emma:literal>‘</emma:literal>
                </emma:interpretation>
                <emma:interpretation id="interp87" emma:lang="zh-CN" emma:confidence="0">
                  <emma:literal>'</emma:literal>
                </emma:interpretation>
                <emma:interpretation id="interp88" emma:lang="zh-CN" emma:confidence="0">
                  <emma:literal>`</emma:literal>
                </emma:interpretation>
                <emma:interpretation id="interp89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26254.8461">20367-918 6450,'-13'-9'5418,"13"9"-516,0 0-774,0 12-2193,0-12-774,0 22-387,-4-3-258,4 7-258,0 0 0,0 3-129,0 2-129,5-4-129,-3-2-129,-1-12-258,6 10-645,-7-23-645,0 0-1806,0 0-1419,16 0-258,-16 0-129</inkml:trace>
        </inkml:traceGroup>
        <inkml:traceGroup>
          <inkml:annotationXML>
            <emma:emma xmlns:emma="http://www.w3.org/2003/04/emma" version="1.0">
              <emma:interpretation id="{54BB36C1-E236-4F00-A490-63223FA1E74E}" emma:medium="tactile" emma:mode="ink">
                <msink:context xmlns:msink="http://schemas.microsoft.com/ink/2010/main" type="inkWord" rotatedBoundingBox="22322,13767 22541,14203 22122,14414 21902,13978"/>
              </emma:interpretation>
              <emma:one-of disjunction-type="recognition" id="oneOf18">
                <emma:interpretation id="interp90" emma:lang="zh-CN" emma:confidence="0">
                  <emma:literal>s</emma:literal>
                </emma:interpretation>
                <emma:interpretation id="interp91" emma:lang="zh-CN" emma:confidence="0">
                  <emma:literal>S</emma:literal>
                </emma:interpretation>
                <emma:interpretation id="interp92" emma:lang="zh-CN" emma:confidence="0">
                  <emma:literal>8</emma:literal>
                </emma:interpretation>
                <emma:interpretation id="interp93" emma:lang="zh-CN" emma:confidence="0">
                  <emma:literal>9</emma:literal>
                </emma:interpretation>
                <emma:interpretation id="interp94" emma:lang="zh-CN" emma:confidence="0">
                  <emma:literal>5</emma:literal>
                </emma:interpretation>
              </emma:one-of>
            </emma:emma>
          </inkml:annotationXML>
          <inkml:trace contextRef="#ctx0" brushRef="#br0" timeOffset="27097.2476">21013-297 5934,'5'-14'4515,"3"-3"129,-8 4-1806,0 13-1290,0-17-516,0 17-129,-18-12-129,18 12-129,-31-8-129,11 8 0,-12 0 0,1 4-129,-8 6-129,1 3 0,-4 5-129,2 6 0,1-3-129,5 6 129,8-3-129,8 2 0,6 0-129,11-6 0,3-1-129,15-5 0,12-1 0,5-3-129,13-2 129,0-4 0,4 3 129,-2-2 0,-5 2 129,-4 0 0,-7 4 258,-5 1-129,-13 0 129,-6 6 0,-9-4 258,0 7-258,-11-1 129,-5 4-258,-6-6 129,-1 1-129,0-1-129,-1-5-258,4 3-258,-2-16-1290,22 0-2451,-16 7-645,16-7-387,0 0-258</inkml:trace>
        </inkml:traceGroup>
        <inkml:traceGroup>
          <inkml:annotationXML>
            <emma:emma xmlns:emma="http://www.w3.org/2003/04/emma" version="1.0">
              <emma:interpretation id="{BFCF7343-A33F-491D-A265-DA64A68BAD2F}" emma:medium="tactile" emma:mode="ink">
                <msink:context xmlns:msink="http://schemas.microsoft.com/ink/2010/main" type="inkWord" rotatedBoundingBox="22405,15153 22559,13931 23115,14001 22961,15223"/>
              </emma:interpretation>
              <emma:one-of disjunction-type="recognition" id="oneOf19">
                <emma:interpretation id="interp95" emma:lang="zh-CN" emma:confidence="0">
                  <emma:literal>g</emma:literal>
                </emma:interpretation>
                <emma:interpretation id="interp96" emma:lang="zh-CN" emma:confidence="0">
                  <emma:literal>了</emma:literal>
                </emma:interpretation>
                <emma:interpretation id="interp97" emma:lang="zh-CN" emma:confidence="0">
                  <emma:literal>9</emma:literal>
                </emma:interpretation>
                <emma:interpretation id="interp98" emma:lang="zh-CN" emma:confidence="0">
                  <emma:literal>y</emma:literal>
                </emma:interpretation>
                <emma:interpretation id="interp99" emma:lang="zh-CN" emma:confidence="0">
                  <emma:literal>s</emma:literal>
                </emma:interpretation>
              </emma:one-of>
            </emma:emma>
          </inkml:annotationXML>
          <inkml:trace contextRef="#ctx0" brushRef="#br0" timeOffset="27580.8484">21312-141 6063,'5'-14'5676,"-5"14"-516,0 0-516,4 14-1290,-4-14-2451,-3 20-516,0-4 0,0 4-387,-1 4 0,-1-2-387,4 6-258,-10-14-903,12 16-774,-4-16-2451,3-14-387,0 18-258,0-18-129</inkml:trace>
          <inkml:trace contextRef="#ctx0" brushRef="#br0" timeOffset="28423.2499">21269-15 4773,'0'14'5031,"0"-14"-258,3 16-1290,-3-16-903,0 15-1032,0-15-387,-1 19-258,1-19-258,0 30-129,0-13-129,8 3-129,0-3-129,8 1 0,1-4-129,3-4 0,1-5 0,3-5-129,3-1 0,2-12 0,1-4 0,0-8 0,2-3 0,-6-4 129,-2-3-258,1-3 129,-4 1-129,-9 2 129,1 5-258,-7 1 129,0 6-129,-6 4-129,0 19-516,-6-24-1161,6 24-1677,0 0-903,-19-5-258,19 5 129</inkml:trace>
          <inkml:trace contextRef="#ctx0" brushRef="#br0" timeOffset="28906.8508">21675-209 6708,'-7'-9'5289,"7"9"-258,0 0-387,-14 0-2451,14 0-903,0 9-774,0-9-129,0 24-129,0-7 0,0 1 0,0 11-129,0 0 129,0 7-258,0 3 129,0 4 0,0 3 0,0 2-129,1 1 0,4 4 129,-2 3-129,-1-2 129,1 0-129,-2 3 0,1-3 129,-2-1-129,0-1 129,-2-4 0,-2-4-129,-3-2 129,-6-5 0,0 1 0,-6-12 258,-1 6-258,-9-5 258,-1-3-129,-9-1 129,-1-7-258,-5-3 129,-4-10-129,0-3-258,2-3 129,7-10-387,0-9-129,12 5-774,-5-19-2838,14 5-1161,4-3-387,13 6-258</inkml:trace>
        </inkml:traceGroup>
        <inkml:traceGroup>
          <inkml:annotationXML>
            <emma:emma xmlns:emma="http://www.w3.org/2003/04/emma" version="1.0">
              <emma:interpretation id="{1BEF5E8B-BA27-4043-BD21-14B691241584}" emma:medium="tactile" emma:mode="ink">
                <msink:context xmlns:msink="http://schemas.microsoft.com/ink/2010/main" type="inkWord" rotatedBoundingBox="23285,13806 24012,13879 23973,14269 23245,14196"/>
              </emma:interpretation>
              <emma:one-of disjunction-type="recognition" id="oneOf20">
                <emma:interpretation id="interp100" emma:lang="zh-CN" emma:confidence="0">
                  <emma:literal>的</emma:literal>
                </emma:interpretation>
                <emma:interpretation id="interp101" emma:lang="zh-CN" emma:confidence="0">
                  <emma:literal>m</emma:literal>
                </emma:interpretation>
                <emma:interpretation id="interp102" emma:lang="zh-CN" emma:confidence="0">
                  <emma:literal>叽</emma:literal>
                </emma:interpretation>
                <emma:interpretation id="interp103" emma:lang="zh-CN" emma:confidence="0">
                  <emma:literal>M</emma:literal>
                </emma:interpretation>
                <emma:interpretation id="interp104" emma:lang="zh-CN" emma:confidence="0">
                  <emma:literal>巩</emma:literal>
                </emma:interpretation>
              </emma:one-of>
            </emma:emma>
          </inkml:annotationXML>
          <inkml:trace contextRef="#ctx0" brushRef="#br0" timeOffset="30186.053">21937-288 6450,'10'-16'5418,"-10"16"-258,7-16-516,-7 16-2193,0 0-1290,2 14-387,-2-14-258,0 28-258,0-10-129,0 6 0,0 7 0,0 0 0,-2 3 0,-2-2-258,-2-6 258,3-2-258,-1-5 129,4-5-258,0-14 258,0 0-258,0 13 0,0-13 258,0 0-258,0-13 258,0 13-129,9-29 129,-5 10-129,4-3 258,2-4-258,-2 0 129,4-1 0,0-1-129,2 2 129,1 0 129,1 5 0,-4 2 0,1 4 0,-1 1 0,-12 14 129,23-14-129,-23 14 129,20-1 0,-20 1-129,15 15 129,-8 3-129,0 3 0,-1 6 0,-2 3-129,0 5 129,-1-1-258,-2 0 129,-1-1-129,1-3 129,-1-5-129,0-3 0,0-8-129,5 1 129,-5-15-129,13 4 0,-13-4 129,24-19-258,-13 1 258,0-7 0,3-6 0,0 1 0,-1-4 129,-1 0 0,2 1-129,1 2 129,-1 5 0,-2 0 0,5 6 0,0 0 129,-2 8-129,-15 12 129,24-12 0,-24 12 0,25 7 0,-18 7 0,4 8 0,-3 2 0,2 6 0,-1 3-129,3 0 129,-5 2 0,2 0-129,1-4 0,0-1-129,-1-6 0,0-5-129,3-4 0,-12-15-387,21 13 0,-21-13-258,22-7-258,-19-16-645,16 14-645,-14-13-2193,2-3-258,2 3-129</inkml:trace>
        </inkml:traceGroup>
        <inkml:traceGroup>
          <inkml:annotationXML>
            <emma:emma xmlns:emma="http://www.w3.org/2003/04/emma" version="1.0">
              <emma:interpretation id="{F50FFAB4-62F6-43E8-ACF3-5CA045FD9103}" emma:medium="tactile" emma:mode="ink">
                <msink:context xmlns:msink="http://schemas.microsoft.com/ink/2010/main" type="inkWord" rotatedBoundingBox="24180,15118 24209,12957 24929,12967 24900,15128"/>
              </emma:interpretation>
              <emma:one-of disjunction-type="recognition" id="oneOf21">
                <emma:interpretation id="interp105" emma:lang="zh-CN" emma:confidence="0">
                  <emma:literal>少</emma:literal>
                </emma:interpretation>
                <emma:interpretation id="interp106" emma:lang="zh-CN" emma:confidence="0">
                  <emma:literal>刂</emma:literal>
                </emma:interpretation>
                <emma:interpretation id="interp107" emma:lang="zh-CN" emma:confidence="0">
                  <emma:literal>7</emma:literal>
                </emma:interpretation>
                <emma:interpretation id="interp108" emma:lang="zh-CN" emma:confidence="0">
                  <emma:literal>j</emma:literal>
                </emma:interpretation>
                <emma:interpretation id="interp109" emma:lang="zh-CN" emma:confidence="0">
                  <emma:literal>个</emma:literal>
                </emma:interpretation>
              </emma:one-of>
            </emma:emma>
          </inkml:annotationXML>
          <inkml:trace contextRef="#ctx0" brushRef="#br0" timeOffset="31059.6544">22923-827 6450,'10'-12'5547,"-10"12"-258,14-7-258,-14 7-1548,0 0-2193,0 0-387,-2 19-516,-6-4 0,-1 6-258,-2 5 0,-1-2-129,4 3-129,-5-3-129,8 4 0,-3-10-258,8 8-387,0-26-1677,-7 22-2193,7-7-387,0 8-258,0-2-387</inkml:trace>
          <inkml:trace contextRef="#ctx0" brushRef="#br0" timeOffset="33072.0581">23226-1222 5547,'3'-21'4773,"-3"21"0,0 0-387,21 0-2322,-21 0-516,0 0-645,0 0-129,16 12-258,-16-12 0,16 19-258,-16-19 129,26 25-129,-16-12 0,5 4 0,-4 2 129,2 1-129,-3 1 129,4 2-258,-4 3 129,2 3-129,0-5 0,-1 4-129,-1 1 0,3-1 0,-1 1 0,0 0 129,-2-4-129,-1 4 129,1 0 0,1-1-129,-5 2 129,6 2 0,-5-2 0,2-2 0,-6 2-129,3 2 129,-6-4 0,2 5 0,0-2-129,3-1 129,-4 3 0,2 0-129,-3 3 129,2-2-129,-1-3 0,1 2 129,-1-1-129,0-1 0,-1 0 129,0 1-258,0-2 129,0 1-129,0 0 258,-1-3-258,-3 2 258,-3 2-258,-2-5 0,1-1 258,-4 2-129,3-1 0,-6-1 0,4 3 129,0-2-129,-3-2 0,0 3 0,2 0 0,-2-2 0,-1 1 129,2-3-129,-2 5 0,-1-4 0,2 2 0,-3-1 0,1 1 0,0 0 0,-1-1 0,0-1 0,0-4 0,0 3 0,-2 1 129,-1-1-129,1-3 0,-2 3 0,3-3 0,-1 1 0,0-5 0,2 2 0,3-5 0,1 1 129,-1 0-258,14-15 129,-23 16-258,23-16 0,-21 6-1032,21-6-2322,0 0-1677,0 0-258,-12-13-258,10-1-645</inkml:trace>
        </inkml:traceGroup>
      </inkml:traceGroup>
    </inkml:traceGroup>
    <inkml:traceGroup>
      <inkml:annotationXML>
        <emma:emma xmlns:emma="http://www.w3.org/2003/04/emma" version="1.0">
          <emma:interpretation id="{E1F95E55-CAF9-445A-834F-B130DC7BF938}" emma:medium="tactile" emma:mode="ink">
            <msink:context xmlns:msink="http://schemas.microsoft.com/ink/2010/main" type="paragraph" rotatedBoundingBox="5306,16017 20250,16038 20247,18363 5303,1834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2083685-4901-4811-883A-4F14E99B87C3}" emma:medium="tactile" emma:mode="ink">
              <msink:context xmlns:msink="http://schemas.microsoft.com/ink/2010/main" type="line" rotatedBoundingBox="5306,16017 20250,16038 20247,18363 5303,18342"/>
            </emma:interpretation>
          </emma:emma>
        </inkml:annotationXML>
        <inkml:traceGroup>
          <inkml:annotationXML>
            <emma:emma xmlns:emma="http://www.w3.org/2003/04/emma" version="1.0">
              <emma:interpretation id="{88B4D4FE-D18F-47CA-BA05-1EF5FB9F7249}" emma:medium="tactile" emma:mode="ink">
                <msink:context xmlns:msink="http://schemas.microsoft.com/ink/2010/main" type="inkWord" rotatedBoundingBox="5306,16314 6572,16316 6569,18343 5303,18342"/>
              </emma:interpretation>
              <emma:one-of disjunction-type="recognition" id="oneOf22">
                <emma:interpretation id="interp110" emma:lang="zh-CN" emma:confidence="0">
                  <emma:literal>f</emma:literal>
                </emma:interpretation>
                <emma:interpretation id="interp111" emma:lang="zh-CN" emma:confidence="0">
                  <emma:literal>¥</emma:literal>
                </emma:interpretation>
                <emma:interpretation id="interp112" emma:lang="zh-CN" emma:confidence="0">
                  <emma:literal>寸</emma:literal>
                </emma:interpretation>
                <emma:interpretation id="interp113" emma:lang="zh-CN" emma:confidence="0">
                  <emma:literal>卜</emma:literal>
                </emma:interpretation>
                <emma:interpretation id="interp114" emma:lang="zh-CN" emma:confidence="0">
                  <emma:literal>子</emma:literal>
                </emma:interpretation>
              </emma:one-of>
            </emma:emma>
          </inkml:annotationXML>
          <inkml:trace contextRef="#ctx0" brushRef="#br0" timeOffset="35209.2615">3968 2945 7482,'45'-3'4902,"-3"3"0,17 15-645,8-15-2322,22 14-1032,-2-14 258,14 3-774,-2-3-129,-1-2-129,-6-2 258,-8-5-516,-2 9-774,-16-19-1677,7 19-1935,-11 0-258,1 2-645,-6 3 0</inkml:trace>
          <inkml:trace contextRef="#ctx0" brushRef="#br0" timeOffset="34975.2611">5099 2382 6063,'-10'-86'4902,"2"49"-387,-2 4-129,6 16-2322,-12-17-774,8 21-129,-13-12 0,6 15-516,-7-4 0,3 13-129,-7-1-129,-1 8-129,-7 12 0,-4 11-129,1 8 0,-2 14-129,-2 5 0,6 10 129,1 12-258,6 7 258,4 5-129,10 12-129,6 5 129,4 4 0,4 2-129,5 4 0,6-3 129,4-8-258,0-2 645,-2-7-258,0 0 258,-6-11-387,-2-3 258,-1-10-129,-4-8 129,0-13-516,0-6-129,-4-23-387,3-8-774,-19-25-3096,3-22-129,-14-27-387,-4-9-903</inkml:trace>
        </inkml:traceGroup>
        <inkml:traceGroup>
          <inkml:annotationXML>
            <emma:emma xmlns:emma="http://www.w3.org/2003/04/emma" version="1.0">
              <emma:interpretation id="{BE2595DB-AB97-4687-8236-F62392483E18}" emma:medium="tactile" emma:mode="ink">
                <msink:context xmlns:msink="http://schemas.microsoft.com/ink/2010/main" type="inkWord" rotatedBoundingBox="6937,16193 7391,16193 7390,16559 6937,16559"/>
              </emma:interpretation>
              <emma:one-of disjunction-type="recognition" id="oneOf23">
                <emma:interpretation id="interp115" emma:lang="zh-CN" emma:confidence="0">
                  <emma:literal>”</emma:literal>
                </emma:interpretation>
                <emma:interpretation id="interp116" emma:lang="zh-CN" emma:confidence="0">
                  <emma:literal>"</emma:literal>
                </emma:interpretation>
                <emma:interpretation id="interp117" emma:lang="zh-CN" emma:confidence="0">
                  <emma:literal>″</emma:literal>
                </emma:interpretation>
                <emma:interpretation id="interp118" emma:lang="zh-CN" emma:confidence="0">
                  <emma:literal>“</emma:literal>
                </emma:interpretation>
                <emma:interpretation id="interp119" emma:lang="zh-CN" emma:confidence="0">
                  <emma:literal>〞</emma:literal>
                </emma:interpretation>
              </emma:one-of>
            </emma:emma>
          </inkml:annotationXML>
          <inkml:trace contextRef="#ctx0" brushRef="#br0" timeOffset="35817.6628">5736 2044 11223,'17'-7'5289,"-17"7"-516,0 0-129,-4 24-3483,-10-7-516,0 10-258,-5 4-258,-2 5-258,2 8-129,-4-8-516,12 12-1161,-9-19-2709,12-5 0,8-24-387,0 0-516</inkml:trace>
          <inkml:trace contextRef="#ctx0" brushRef="#br0" timeOffset="36020.4632">6054 1988 10449,'-7'39'5031,"-9"-10"-387,-5 0-387,2 9-3225,-9-2-903,2-3-1290,10 8-2838,-7-6-387,4 0-387,3-4-516</inkml:trace>
        </inkml:traceGroup>
        <inkml:traceGroup>
          <inkml:annotationXML>
            <emma:emma xmlns:emma="http://www.w3.org/2003/04/emma" version="1.0">
              <emma:interpretation id="{F0315667-9EC8-48C6-8301-AAC085A20186}" emma:medium="tactile" emma:mode="ink">
                <msink:context xmlns:msink="http://schemas.microsoft.com/ink/2010/main" type="inkWord" rotatedBoundingBox="8240,17196 8720,17197 8719,17491 8239,17490"/>
              </emma:interpretation>
              <emma:one-of disjunction-type="recognition" id="oneOf24">
                <emma:interpretation id="interp120" emma:lang="zh-CN" emma:confidence="0">
                  <emma:literal>二</emma:literal>
                </emma:interpretation>
                <emma:interpretation id="interp121" emma:lang="zh-CN" emma:confidence="0">
                  <emma:literal>=</emma:literal>
                </emma:interpretation>
                <emma:interpretation id="interp122" emma:lang="zh-CN" emma:confidence="0">
                  <emma:literal>:</emma:literal>
                </emma:interpretation>
                <emma:interpretation id="interp123" emma:lang="zh-CN" emma:confidence="0">
                  <emma:literal>三</emma:literal>
                </emma:interpretation>
                <emma:interpretation id="interp124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36956.4649">6903 3278 9288,'16'0'5031,"3"2"-516,-5-2-258,12 5-3354,-3-7 0,11 2-387,2 0-258,3-4-129,6 3-258,-4-9-258,6 11-903,-17-1-2580,10 0-774,-3 0-129,-4 9-645</inkml:trace>
          <inkml:trace contextRef="#ctx0" brushRef="#br0" timeOffset="36613.2642">6919 3000 9288,'24'2'5160,"-5"4"-516,-3-6-258,17 5-3483,-4-5-129,9 0-258,-2 0-387,2-1-258,4 1-387,-13-13-1161,14 13-2580,-20-7-258,-1 6-387,-22 1-258</inkml:trace>
        </inkml:traceGroup>
        <inkml:traceGroup>
          <inkml:annotationXML>
            <emma:emma xmlns:emma="http://www.w3.org/2003/04/emma" version="1.0">
              <emma:interpretation id="{E7969850-0C5C-4485-8DAF-6BBDE37BF4DC}" emma:medium="tactile" emma:mode="ink">
                <msink:context xmlns:msink="http://schemas.microsoft.com/ink/2010/main" type="inkWord" rotatedBoundingBox="9821,16402 10739,16404 10736,18222 9818,18221"/>
              </emma:interpretation>
              <emma:one-of disjunction-type="recognition" id="oneOf25">
                <emma:interpretation id="interp125" emma:lang="zh-CN" emma:confidence="0">
                  <emma:literal>f</emma:literal>
                </emma:interpretation>
                <emma:interpretation id="interp126" emma:lang="zh-CN" emma:confidence="0">
                  <emma:literal>子</emma:literal>
                </emma:interpretation>
                <emma:interpretation id="interp127" emma:lang="zh-CN" emma:confidence="0">
                  <emma:literal>¥</emma:literal>
                </emma:interpretation>
                <emma:interpretation id="interp128" emma:lang="zh-CN" emma:confidence="0">
                  <emma:literal>卜</emma:literal>
                </emma:interpretation>
                <emma:interpretation id="interp129" emma:lang="zh-CN" emma:confidence="0">
                  <emma:literal>8</emma:literal>
                </emma:interpretation>
              </emma:one-of>
            </emma:emma>
          </inkml:annotationXML>
          <inkml:trace contextRef="#ctx0" brushRef="#br0" timeOffset="38064.0668">8483 3081 9417,'28'-17'5289,"-12"17"-516,1-3 0,13 3-3612,-4-2-645,16 2 129,2-4-258,12-5-258,3-1 0,6-1-129,6-1-129,-3-2-129,4 4-258,-11-10-774,9 20-2322,-16-7-1032,1 7-774,-11 3-129,-4 6-129</inkml:trace>
          <inkml:trace contextRef="#ctx0" brushRef="#br0" timeOffset="37767.6663">9231 2535 6450,'64'-80'4773,"-40"38"-258,-5 4-258,2 9-3354,-13-12-129,2 12-129,-10-1-258,0 13-129,-9-3 0,-7 13 0,-8 3-129,-8 6 129,-5 14-129,-10 9 0,-6 5 129,0 9 129,-1 6-258,1 9 129,5 7-129,9 8 129,4 1 129,14 10-258,6 4 0,6 12 0,7 0 0,2 10 0,5-2 0,3-3 0,-2-1-516,1-4 516,0-8 258,-4-8-258,1-7 129,-4-7-129,0-12 129,0-2-516,0-7 258,-4-13-903,4 4-1290,0-36-2322,-17 18-129,0-19-516,-5-9-129</inkml:trace>
        </inkml:traceGroup>
        <inkml:traceGroup>
          <inkml:annotationXML>
            <emma:emma xmlns:emma="http://www.w3.org/2003/04/emma" version="1.0">
              <emma:interpretation id="{D56A8B01-9AA5-474C-9C2F-5D4AB386E9A4}" emma:medium="tactile" emma:mode="ink">
                <msink:context xmlns:msink="http://schemas.microsoft.com/ink/2010/main" type="inkWord" rotatedBoundingBox="11793,16962 12409,16963 12408,17295 11792,17294"/>
              </emma:interpretation>
              <emma:one-of disjunction-type="recognition" id="oneOf26">
                <emma:interpretation id="interp130" emma:lang="zh-CN" emma:confidence="0">
                  <emma:literal>*</emma:literal>
                </emma:interpretation>
                <emma:interpretation id="interp131" emma:lang="zh-CN" emma:confidence="0">
                  <emma:literal>士</emma:literal>
                </emma:interpretation>
                <emma:interpretation id="interp132" emma:lang="zh-CN" emma:confidence="0">
                  <emma:literal>上</emma:literal>
                </emma:interpretation>
                <emma:interpretation id="interp133" emma:lang="zh-CN" emma:confidence="0">
                  <emma:literal>义</emma:literal>
                </emma:interpretation>
                <emma:interpretation id="interp134" emma:lang="zh-CN" emma:confidence="0">
                  <emma:literal>艹</emma:literal>
                </emma:interpretation>
              </emma:one-of>
            </emma:emma>
          </inkml:annotationXML>
          <inkml:trace contextRef="#ctx0" brushRef="#br0" timeOffset="40060.8703">10467 3026 10965,'-11'-4'5547,"11"4"-645,0 0-1032,24-6-3096,-9 2-129,18 4-129,5-3-258,7 2 0,4-2 0,7-2-258,2 1-129,-2-3-258,5 6-258,-19-18-2193,7 18-2193,-13-8-387,-2 6-387,-14-6-129</inkml:trace>
          <inkml:trace contextRef="#ctx0" brushRef="#br0" timeOffset="40560.0712">10655 2884 8127,'1'-20'5418,"8"6"-258,-9 14-129,0 0-2451,33 0-1419,-33 0-387,34 13-387,-10 3-387,6 3 0,4 2-387,-2-4-258,11 19-1419,-17-13-2967,13 5-645,-5-7 0,0 3-516</inkml:trace>
          <inkml:trace contextRef="#ctx0" brushRef="#br0" timeOffset="40341.6708">11067 2806 9288,'0'-26'5547,"0"12"-645,0 14 387,-8-9-3741,8 9-903,-26 13 129,9 8-516,-11 0-258,-1 7-258,-5 7 0,-6 2-387,6 10-258,-14-23-1677,21 16-2838,-11-14 258,11 0-387,-2-12-258</inkml:trace>
        </inkml:traceGroup>
        <inkml:traceGroup>
          <inkml:annotationXML>
            <emma:emma xmlns:emma="http://www.w3.org/2003/04/emma" version="1.0">
              <emma:interpretation id="{7285574E-A8DC-4571-9688-DD4F31F1FE4F}" emma:medium="tactile" emma:mode="ink">
                <msink:context xmlns:msink="http://schemas.microsoft.com/ink/2010/main" type="inkWord" rotatedBoundingBox="13274,16354 13849,16355 13846,18070 13271,18069"/>
              </emma:interpretation>
              <emma:one-of disjunction-type="recognition" id="oneOf27">
                <emma:interpretation id="interp135" emma:lang="zh-CN" emma:confidence="0">
                  <emma:literal>〔</emma:literal>
                </emma:interpretation>
                <emma:interpretation id="interp136" emma:lang="zh-CN" emma:confidence="0">
                  <emma:literal>(</emma:literal>
                </emma:interpretation>
                <emma:interpretation id="interp137" emma:lang="zh-CN" emma:confidence="0">
                  <emma:literal>[</emma:literal>
                </emma:interpretation>
                <emma:interpretation id="interp138" emma:lang="zh-CN" emma:confidence="0">
                  <emma:literal>{</emma:literal>
                </emma:interpretation>
                <emma:interpretation id="interp13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41605.2728">12506 2222 9030,'6'-36'5289,"-6"19"-129,0 17-387,-24-20-3096,8 20-1161,-9 0-129,-2 10-258,-7 3-129,0 7 0,-4 1 0,3-1-129,1 2 0,2-2 129,7-5 0,5 2 0,6-4-129,14-13 129,-16 16 0,16-16 0,0 0 0,-7 19 0,7-19 0,-2 14 129,2-14-129,-4 14 0,4-14 129,-4 19 0,4-19 0,-11 24 0,6-11 0,-1 4 0,-3 2 0,1 6 0,-1 4 0,1 8 0,0 8-129,-1 7 0,2 6-129,-2 9 129,1 5 0,-1 10 0,2 3 0,-2 3-129,1-1 0,0-3 129,-1-5 129,1-8-129,-1-7-129,3-15 129,0-14 0,3-3 0,-3-12 0,6-7 0,0-13-129,-1 14 129,1-14 0,0 0-129,0 0 129,0 0 0,0 0 0,14 11 0,-14-11 0,26 24 0,-5-9 387,2 4-387,1 1 387,6-3-258,-3 6 258,-2-2-387,-1-1 258,-5-10-516,2 2-387,-21-12-903,38 9-2580,-25-9-1161,2-8-258,-5-9-387</inkml:trace>
        </inkml:traceGroup>
        <inkml:traceGroup>
          <inkml:annotationXML>
            <emma:emma xmlns:emma="http://www.w3.org/2003/04/emma" version="1.0">
              <emma:interpretation id="{E2F579F8-C66E-41CE-9C8F-6299E1712480}" emma:medium="tactile" emma:mode="ink">
                <msink:context xmlns:msink="http://schemas.microsoft.com/ink/2010/main" type="inkWord" rotatedBoundingBox="14553,16761 14823,16762 14821,17671 14551,17670"/>
              </emma:interpretation>
              <emma:one-of disjunction-type="recognition" id="oneOf28">
                <emma:interpretation id="interp140" emma:lang="zh-CN" emma:confidence="0">
                  <emma:literal>1</emma:literal>
                </emma:interpretation>
                <emma:interpretation id="interp141" emma:lang="zh-CN" emma:confidence="0">
                  <emma:literal>Ⅰ</emma:literal>
                </emma:interpretation>
                <emma:interpretation id="interp142" emma:lang="zh-CN" emma:confidence="0">
                  <emma:literal>,</emma:literal>
                </emma:interpretation>
                <emma:interpretation id="interp143" emma:lang="zh-CN" emma:confidence="0">
                  <emma:literal>l</emma:literal>
                </emma:interpretation>
                <emma:interpretation id="interp144" emma:lang="zh-CN" emma:confidence="0">
                  <emma:literal>0</emma:literal>
                </emma:interpretation>
              </emma:one-of>
            </emma:emma>
          </inkml:annotationXML>
          <inkml:trace contextRef="#ctx0" brushRef="#br0" timeOffset="43274.476">13476 2563 9288,'10'-7'5160,"-10"7"-258,0 14-258,0 13-3225,-2-3-645,-3 12-258,-8 8-129,-2 8-258,-8 4 0,2 10-129,-3-4-129,-4 10 129,2-8-129,1-4 0,5-3 129,-1-3 0,9-6-129,-1-5 129,4-6 0,4-10 0,0 0 0,1-5-258,4-5-258,0-17-645,0 0-2709,0 0-1032,13-7-516,-3-16-258</inkml:trace>
        </inkml:traceGroup>
        <inkml:traceGroup>
          <inkml:annotationXML>
            <emma:emma xmlns:emma="http://www.w3.org/2003/04/emma" version="1.0">
              <emma:interpretation id="{05F1FB7E-3833-4D4B-88F9-38A5E0DCED63}" emma:medium="tactile" emma:mode="ink">
                <msink:context xmlns:msink="http://schemas.microsoft.com/ink/2010/main" type="inkWord" rotatedBoundingBox="15261,17656 15473,17657 15472,17824 15260,17824"/>
              </emma:interpretation>
              <emma:one-of disjunction-type="recognition" id="oneOf29">
                <emma:interpretation id="interp145" emma:lang="zh-CN" emma:confidence="0">
                  <emma:literal>,</emma:literal>
                </emma:interpretation>
                <emma:interpretation id="interp146" emma:lang="zh-CN" emma:confidence="0">
                  <emma:literal>。</emma:literal>
                </emma:interpretation>
                <emma:interpretation id="interp147" emma:lang="zh-CN" emma:confidence="0">
                  <emma:literal>.</emma:literal>
                </emma:interpretation>
                <emma:interpretation id="interp148" emma:lang="zh-CN" emma:confidence="0">
                  <emma:literal>'</emma:literal>
                </emma:interpretation>
                <emma:interpretation id="interp14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43555.2765">14129 3451 11223,'0'0'5418,"7"17"-774,-15-8 258,-3 6-4386,-9-1-258,-6 5-387,2 8-645,-16-13-3096,14 12-1032,-7-14-258,9 2-645</inkml:trace>
        </inkml:traceGroup>
        <inkml:traceGroup>
          <inkml:annotationXML>
            <emma:emma xmlns:emma="http://www.w3.org/2003/04/emma" version="1.0">
              <emma:interpretation id="{AA008523-04FB-40B7-B053-231AB38243CE}" emma:medium="tactile" emma:mode="ink">
                <msink:context xmlns:msink="http://schemas.microsoft.com/ink/2010/main" type="inkWord" rotatedBoundingBox="16242,17132 16782,17133 16781,17187 16242,17187"/>
              </emma:interpretation>
              <emma:one-of disjunction-type="recognition" id="oneOf30">
                <emma:interpretation id="interp150" emma:lang="zh-CN" emma:confidence="0">
                  <emma:literal>一</emma:literal>
                </emma:interpretation>
                <emma:interpretation id="interp151" emma:lang="zh-CN" emma:confidence="0">
                  <emma:literal>-</emma:literal>
                </emma:interpretation>
                <emma:interpretation id="interp152" emma:lang="zh-CN" emma:confidence="0">
                  <emma:literal>‐</emma:literal>
                </emma:interpretation>
                <emma:interpretation id="interp153" emma:lang="zh-CN" emma:confidence="0">
                  <emma:literal>_</emma:literal>
                </emma:interpretation>
                <emma:interpretation id="interp154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44834.4787">14905 2981 7740,'0'0'5418,"0"0"-516,0 0 0,0 0-2322,0 0-1548,19 0-258,-3 0-387,13 0 0,4 0-129,8 0-129,3 0 0,6-3 0,-1-1-258,-3-4-129,2 2-387,-12-11-516,10 17-2064,-21-7-1548,3 4-516,-14-3 0,2 6-516</inkml:trace>
        </inkml:traceGroup>
        <inkml:traceGroup>
          <inkml:annotationXML>
            <emma:emma xmlns:emma="http://www.w3.org/2003/04/emma" version="1.0">
              <emma:interpretation id="{4DD9CA62-79D1-470F-B916-E9D23302CE61}" emma:medium="tactile" emma:mode="ink">
                <msink:context xmlns:msink="http://schemas.microsoft.com/ink/2010/main" type="inkWord" rotatedBoundingBox="17222,16495 17686,16496 17684,17439 17220,17438"/>
              </emma:interpretation>
              <emma:one-of disjunction-type="recognition" id="oneOf31">
                <emma:interpretation id="interp155" emma:lang="zh-CN" emma:confidence="0">
                  <emma:literal>2</emma:literal>
                </emma:interpretation>
                <emma:interpretation id="interp156" emma:lang="zh-CN" emma:confidence="0">
                  <emma:literal>工</emma:literal>
                </emma:interpretation>
                <emma:interpretation id="interp157" emma:lang="zh-CN" emma:confidence="0">
                  <emma:literal>之</emma:literal>
                </emma:interpretation>
                <emma:interpretation id="interp158" emma:lang="zh-CN" emma:confidence="0">
                  <emma:literal>冫</emma:literal>
                </emma:interpretation>
                <emma:interpretation id="interp159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45552.08">15913 2353 8901,'27'-37'5160,"-15"30"-258,2-6-387,5 13-2322,-5-4-1419,17 4-258,-4-2-129,7 2-129,0 6-129,2 5 0,0 6-129,-2 7 129,-1 7-129,-7 6 0,-5 6 129,-4 5-129,-8 5 0,-7 8 129,-2 1-258,-10 2 129,-8 1-129,-6-3 0,-3-9 0,-4 2 129,-1-10-129,-1-6 0,-1-6 129,-1-3 0,2-8 0,1-4 0,1-5 0,6 0 0,1-1 0,3-4 0,4-1 129,4-5-129,13-2 0,-15 3 0,15-3 0,0 0 0,0 0 0,0 0 0,0 0-129,0 0 129,0 0 0,0 0 0,0 0 129,0 0-129,15 0 0,-15 0 129,28 0 0,-7 0 0,6 3 0,6 0-129,1-3 129,7 0 0,-2-4-129,2-1 0,-5 3 0,-2-7 0,-5 2 0,-7 1 0,-2 2-129,-20 4 0,24-4-258,-23-10-774,18 17-2580,-19-3-1290,0 0-387,0 0-129</inkml:trace>
        </inkml:traceGroup>
        <inkml:traceGroup>
          <inkml:annotationXML>
            <emma:emma xmlns:emma="http://www.w3.org/2003/04/emma" version="1.0">
              <emma:interpretation id="{D4278884-1B56-49BA-BF51-83EB88E192B0}" emma:medium="tactile" emma:mode="ink">
                <msink:context xmlns:msink="http://schemas.microsoft.com/ink/2010/main" type="inkWord" rotatedBoundingBox="18165,17563 18314,17564 18313,17731 18165,17731"/>
              </emma:interpretation>
              <emma:one-of disjunction-type="recognition" id="oneOf32">
                <emma:interpretation id="interp160" emma:lang="zh-CN" emma:confidence="0">
                  <emma:literal>.</emma:literal>
                </emma:interpretation>
                <emma:interpretation id="interp161" emma:lang="zh-CN" emma:confidence="0">
                  <emma:literal>,</emma:literal>
                </emma:interpretation>
                <emma:interpretation id="interp162" emma:lang="zh-CN" emma:confidence="0">
                  <emma:literal>'</emma:literal>
                </emma:interpretation>
                <emma:interpretation id="interp163" emma:lang="zh-CN" emma:confidence="0">
                  <emma:literal>’</emma:literal>
                </emma:interpretation>
                <emma:interpretation id="interp164" emma:lang="zh-CN" emma:confidence="0">
                  <emma:literal>厂</emma:literal>
                </emma:interpretation>
              </emma:one-of>
            </emma:emma>
          </inkml:annotationXML>
          <inkml:trace contextRef="#ctx0" brushRef="#br0" timeOffset="46004.4808">16951 3358 10320,'16'5'5289,"-16"-5"-387,10 16-129,-10-16-3999,-10 14-258,10-14-258,-25 28-387,11-4-645,-15-9-3225,6 10-774,-2-6-516,2 2-516</inkml:trace>
        </inkml:traceGroup>
        <inkml:traceGroup>
          <inkml:annotationXML>
            <emma:emma xmlns:emma="http://www.w3.org/2003/04/emma" version="1.0">
              <emma:interpretation id="{41F09BE0-FE8F-4EB8-8D33-ABEB1EEFEB8A}" emma:medium="tactile" emma:mode="ink">
                <msink:context xmlns:msink="http://schemas.microsoft.com/ink/2010/main" type="inkWord" rotatedBoundingBox="19244,17409 19381,16640 19399,16643 19262,17413"/>
              </emma:interpretation>
              <emma:one-of disjunction-type="recognition" id="oneOf33">
                <emma:interpretation id="interp165" emma:lang="zh-CN" emma:confidence="0">
                  <emma:literal>1</emma:literal>
                </emma:interpretation>
                <emma:interpretation id="interp166" emma:lang="zh-CN" emma:confidence="0">
                  <emma:literal>Ⅰ</emma:literal>
                </emma:interpretation>
                <emma:interpretation id="interp167" emma:lang="zh-CN" emma:confidence="0">
                  <emma:literal>‘</emma:literal>
                </emma:interpretation>
                <emma:interpretation id="interp168" emma:lang="zh-CN" emma:confidence="0">
                  <emma:literal>l</emma:literal>
                </emma:interpretation>
                <emma:interpretation id="interp169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46737.6821">18041 2453 5547,'13'-17'4902,"-13"17"0,0 0-387,0 0-2451,0 0-774,0 0-258,0 0-129,1 22-258,-2-8-258,-1 8 129,-5 6-258,0 6 0,-3 12 0,2 2-258,-4 8-129,1 1 129,-1 3-129,1-1 129,1-2-258,0-1 129,2-7 0,1-7-129,4 4-387,-8-29-1032,11 13-2967,0-16-258,0 0-387,0-14-129</inkml:trace>
        </inkml:traceGroup>
        <inkml:traceGroup>
          <inkml:annotationXML>
            <emma:emma xmlns:emma="http://www.w3.org/2003/04/emma" version="1.0">
              <emma:interpretation id="{20383126-4974-408C-A7EE-0C19C694D6FD}" emma:medium="tactile" emma:mode="ink">
                <msink:context xmlns:msink="http://schemas.microsoft.com/ink/2010/main" type="inkWord" rotatedBoundingBox="19618,18009 19801,16024 20297,16070 20114,18054"/>
              </emma:interpretation>
              <emma:one-of disjunction-type="recognition" id="oneOf34">
                <emma:interpretation id="interp170" emma:lang="zh-CN" emma:confidence="0">
                  <emma:literal>〕</emma:literal>
                </emma:interpretation>
                <emma:interpretation id="interp171" emma:lang="zh-CN" emma:confidence="0">
                  <emma:literal>)</emma:literal>
                </emma:interpretation>
                <emma:interpretation id="interp172" emma:lang="zh-CN" emma:confidence="0">
                  <emma:literal>}</emma:literal>
                </emma:interpretation>
                <emma:interpretation id="interp173" emma:lang="zh-CN" emma:confidence="0">
                  <emma:literal>]</emma:literal>
                </emma:interpretation>
                <emma:interpretation id="interp174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48204.0847">18616 1846 8256,'0'0'5160,"-9"-14"-516,9 14 129,-13 0-3354,16 18-516,-3-4-129,9 13-387,1-2-129,1 9-129,5-1 0,5 1 0,0-2 0,3-3-129,1-4 0,0-3 0,3-1 0,-6-1 0,0-3 0,-2 0 0,-2 2 0,-5-3 0,1 0 0,-4 1 0,-7-2 0,0 2 129,-2 2-129,-1 1 0,0 0 0,0 1 0,-6 1 0,2 2 129,-1 2-129,1-3 0,-2 2 0,0 3 0,2 2 0,-1 4 0,1 2 0,0 2 0,-1 5-129,2 1 0,0 1 0,0 2 129,-2 0-129,3 0 129,-3 3-129,2-3 129,-2-1 0,2 1 129,-3-1-129,0-1 0,1-2 0,0-1 129,1-3-129,-2-3 0,2 0 0,0-4 0,3-5 0,-3-5 0,2-1 0,-1-6 0,0 1 0,3-16 0,-3 18 0,3-18 0,-6 15 0,6-15 0,0 0 0,-7 20 0,7-20 0,0 0 129,0 0-129,-10 17 129,10-17 0,0 0 0,0 0-129,-19 6 129,6-2 0,-3 0 0,-5 8 0,-9-2 0,-4 2-129,-4 3 129,-1 5-129,-1-3 0,-2 2 516,2 5-645,3-9 387,6-6-645,10 10-645,-5-19-3612,26 0-387,-20-2-516,20 2-903</inkml:trace>
        </inkml:traceGroup>
      </inkml:traceGroup>
    </inkml:traceGroup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1:20.354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-19 86 4257,'8'-14'5160,"-8"14"-516,0 0-258,0 0-3741,14-13-387,-14 13 0,29-9-129,-10 2 0,8 4 0,4 0 0,6 0 0,-1 2-129,5 1 129,0 0-129,0 0 129,1 0-129,5 1 0,-3 5 0,-1-3 0,2 1 0,1 0 0,2 3 0,1-2 129,0 3-129,3 3-129,-1-4 258,1 0-129,1 0 0,1 4 0,-2-3 0,3 1 129,-2 0-129,2-1 129,1-1 0,2 0-129,2 0 129,-1-3 0,4 1-258,-1-1 129,3 0 0,1-1 0,-1-2-129,1 4 129,-3-1 0,0-1 0,0-1 0,-3 1 0,-2 0 0,0 3 0,0-3 258,0-1-258,0 0 0,7-2 129,-1 0-129,0 0 0,-2 0 0,5-2 0,-3 0-129,3-4 129,-2 2 0,0-1 0,-7 1 0,0 0 0,-2-2-129,0 2 129,-1-2 0,2 1-129,0 0 129,1-2 0,3 2 0,0-2 0,1 2 0,-3-1 0,-4 2 0,1-1 0,1 1 0,-4 4-129,0 0 129,-3 0 0,2 0 0,2 0-129,-1 2 129,4-2 0,-2 0 129,-1 0 0,4 0 0,4-2 0,-3 1 0,4 1 0,-2 0 0,3-2 129,-2 2-129,7-1-129,-2 0 0,1-1 0,4-1 0,1-2 129,1-2-129,5 2 0,4 1 129,0-2-129,0-2 129,2-2-129,-2 3 129,1 1-129,1-2 129,-3 7-129,-2-5 129,2 3-129,1 1 0,2 0 0,1 1 129,-3-2-129,1 3 0,-2-3 0,-2 0 0,-1 2 129,-3 1 0,-4 0 0,-1 0 0,-1 0 0,-5 0 0,3 1 0,3 1 0,-3 3-129,0-2 129,3 0-129,-2-3 0,-2 0 129,0 1-129,-2-1 129,-2 2-129,-4 2 258,1-4-129,-2 0 129,0 3-129,1-3 0,-1 0 129,2 0-129,1 0 0,2 0 0,0-1 0,0 1-129,1 0 129,-3 0-129,1-5 0,-4 2 129,1 1 0,1-1 0,-4 0 0,2 0-129,0 2 129,0-5 0,0 2-129,3 4-129,0 0 129,3-2 0,3-3 129,-1 3-258,0 2 258,-1-1-129,8-2 0,-5 2 0,-3 1 0,1 0 0,1 0 0,1 0 0,2 0 0,2 0 0,3 5 0,2-5 129,1 2-129,2-2 0,0 0 129,-1 0-129,1 0 0,-3 0 0,-2 0 0,2 0 129,-5 0-129,5 0 0,-2 4 0,1-4 129,0 1-129,-3 1 129,1-1-129,-3-1-129,-2 0 129,-2 0 0,-4 2 0,-4-1-129,1 0 129,-1 2 0,-1-1 0,2 2 0,2-3 0,0 4 0,5-4 0,-3-1 0,3 0 0,0 0 0,-6 0 0,5 0 0,-3 0 0,-1 0 0,-2 0 0,1 0 0,0 0 0,1 0 0,5 0 0,0 3 0,3-2 0,1 4 0,0-1 129,-3-1-129,1 2 0,0-4 0,-4 3 0,-2-2 0,0 1 0,-2-2 0,4 0-129,2 2 129,3 3 0,2-3 0,0 0 0,2-1 0,-1-2 0,0 2 0,1-1 0,-1 2 0,-5-3 0,-1 0 0,1 0 0,0 1-129,1-1 258,-2 2-258,3-2 129,-3 0 129,0 0-258,-1 0 129,0 0 0,-1 0 129,-5 0-129,4-2 0,-4 2 0,-4 0 129,0 0-129,-6 0 129,-3 0-129,-2 0 0,-2 0 129,-6 0-129,-2 2-129,-1 2 129,0 0 0,0-1 0,-1 1 0,4-4 0,-7 6 129,3-2-258,-2-2 129,1 1-258,-3 4 0,0-7-258,5 7-258,-7-7-774,20 19-1161,-13-8-2580,10 9 0,-1 4-645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1:23.505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-2 153 258,'0'0'3999,"0"0"258,0 0-1548,0 0-1032,0 0-387,0 0-129,14-1-258,-14 1 0,0 0-258,17-17 129,-2 13-387,-1-2 0,4 2-129,1 2-129,9 1 0,1 1-129,5 0 129,3 0-129,4 0 129,-4 0 0,8 4 0,3-3 0,3 4 0,-1-2 129,4 2-129,5-2 0,4 4 0,3-4-129,6 1 129,5 0 0,-2 0 0,4-3 129,1 5-129,-2-6 0,2 2 0,-6 0-129,-1 3 0,-3-3 0,1 1 129,0 0-129,3 1 0,3-1 0,0-1 129,1-1-129,2 0 0,-3-1 129,1 0-129,-1 0 129,-2 0 0,-3 0-129,1 0 129,-5-1 0,3 1 0,-4 0 129,3 0-129,-4 0-129,0 3 129,-1 1 0,-1 2-129,1-2 0,-4 2 0,9-3 0,-3 1 0,-3 0 0,8-3 129,0 1-129,3 1 129,5 0-129,4-1 129,-1-2-129,2 0 0,0 0 258,4 0-258,-1 0 129,1 0-129,-3 0 129,4 0 0,0 0-129,2-1 129,4 0-129,-2-1 0,1-1 129,-4 2-129,2-3 0,-3 2 129,-3 1 0,-1 1-129,-3-2 129,5 1-129,-1 0 129,2-1 0,-2 1-129,0-4 129,0 1-129,3 0 0,-4 0 129,-4-1-129,0 0 129,1 1-129,-1-4 0,2 4 0,-1-1 0,2-3 129,-5 6-129,2-1 0,-1-1 0,-4 1 129,1 3-129,-4-1 129,1-2-129,0 2 129,1-1-129,2-1 0,-1 3 129,3 0-129,-2-1 0,-1 1 0,0 0 0,-3 0 129,-2 0-129,0 0 0,-6 0 129,4 0-129,-5 0 0,2 0 0,0 0 129,0 0-129,1 0 0,0 0 0,2 0 0,-5 0 0,2 0 0,1 0 129,-3 0-129,-4-1 0,-1-1 0,1 1 0,-5-1 0,6 0 0,0 2 0,-4 0 0,4 0 0,2 0 0,0 0 0,2 0 129,-2 4-258,-3 0 258,-1-1-129,1 1 0,-5 0 0,-1 3 0,-1-4 129,-3 2-129,2 2 0,-1-2 0,2 0 0,6 2 0,-9 0 129,10-1-129,-2 1 0,5 3 0,-4-3 0,5 0 0,-2 2 129,3-1-129,2 0 0,-8-2 0,6-1 0,-2 1 0,7-2 0,-3 3 129,0-2-129,0-2 0,4-1 0,-2 5 0,1-4 129,0-3-129,-2 3 0,-1-1 0,3 0 129,-5 0-129,-1-1 0,-1-1 0,0 0 129,-1 2-129,-2-2 0,4 0 0,1 0 0,-2 0 0,2-3 129,-3 1-129,-2 1 0,1-2 0,-3 0 0,-4 2 0,-2-1 0,-2 1 129,0 1-129,-2-3 0,1 3 0,3 0 0,-1 0 0,1 0 0,0-1 0,1-1 0,3 0 0,-2 0 0,1 1 0,-5-2 129,1 3-129,-3-2 0,-1 2 0,0-2 0,-3 0 129,2 1-258,-4-2 258,4 0-129,-3 0 0,2-1 0,3 3 0,1-2 0,-4 0 0,8-1 0,4 1 129,-2-1-258,-1-1 129,6 0 129,-4-2-258,-2 3 129,2 1 0,-8 0 0,5-1 0,-6 0 0,-1 1 0,-1 0 0,-3 0 0,0 2 0,-1 0 0,3-1 0,-7 2 0,3 0 0,2 0 0,3 0 0,0 0 129,2 0-129,-2 0 0,2-1 0,1-1 0,0 1 0,-4-1 0,1 1 0,-5 0 0,3-1 0,-1 1 0,0-1 0,0 2 0,1-1 0,1-2 0,5 2 0,1-1 0,6 1 0,5-1-129,7-2 0,9 0-129,4-12-258,19 9-387,1-25-1419,33 13-2193,0-11-774,11-1-516,4 0-258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3:03.205"/>
    </inkml:context>
    <inkml:brush xml:id="br0">
      <inkml:brushProperty name="width" value="0.05833" units="cm"/>
      <inkml:brushProperty name="height" value="0.05833" units="cm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6852EE3-7281-4F98-A905-F950B10F5F19}" emma:medium="tactile" emma:mode="ink">
          <msink:context xmlns:msink="http://schemas.microsoft.com/ink/2010/main" type="writingRegion" rotatedBoundingBox="722,517 23956,242 24167,18057 933,18332"/>
        </emma:interpretation>
      </emma:emma>
    </inkml:annotationXML>
    <inkml:traceGroup>
      <inkml:annotationXML>
        <emma:emma xmlns:emma="http://www.w3.org/2003/04/emma" version="1.0">
          <emma:interpretation id="{43FABD36-E3C9-47D7-98C4-3B224BE42C77}" emma:medium="tactile" emma:mode="ink">
            <msink:context xmlns:msink="http://schemas.microsoft.com/ink/2010/main" type="paragraph" rotatedBoundingBox="723,486 23641,608 23621,4284 703,41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8A4571-6DD2-41B9-9993-A676AF054344}" emma:medium="tactile" emma:mode="ink">
              <msink:context xmlns:msink="http://schemas.microsoft.com/ink/2010/main" type="inkBullet" rotatedBoundingBox="723,551 1756,557 1749,1742 716,1736"/>
            </emma:interpretation>
            <emma:one-of disjunction-type="recognition" id="oneOf0">
              <emma:interpretation id="interp0" emma:lang="zh-CN" emma:confidence="0">
                <emma:literal>问</emma:literal>
              </emma:interpretation>
              <emma:interpretation id="interp1" emma:lang="zh-CN" emma:confidence="0">
                <emma:literal>间</emma:literal>
              </emma:interpretation>
              <emma:interpretation id="interp2" emma:lang="zh-CN" emma:confidence="0">
                <emma:literal>闷</emma:literal>
              </emma:interpretation>
              <emma:interpretation id="interp3" emma:lang="zh-CN" emma:confidence="0">
                <emma:literal>诃</emma:literal>
              </emma:interpretation>
              <emma:interpretation id="interp4" emma:lang="zh-CN" emma:confidence="0">
                <emma:literal>河</emma:literal>
              </emma:interpretation>
            </emma:one-of>
          </emma:emma>
        </inkml:annotationXML>
        <inkml:trace contextRef="#ctx0" brushRef="#br0">21 28 6450,'-6'-15'5547,"6"15"-645,0 0-129,-16-14-3096,16 14-1032,0 0 129,17 9-516,-1-5 0,2 7-258,8 1 0,4-4-258,4 15-774,-11-13-2709,11 13-1032,-9-3-516,-1 3-516</inkml:trace>
        <inkml:trace contextRef="#ctx0" brushRef="#br0" timeOffset="530.4009">136 485 516,'-8'-20'4644,"8"20"387,0 0-387,0 0-1935,-16-15-903,16 15-387,0 0-516,0 12-129,0-12-387,2 35-129,-2-5-129,0 8 0,0 9 0,0 7-129,-4 3-129,0 3 129,2-3-129,-5-6 0,7 1-258,-5-18-387,9 8-645,-4-42-1161,4 24-1935,-4-24-516,15-6-129</inkml:trace>
        <inkml:trace contextRef="#ctx0" brushRef="#br0" timeOffset="1716.003">381 510 5934,'2'-18'5289,"-2"18"-645,0 0-129,11 15-3741,-11 1-387,0 13 0,0 4-387,0-1-387,5 19-258,-5-15-645,8 19-903,-8-17-1806,0-2-774,0-9-387</inkml:trace>
        <inkml:trace contextRef="#ctx0" brushRef="#br0" timeOffset="1419.6025">385 92 774,'12'-22'4128,"3"21"-129,1-5-1806,-1-8-387,11 8-516,-2-7-645,6 1-258,1-1-258,2 7 0,5-4-129,-5-2 0,-4 4 0,0 1 0,-2 5 0,-7-1 129,0 3-258,-3 0 129,-2 3 0,-3 4 0,-12-7 0,21 23 0,-21-23 129,16 25-129,-7-10 129,-3-2-129,-1 0 129,1 1-129,2 5 129,-3-2-129,-5-17 0,13 29 129,-7-14-129,-2 2 129,1-1-129,-1 3 0,-3-1 258,7-4-258,-8 5 0,5-3 0,-4 3 129,4-7 0,-5 5 0,2 6 0,-2-9 258,2 10-129,-2-7 0,1 5 0,-1-5 258,5 8-387,-5-6 129,3-1-129,0-2 0,0 5 0,3-2 0,0-1 0,-3-2-129,2 4 258,-1 1-258,-2 1 258,0 2-129,1 0 0,0 5 0,-3-2-129,1 3 129,0 3-129,2 0 0,-2-5 129,2 3-258,-1 0 129,2-4 0,-3 1 129,1-2-258,-2-3 129,0-3 0,0 0 0,0-5 0,0-1 129,0-14 0,-3 18 0,3-18 129,-14 13 258,0-13-129,14 0-129,-35 0 129,13-3-129,-7-7 0,-5-2-258,-4-3-129,-5-7-387,7 12-645,-18-18-1290,14 15-2322,-3 1-387,3 0-129</inkml:trace>
        <inkml:trace contextRef="#ctx0" brushRef="#br0" timeOffset="2168.4038">389 616 1419,'4'-30'4644,"-4"30"129,14-16-258,-8 2-2322,10 14-1032,-16 0-516,27-8-258,-7 5-258,-1 3-129,4-2 0,1 2 0,0 0 0,-3 0-129,1 0 129,-2 5-129,-6 3 129,-14-8 0,15 23-129,-15-6 129,-2 6-129,-10 1 129,-6 6-129,0 0 129,-9 6 0,4-6 0,-5-2 0,3 0 258,0-5-129,6-2 0,3-10 129,16-11 0,-23 13-129,23-13 129,0 0-129,0 0 129,0 0-129,19-3 0,2-4 0,1 0-129,4-4 129,2 2-129,2 2-129,-2-6-129,6 9-516,-12-12-1032,12 7-2580,-8 2-516,-2-1-129</inkml:trace>
      </inkml:traceGroup>
      <inkml:traceGroup>
        <inkml:annotationXML>
          <emma:emma xmlns:emma="http://www.w3.org/2003/04/emma" version="1.0">
            <emma:interpretation id="{E348C07E-DD39-4EB2-821E-B728FB7D2894}" emma:medium="tactile" emma:mode="ink">
              <msink:context xmlns:msink="http://schemas.microsoft.com/ink/2010/main" type="line" rotatedBoundingBox="2010,493 23641,608 23632,2200 2002,2084"/>
            </emma:interpretation>
          </emma:emma>
        </inkml:annotationXML>
        <inkml:traceGroup>
          <inkml:annotationXML>
            <emma:emma xmlns:emma="http://www.w3.org/2003/04/emma" version="1.0">
              <emma:interpretation id="{11089D02-54BB-4AEF-A8EB-057E69F1A33E}" emma:medium="tactile" emma:mode="ink">
                <msink:context xmlns:msink="http://schemas.microsoft.com/ink/2010/main" type="inkWord" rotatedBoundingBox="2010,498 3049,504 3042,1717 2004,1711"/>
              </emma:interpretation>
              <emma:one-of disjunction-type="recognition" id="oneOf1">
                <emma:interpretation id="interp5" emma:lang="zh-CN" emma:confidence="0">
                  <emma:literal>题</emma:literal>
                </emma:interpretation>
                <emma:interpretation id="interp6" emma:lang="zh-CN" emma:confidence="0">
                  <emma:literal>韪</emma:literal>
                </emma:interpretation>
                <emma:interpretation id="interp7" emma:lang="zh-CN" emma:confidence="0">
                  <emma:literal>匙</emma:literal>
                </emma:interpretation>
                <emma:interpretation id="interp8" emma:lang="zh-CN" emma:confidence="0">
                  <emma:literal>颢</emma:literal>
                </emma:interpretation>
                <emma:interpretation id="interp9" emma:lang="zh-CN" emma:confidence="0">
                  <emma:literal>距</emma:literal>
                </emma:interpretation>
              </emma:one-of>
            </emma:emma>
          </inkml:annotationXML>
          <inkml:trace contextRef="#ctx0" brushRef="#br0" timeOffset="4399.2076">1281 998 2322,'0'0'5031,"19"-14"-387,-19 14 0,16-10-2838,12 17-774,-5-1-258,16 16-387,4-2 0,9 3-129,11-1-129,10-3-258,14 3-129,0-22-903,19 0-2838,0 0-774,-3-19-387,2 3 129</inkml:trace>
          <inkml:trace contextRef="#ctx0" brushRef="#br0" timeOffset="4149.6073">1479 743 6708,'-16'0'5031,"-3"3"-129,19-3-1290,-17 23-2709,-3-3-645,4 7-516,3 16-1032,-16-5-2451,10 8-1032,-2 0-516,-1-7 258</inkml:trace>
          <inkml:trace contextRef="#ctx0" brushRef="#br0" timeOffset="3884.4068">1312 646 1419,'70'-39'1548,"-31"19"-387,-5 1-516,0-4-258,-4 8-258,-2 1 129,-4 4-258,-2 3 0,-7 5 0,-15 2 0,21 0 129,-21 0 258,13 9 258,-13-9 129,0 16 0,0-16 0,0 18 0,0-18 129,-9 23-258,2-10-129,2 1-258,-4 3-258,1 3 0,4 8-129,-5-8-387,4 9-129,-3 0-387,3 4 258,-1-9 0,4 0 0,-1-6 0,3 0-258,0-18 516,0 12 387,0-12 129,19-2 0,-3-8 129,-1-4-129,1-1 0,2-5 0,3 2 0,-1-2 0,-1 0-129,-1-2-516,1 10-1032,-10-17-1031</inkml:trace>
          <inkml:trace contextRef="#ctx0" brushRef="#br0" timeOffset="2948.4051">1381 118 3354,'-12'-54'4773,"8"36"-774,2-2-1290,2 20-516,2-28-774,12 21-645,-7-10-258,6 2-129,1 1-129,3 5-129,-1-4-129,3 1 129,3 7 129,-2 0-129,0 5 0,-1 7 129,-3 6-129,0 8 0,-8 1-129,3 10-129,-5 4-258,-6-12-645,1 18-1032,-5-7-2193,-2-2-516,3 0-387</inkml:trace>
          <inkml:trace contextRef="#ctx0" brushRef="#br0" timeOffset="3369.6059">1406 237 258,'-12'2'4515,"12"-2"-129,0 0-129,9 0-2580,0-13-1032,8 10 129,-1-5-387,3-2-129,2 3-258,-2 0 0,-1 2-129,-3 0 129,0 5-129,-15 0 0,12 12-129,-12-12-129,-2 27 258,-8-5 129,-5-4-129,0 5 258,-3-7 0,6 11 258,-6-16 0,9 5 129,9-16-258,0 0 129,-14 15 0,14-15-258,0 0 0,9 0-258,-9 0-258,22-17 0,-3 17-387,-9-12-387,14 10-645,-24 2-903,29-18-1677,-9 18 0</inkml:trace>
          <inkml:trace contextRef="#ctx0" brushRef="#br0" timeOffset="2636.4046">1410 53 3483,'2'-13'5547,"-1"-4"-516,-1 17 0,0-22-2838,0 22-1290,0 8-258,0 6-258,0-14-387,0 29-129,0-5 0,0 1-258,0 10-129,-1-8-645,1 20-645,-2-23-1806,-2 17-1161,1-6-645,-1-8 645</inkml:trace>
          <inkml:trace contextRef="#ctx0" brushRef="#br0" timeOffset="5257.2092">1685-20 903,'14'-11'4644,"-14"11"129,29-6-387,-8 12-2322,-4-8-903,16 8 0,-7-6-387,10 0-387,-4 0-129,1 1-258,-1 2 129,-7 0-129,-1 0 0,-9 8 129,-15-11 0,14 18 0,-14-18 0,0 27 0,-5-9 129,-4 1-129,-5 3 129,0-1-258,1-3 129,-1-1-129,4 6 0,-2-5-129,12-18 129,-12 24-258,8-11 258,1 1 0,1 3 0,2 2 0,-3 2 0,3-2 258,-2 6-258,0 3 0,1 0 129,0 2-129,0-1 129,-2 8-129,1-2 0,2 3 0,-2-3 0,1 6 0,-2-3-129,2-5 129,1 1-387,-2-15 0,2 3 0,0-22-258,0 15 0,0-15 0,3-12-129,-3-12 0,8 6 258,-5-6 129,2-3 129,1 2 129,2-3 516,2 3 0,-2-4 129,6 12 0,-4-11 387,12 9-258,-8-8 0,10 13 0,-6-9 0,4 12 0,-7-7-258,6 12 0,-21 6-129,25 0 129,-25 0-258,13 18 0,-12-1-258,0 0 0,5 10-516,-9-9-774,4 20-1032,-5-11-2322,-4 0-387,3 1-258</inkml:trace>
          <inkml:trace contextRef="#ctx0" brushRef="#br0" timeOffset="5491.2096">2109 617 2967,'0'0'4773,"0"0"0,0 0-645,13 19-2064,-24-6-645,7 13-516,-15-4 0,4 16-387,-11-7-258,4 9 0,-5 6-387,-2-11-387,11 11-774,-14-23-1290,13 4-2064,5-9-645,14-18 129</inkml:trace>
          <inkml:trace contextRef="#ctx0" brushRef="#br0" timeOffset="5694.01">1945 856 1419,'41'-1'4902,"-17"3"0,0 6-258,1-7-2322,15 22-774,-16-13-774,15 13-258,-10 0-516,2-5-387,-1 8-774,-11-3-3096,-1-2-258,1 0-645,-8-5 129</inkml:trace>
        </inkml:traceGroup>
        <inkml:traceGroup>
          <inkml:annotationXML>
            <emma:emma xmlns:emma="http://www.w3.org/2003/04/emma" version="1.0">
              <emma:interpretation id="{38D94267-199E-4A63-BDD7-A23EC4F6170A}" emma:medium="tactile" emma:mode="ink">
                <msink:context xmlns:msink="http://schemas.microsoft.com/ink/2010/main" type="inkWord" rotatedBoundingBox="3316,1129 3419,1129 3417,1438 3314,1437"/>
              </emma:interpretation>
              <emma:one-of disjunction-type="recognition" id="oneOf2">
                <emma:interpretation id="interp10" emma:lang="zh-CN" emma:confidence="0">
                  <emma:literal>:</emma:literal>
                </emma:interpretation>
                <emma:interpretation id="interp11" emma:lang="zh-CN" emma:confidence="0">
                  <emma:literal>;</emma:literal>
                </emma:interpretation>
                <emma:interpretation id="interp12" emma:lang="zh-CN" emma:confidence="0">
                  <emma:literal>ⅰ</emma:literal>
                </emma:interpretation>
                <emma:interpretation id="interp13" emma:lang="zh-CN" emma:confidence="0">
                  <emma:literal>Ⅰ</emma:literal>
                </emma:interpretation>
                <emma:interpretation id="interp14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6099.6107">2592 530 9288,'0'0'5160,"0"0"-129,14 16-903,-14-16-3354,0 0-129,0 0-387,14 7-387,-14-7-387,0 0-1290,26 13-3096,-26-13-129,14 19-387,-14-19-129</inkml:trace>
          <inkml:trace contextRef="#ctx0" brushRef="#br0" timeOffset="6240.0109">2663 725 3225,'-8'18'5160,"7"4"-258,1-22-258,0 0-2193,12 8-1806,-12-8-1032,11 27-3612,-11-27-645,12 26-516,-7-13-129</inkml:trace>
        </inkml:traceGroup>
        <inkml:traceGroup>
          <inkml:annotationXML>
            <emma:emma xmlns:emma="http://www.w3.org/2003/04/emma" version="1.0">
              <emma:interpretation id="{92D8FA1D-1A1C-459E-A044-FC5E78472082}" emma:medium="tactile" emma:mode="ink">
                <msink:context xmlns:msink="http://schemas.microsoft.com/ink/2010/main" type="inkWord" rotatedBoundingBox="4253,754 5157,759 5152,1745 4248,1740"/>
              </emma:interpretation>
              <emma:one-of disjunction-type="recognition" id="oneOf3">
                <emma:interpretation id="interp15" emma:lang="zh-CN" emma:confidence="0">
                  <emma:literal>如</emma:literal>
                </emma:interpretation>
                <emma:interpretation id="interp16" emma:lang="zh-CN" emma:confidence="0">
                  <emma:literal>茹</emma:literal>
                </emma:interpretation>
                <emma:interpretation id="interp17" emma:lang="zh-CN" emma:confidence="0">
                  <emma:literal>灰</emma:literal>
                </emma:interpretation>
                <emma:interpretation id="interp18" emma:lang="zh-CN" emma:confidence="0">
                  <emma:literal>起</emma:literal>
                </emma:interpretation>
                <emma:interpretation id="interp19" emma:lang="zh-CN" emma:confidence="0">
                  <emma:literal>屯</emma:literal>
                </emma:interpretation>
              </emma:one-of>
            </emma:emma>
          </inkml:annotationXML>
          <inkml:trace contextRef="#ctx0" brushRef="#br0" timeOffset="7550.4132">3528 516 7998,'0'-16'5289,"0"16"-129,0 0-387,15 2-3612,-15-2-516,19 0-258,-3-2-129,10-3-258,5-3-129,6 1 0,10 2-516,-4-18-1419,18 14-2838,-8-2 0,1 2-645,-10 3-129</inkml:trace>
          <inkml:trace contextRef="#ctx0" brushRef="#br0" timeOffset="8221.2144">3607 950 258,'-10'16'1548,"10"-16"258,0 0 387,13 6-258,0 1 129,-13-7-516,32 15 0,-10-7-387,6 6-516,5-4-258,-1 1-903,8 2-1032,1 4-2451,-9-15-129,9 10 0</inkml:trace>
          <inkml:trace contextRef="#ctx0" brushRef="#br0" timeOffset="8096.4142">3750 157 774,'0'0'4257,"0"0"516,1 7-129,10 14-2580,-11-4-516,7 15-258,-7-5-129,3 17-774,-3-5 0,0 12-258,0 0 0,-7 3-129,-3 4-258,-7-4-258,5 13-774,-13-20-645,11 16-903,-11-21 0,11 4-387,-5-19 129,9 5 516,-2-18 516,12-14 1162</inkml:trace>
          <inkml:trace contextRef="#ctx0" brushRef="#br0" timeOffset="8548.8149">3965 760 516,'7'0'4515,"-7"0"258,-2 20-387,-8 7-1806,-7-9-1419,12 17 129,-16-12-387,7 22-258,-13-13 0,7 10 0,-10-9-258,5 2 0,-6-4-258,5-13-258,6 5-645,-8-23-1548,9 0-2064,4 0-645,1-12-258,10-3 259</inkml:trace>
          <inkml:trace contextRef="#ctx0" brushRef="#br0" timeOffset="8782.8154">4218 660 4386,'12'8'4773,"-12"-8"-129,3 12-2193,3 14-903,-6-11-516,0 7-1161,4 11-1419,-3 0-2709,-1-9-387,0 9-258</inkml:trace>
          <inkml:trace contextRef="#ctx0" brushRef="#br0" timeOffset="9172.8158">4228 770 4128,'24'-24'4386,"-18"10"-387,2-4-2064,8 10-903,-3-9-387,4 10-258,0-3-387,-6 6 0,4-1-258,-15 5 258,18 0 0,-12 13 387,-6 1-129,0 7 258,-1 1-129,-3 4 0,-8 1 258,4 3-258,-6-6 0,7 3 0,-6-10-129,7 2 0,6-19-129,-10 22 129,10-22-129,0 0 0,0 0 0,8-6-258,5-2-129,-2-13-645,12 14-1161,-2-7-2451,1-10-258,6 5-387</inkml:trace>
        </inkml:traceGroup>
        <inkml:traceGroup>
          <inkml:annotationXML>
            <emma:emma xmlns:emma="http://www.w3.org/2003/04/emma" version="1.0">
              <emma:interpretation id="{24612A7B-E04D-41AE-B94A-7DF42CB3B6BD}" emma:medium="tactile" emma:mode="ink">
                <msink:context xmlns:msink="http://schemas.microsoft.com/ink/2010/main" type="inkWord" rotatedBoundingBox="5382,627 6353,632 6346,1828 5375,1823"/>
              </emma:interpretation>
              <emma:one-of disjunction-type="recognition" id="oneOf4">
                <emma:interpretation id="interp20" emma:lang="zh-CN" emma:confidence="0">
                  <emma:literal>何</emma:literal>
                </emma:interpretation>
                <emma:interpretation id="interp21" emma:lang="zh-CN" emma:confidence="0">
                  <emma:literal>诃</emma:literal>
                </emma:interpretation>
                <emma:interpretation id="interp22" emma:lang="zh-CN" emma:confidence="0">
                  <emma:literal>伺</emma:literal>
                </emma:interpretation>
                <emma:interpretation id="interp23" emma:lang="zh-CN" emma:confidence="0">
                  <emma:literal>河</emma:literal>
                </emma:interpretation>
                <emma:interpretation id="interp24" emma:lang="zh-CN" emma:confidence="0">
                  <emma:literal>伢</emma:literal>
                </emma:interpretation>
              </emma:one-of>
            </emma:emma>
          </inkml:annotationXML>
          <inkml:trace contextRef="#ctx0" brushRef="#br0" timeOffset="10046.4175">4883 212 3483,'0'0'4902,"17"-3"0,-17 3-1677,0 0-774,0 14-1032,-18-3-387,16 15-258,-20-1-516,6 10 0,-11 7-258,2 1 129,-5 1-258,2-3 0,5-2-129,-3-16-129,13 10-516,-2-25 0,15 6-258,0-14-129,14 0 129,-4-14 0,18 7 129,-9-11 129,9-2 774,-4 3 258,-3-2 516,4 7 129,-8-2 258,-1 13 129,-16 1-129,16-3 129,-16 3-258,3 8 0,-3-8-387,-3 32 0,-7-3-258,5 7-129,-2 7-129,-2 6 0,3 4-258,-2-3 0,7 7-645,-9-13-258,10 11-1032,0-16-2451,-5-10-258,5 0-258</inkml:trace>
          <inkml:trace contextRef="#ctx0" brushRef="#br0" timeOffset="10342.818">4968 246 4257,'30'-10'5160,"-11"-1"-387,14-6-1032,7 8-2709,-7-16-387,15 14 258,-5-10-516,6 4-129,-3-2-387,-4-4 0,-2 7-516,-13 1-129,4 12-516,-19-13-903,5 16-1548,-17 0-1032,5 9 0</inkml:trace>
          <inkml:trace contextRef="#ctx0" brushRef="#br0" timeOffset="10842.019">5221 652 1935,'-5'-25'4128,"5"25"516,0 0-2193,12-20-774,4 10-645,-3-7-258,9 6-516,0-7 0,0 1-129,5 2-258,-7 3 0,-2 7 0,-3 3 129,-15 2-129,14 10 129,-14 9 0,-5 3 129,-8 3 0,-5 3 0,-2 6 129,-3 0-129,-2 0-129,4-4 129,-1-1-129,9-8-129,0 0-129,13-21-387,-13 22-258,13-22-129,0 0-258,5-10-258,14 5-774,-4-13-774,4-5-774</inkml:trace>
          <inkml:trace contextRef="#ctx0" brushRef="#br0" timeOffset="11325.6199">5528 389 774,'-3'-14'5160,"3"14"129,0 0-387,0 0-1935,-14 0-1419,14 8-258,0-8-774,-1 22-129,0-8-258,1 10 0,0 2-129,0 7 129,3 6-129,5 7 129,0 3-258,2 5 258,1 6-258,2-3 129,-2 2 0,-1-3-129,-1-1 258,1-3-129,-2-7 129,-2-1-258,-2-10 258,-2-9-129,-1-3 129,-1-5-129,0-17 0,-10 13 129,-5-13 0,-8-3-129,-9-1-129,-16-8-516,-1 12-2967,-21 0-1161,-15 2-387,-7 13-129</inkml:trace>
          <inkml:trace contextRef="#ctx0" brushRef="#br0" timeOffset="10498.8184">5393 243 2193,'-32'62'3870,"13"-31"-645,4-1-1161,1 9-516,-1-5-516,4 9-645,-3-3-645,3-3-516,2 1-1032,0-8-774,-2-14-1548,11 10 129</inkml:trace>
        </inkml:traceGroup>
        <inkml:traceGroup>
          <inkml:annotationXML>
            <emma:emma xmlns:emma="http://www.w3.org/2003/04/emma" version="1.0">
              <emma:interpretation id="{ED97F721-5B4C-405F-8685-14E88DA8E757}" emma:medium="tactile" emma:mode="ink">
                <msink:context xmlns:msink="http://schemas.microsoft.com/ink/2010/main" type="inkWord" rotatedBoundingBox="6925,875 7898,880 7893,1775 6920,1769"/>
              </emma:interpretation>
              <emma:one-of disjunction-type="recognition" id="oneOf5">
                <emma:interpretation id="interp25" emma:lang="zh-CN" emma:confidence="0">
                  <emma:literal>判</emma:literal>
                </emma:interpretation>
                <emma:interpretation id="interp26" emma:lang="zh-CN" emma:confidence="0">
                  <emma:literal>刊</emma:literal>
                </emma:interpretation>
                <emma:interpretation id="interp27" emma:lang="zh-CN" emma:confidence="0">
                  <emma:literal>到</emma:literal>
                </emma:interpretation>
                <emma:interpretation id="interp28" emma:lang="zh-CN" emma:confidence="0">
                  <emma:literal>剁</emma:literal>
                </emma:interpretation>
                <emma:interpretation id="interp29" emma:lang="zh-CN" emma:confidence="0">
                  <emma:literal>别</emma:literal>
                </emma:interpretation>
              </emma:one-of>
            </emma:emma>
          </inkml:annotationXML>
          <inkml:trace contextRef="#ctx0" brushRef="#br0" timeOffset="22651.2398">6455 412 1935,'-11'12'5289,"10"3"-387,1 14 0,5 6-3354,-5-7-516,0 21 129,-3-8-258,3 17 0,-6-9-516,0 7 0,-7-5-129,3-2 0,-4-1-258,0-6 0,-2 0 0,-1-11 0,0-2-258,-5-4 129,5-4 129,-6-11-387,7 8 0,-7-18-774,23 0-387,-28 0-1935,28 0-1290,-6-14-516,6-4-129</inkml:trace>
          <inkml:trace contextRef="#ctx0" brushRef="#br0" timeOffset="21762.0382">6225 346 4773,'0'0'5289,"0"0"-129,0 0-645,0 0-3225,0 0-387,10 7-645,-6 8-129,2 5-1290,-6-3-1935,1 1-1677,8 6-387,-2-8-258</inkml:trace>
          <inkml:trace contextRef="#ctx0" brushRef="#br0" timeOffset="22308.0389">6344 933 3612,'26'-7'4644,"-9"-18"-516,5-4-2580,13 2-774,2-4-258,-2-3-1677,4-5-2451,3 12-774,-16-8 0</inkml:trace>
          <inkml:trace contextRef="#ctx0" brushRef="#br0" timeOffset="22089.6388">6492 354 3354,'18'-10'5160,"-18"17"-258,0-7-258,-16 0-2838,16 27-1032,-12-12-516,11 8 0,-7 0-387,0 0 129,2 4-129,-1 1 129,-1 0-129,-1-3 0,0 4 0,-1-8 0,4 2-258,-3-8-129,8 3-129,1-18-129,0 14 0,0-14-258,20-5 0,-7-14-774,13 11-645,-7-8-1548,-3-12-387</inkml:trace>
          <inkml:trace contextRef="#ctx0" brushRef="#br0" timeOffset="22994.4404">6859 621 3354,'17'-12'5805,"-17"12"-516,0 0-258,5 20-2322,-5-20-1677,0 19-387,0-4-387,-1 4-516,1 13-516,-6-18-1419,6 13-2580,0 0-387,0-8-516,4 1 388</inkml:trace>
          <inkml:trace contextRef="#ctx0" brushRef="#br0" timeOffset="23618.4414">7086 324 4773,'8'-12'5547,"0"-4"0,-8 16-774,1-15-2322,-1 15-1677,0 0-258,7 7 0,-7-7-516,0 21 129,0-3-258,1 5 258,-1 2-258,1 5 129,3 2-129,-3 1 258,0 0-129,4 1 0,-3 4 0,-2-1 0,2 7 0,1-4 0,1 2 0,-1-3 0,-1 3 0,3-5 0,0-3-129,-2 2 258,4-6-258,-5-5 258,2 0-258,-1-1 258,-3-4-258,2 0 258,-2-3-129,0-1 0,0-3-129,0-13 129,0 23 258,0-23-258,-2 18 258,2-18-258,-3 13 258,3-13-258,0 0 258,0 0-258,0 0 129,0 0 0,0 0 0,-14 6 0,14-6-258,0 0 258,-16 0-258,16 0 258,-17-2 0,17 2-129,-21-10-129,21 10 129,-24-7-129,3 0-258,-1 7-258,-21-14-3096,3 14-1419,-8 0-387,0 0-258</inkml:trace>
        </inkml:traceGroup>
        <inkml:traceGroup>
          <inkml:annotationXML>
            <emma:emma xmlns:emma="http://www.w3.org/2003/04/emma" version="1.0">
              <emma:interpretation id="{00B8086C-3BEE-4993-B8C8-9BB549EA8BE9}" emma:medium="tactile" emma:mode="ink">
                <msink:context xmlns:msink="http://schemas.microsoft.com/ink/2010/main" type="inkWord" rotatedBoundingBox="8284,813 9212,818 9205,2014 8278,2009"/>
              </emma:interpretation>
              <emma:one-of disjunction-type="recognition" id="oneOf6">
                <emma:interpretation id="interp30" emma:lang="zh-CN" emma:confidence="0">
                  <emma:literal>断</emma:literal>
                </emma:interpretation>
                <emma:interpretation id="interp31" emma:lang="zh-CN" emma:confidence="0">
                  <emma:literal>靳</emma:literal>
                </emma:interpretation>
                <emma:interpretation id="interp32" emma:lang="zh-CN" emma:confidence="0">
                  <emma:literal>斯</emma:literal>
                </emma:interpretation>
                <emma:interpretation id="interp33" emma:lang="zh-CN" emma:confidence="0">
                  <emma:literal>斬</emma:literal>
                </emma:interpretation>
                <emma:interpretation id="interp34" emma:lang="zh-CN" emma:confidence="0">
                  <emma:literal>淅</emma:literal>
                </emma:interpretation>
              </emma:one-of>
            </emma:emma>
          </inkml:annotationXML>
          <inkml:trace contextRef="#ctx0" brushRef="#br0" timeOffset="25350.0445">7589 641 2580,'0'0'5547,"-17"5"-516,15 14-129,-6-5-2451,8 24-1032,-4-3-516,4 13-258,0 0-258,3 1-129,1-4-258,6-3 129,1-3-258,3-8 0,6-4 0,-1-10-129,8 1-129,0-16-387,12 6-516,-10-22-1032,17-7-2451,-1-10-387,2-3-258</inkml:trace>
          <inkml:trace contextRef="#ctx0" brushRef="#br0" timeOffset="24070.8422">7596 456 7482,'3'-20'5676,"-3"20"-387,0 0-645,0 0-3483,16-3-1032,-6 10-516,-10-7-1032,32 19-3483,-17 0-387,6-5-129,4-1-387</inkml:trace>
          <inkml:trace contextRef="#ctx0" brushRef="#br0" timeOffset="24882.0437">7842 697 3483,'0'-21'5160,"0"21"0,0 0-1032,-14 30-1935,-5-17-1290,5 10-903,3 11-903,-15-13-1806,7 10-1935,1-3-645,3-8 129</inkml:trace>
          <inkml:trace contextRef="#ctx0" brushRef="#br0" timeOffset="24429.6429">8008 395 3354,'13'-16'5160,"-13"16"-129,0 0-387,0 0-2451,-10 11-1290,-8 2-258,4 7-387,-6 1-129,-2 4 0,-2 1-129,-3 1 129,2 0-129,-2-1 129,2-4-129,0 0 0,2-5 0,2-1-129,8-3 129,-3-9-129,16-4-129,0 0 129,0 0 0,0 0-129,18-9 129,7-8 0,5 0 0,4-5 0,4 4-387,-5-13-645,7 12-2322,-3-1-1161,-12-3-645,-1 8 258</inkml:trace>
          <inkml:trace contextRef="#ctx0" brushRef="#br0" timeOffset="25022.4439">7863 865 3870,'63'-17'3870,"-39"4"-903,5 3-2451,3 4-2580,-14-19-1548,11 24-387</inkml:trace>
          <inkml:trace contextRef="#ctx0" brushRef="#br0" timeOffset="24741.6434">8008 395 5547,'-97'-26'5418,"85"37"-129,9 5-516,3-16-3096,-10 38-774,8-11-387,2 11 0,-3 4-387,3 7 129,0 0-387,0 1 0,0 6-258,0-14 129,0 3-387,-4-17-258,4 6-774,-9-29-516,9-5-1935,0 0-1032,0 0-129</inkml:trace>
          <inkml:trace contextRef="#ctx0" brushRef="#br0" timeOffset="26036.4457">8329 302 4257,'7'-46'5676,"-3"24"-774,-4 7 258,0 15-3483,0 0-387,0 0-387,0 0-129,-9 23-387,-5-2-129,0 11 0,-8-1-258,-4 2 129,0 7-129,-2 1 129,2-3-258,2-9 129,4 0-129,-1-2 0,11-4-129,2-9-129,3 2-258,5-16 0,-3 17 0,3-17-129,0 0 0,0 0 129,0 0 0,10-13 258,-10 13 129,16-18 0,-16 18 258,24-22 258,-24 22 129,22-11 0,-22 11 129,19 0 129,-19 0 129,16 14-258,-16-14 0,10 38-129,-6-1-129,1 4 0,-5 6-258,0 0 0,0 8-129,0-9-129,0 6-129,-9-17-387,9 3-903,0-38-258,0 27-774,-2-36-258,2 9 129,4-35 516,8 14 1032,-6-8 1290,-1-11 1032,11 11 1032,-15-11 387,17 22 516,-16-20-129,22 23-645,-15-16-774,12 10-645,-2-3-387,6 4-258,1 2-387,-6-4-516,13 17-1032,-21-10-1677,4 5-1419,-16 10-516,18-2 129</inkml:trace>
          <inkml:trace contextRef="#ctx0" brushRef="#br0" timeOffset="26192.446">8482 668 5160,'-12'18'5676,"7"13"-645,5 2-258,-8-11-2838,13 37-774,-5-1-774,0 13-1548,6 22-3612,-6 20-129,-3 9-387,-4 5-387</inkml:trace>
        </inkml:traceGroup>
        <inkml:traceGroup>
          <inkml:annotationXML>
            <emma:emma xmlns:emma="http://www.w3.org/2003/04/emma" version="1.0">
              <emma:interpretation id="{AF45000D-1434-4F78-BDC2-76E06D3CA3B0}" emma:medium="tactile" emma:mode="ink">
                <msink:context xmlns:msink="http://schemas.microsoft.com/ink/2010/main" type="inkWord" rotatedBoundingBox="9683,609 10302,612 10295,1917 9676,1914"/>
              </emma:interpretation>
              <emma:one-of disjunction-type="recognition" id="oneOf7">
                <emma:interpretation id="interp35" emma:lang="zh-CN" emma:confidence="0">
                  <emma:literal>多</emma:literal>
                </emma:interpretation>
                <emma:interpretation id="interp36" emma:lang="zh-CN" emma:confidence="0">
                  <emma:literal>交</emma:literal>
                </emma:interpretation>
                <emma:interpretation id="interp37" emma:lang="zh-CN" emma:confidence="0">
                  <emma:literal>岁</emma:literal>
                </emma:interpretation>
                <emma:interpretation id="interp38" emma:lang="zh-CN" emma:confidence="0">
                  <emma:literal>乌</emma:literal>
                </emma:interpretation>
                <emma:interpretation id="interp39" emma:lang="zh-CN" emma:confidence="0">
                  <emma:literal>攴</emma:literal>
                </emma:interpretation>
              </emma:one-of>
            </emma:emma>
          </inkml:annotationXML>
          <inkml:trace contextRef="#ctx0" brushRef="#br0" timeOffset="27830.4488">9113 514 6063,'30'-17'5160,"-14"6"-387,4 3-1032,2 3-2838,-6-2-387,7 4-387,-3 2-129,-3-2-258,0 2 129,-3 1-129,2 0 129,-16 0 129,22 1 0,-22-1 129,9 16 0,-9-16 129,7 21-129,-7-7 129,0 0-129,0 5 258,-5 0-258,1 2 129,-3-2-129,1 2 0,-2-2 0,3 2 0,-3-2-129,1-1 129,7-18-129,-8 23 129,8-23-129,-1 16 0,1-16-129,0 0 129,5 7-129,-5-7 0,24-4 0,-8-7 0,5-6 0,0 9 129,3-9 0,1 4 0,-2-3 0,1 9 0,-5 2 129,2 3 0,-8 2 0,2 5 129,-15-5 0,15 28 0,-15-5 258,5 10-129,-5-3 129,-5 9-129,-9 5 129,-5-1-129,-7 4-129,-6 5 129,-6-5 0,-4 2-258,-3 0 129,-4 1-387,0-10 0,-1-9-387,9 2-129,-8-24-1161,14 9-1677,-12-18-1548,4-10-516,6-18-387</inkml:trace>
          <inkml:trace contextRef="#ctx0" brushRef="#br0" timeOffset="27190.8477">9220 106 7353,'12'-37'5547,"-5"15"-387,-7 22-258,2-19-2838,-2 19-1290,7-16-129,-7 16-129,0 0-258,0 0-129,7 17 0,-7 1-258,-1-3 258,-7 14-387,-2 5 129,-6 7-258,1 2 258,-3-3-129,0-3 129,2-11 0,3 1-129,5-5 0,0-5-129,8-17 258,0 0-129,8-2-258,5-1 387,-13 3-129,29-17 258,-11 8-129,2 1 258,4-2-129,-5-4 129,3 4 0,-5-3 0,1 7 0,-18 6 258,24 0-129,-24 0-129,5 23 129,-5 0-129,-5 6 0,-9 6-129,-5 1-129,1 11-516,-17-19-1290,15 17-2451,-14-10-903,0-3-258,4-8 0</inkml:trace>
          <inkml:trace contextRef="#ctx0" brushRef="#br0" timeOffset="27970.8491">9081 950 2967,'76'5'5160,"-45"0"-258,2 9-516,-9 2-2838,4-5-3225,6 7-2322,-14-12-387,4 5-645</inkml:trace>
        </inkml:traceGroup>
        <inkml:traceGroup>
          <inkml:annotationXML>
            <emma:emma xmlns:emma="http://www.w3.org/2003/04/emma" version="1.0">
              <emma:interpretation id="{F3B460DF-18C1-4A86-917D-6BD6FA0BE786}" emma:medium="tactile" emma:mode="ink">
                <msink:context xmlns:msink="http://schemas.microsoft.com/ink/2010/main" type="inkWord" rotatedBoundingBox="10650,793 11261,796 11255,1863 10644,1860"/>
              </emma:interpretation>
              <emma:one-of disjunction-type="recognition" id="oneOf8">
                <emma:interpretation id="interp40" emma:lang="zh-CN" emma:confidence="0">
                  <emma:literal>个</emma:literal>
                </emma:interpretation>
                <emma:interpretation id="interp41" emma:lang="zh-CN" emma:confidence="0">
                  <emma:literal>亇</emma:literal>
                </emma:interpretation>
                <emma:interpretation id="interp42" emma:lang="zh-CN" emma:confidence="0">
                  <emma:literal>广</emma:literal>
                </emma:interpretation>
                <emma:interpretation id="interp43" emma:lang="zh-CN" emma:confidence="0">
                  <emma:literal>斤</emma:literal>
                </emma:interpretation>
                <emma:interpretation id="interp44" emma:lang="zh-CN" emma:confidence="0">
                  <emma:literal>勹</emma:literal>
                </emma:interpretation>
              </emma:one-of>
            </emma:emma>
          </inkml:annotationXML>
          <inkml:trace contextRef="#ctx0" brushRef="#br0" timeOffset="28470.05">10168 196 9546,'0'0'5676,"4"19"-645,-4 2 0,0 14-3612,-16-6-903,0 15-129,-5 2-258,-5 0-258,-1 8-516,-10-15-1032,14 10-3096,-9-13-258,6-4-516,2-16-258</inkml:trace>
          <inkml:trace contextRef="#ctx0" brushRef="#br0" timeOffset="28672.8503">10025 478 8256,'63'-15'5547,"-26"15"-387,-1 0-129,15 5-3354,-11-5-774,9 2-516,-3 3-258,-5-5-258,6 8-516,-21-8-1677,11 0-2580,-16 4-129,-4 4-516,-17-8 0</inkml:trace>
          <inkml:trace contextRef="#ctx0" brushRef="#br0" timeOffset="28860.0507">10329 565 10062,'-23'10'5418,"12"8"-258,10 18-129,-4-3-3612,5 24-1032,0 13-645,-9 1-2322,8 25-2322,-7 4-258,1 7-387,-2-7-387</inkml:trace>
        </inkml:traceGroup>
        <inkml:traceGroup>
          <inkml:annotationXML>
            <emma:emma xmlns:emma="http://www.w3.org/2003/04/emma" version="1.0">
              <emma:interpretation id="{35F0F3F2-CFCC-4D3A-90AC-8E3AB0591931}" emma:medium="tactile" emma:mode="ink">
                <msink:context xmlns:msink="http://schemas.microsoft.com/ink/2010/main" type="inkWord" rotatedBoundingBox="11667,893 12149,896 12145,1753 11662,1751"/>
              </emma:interpretation>
              <emma:one-of disjunction-type="recognition" id="oneOf9">
                <emma:interpretation id="interp45" emma:lang="zh-CN" emma:confidence="0">
                  <emma:literal>B</emma:literal>
                </emma:interpretation>
                <emma:interpretation id="interp46" emma:lang="zh-CN" emma:confidence="0">
                  <emma:literal>乃</emma:literal>
                </emma:interpretation>
                <emma:interpretation id="interp47" emma:lang="zh-CN" emma:confidence="0">
                  <emma:literal>日</emma:literal>
                </emma:interpretation>
                <emma:interpretation id="interp48" emma:lang="zh-CN" emma:confidence="0">
                  <emma:literal>司</emma:literal>
                </emma:interpretation>
                <emma:interpretation id="interp49" emma:lang="zh-CN" emma:confidence="0">
                  <emma:literal>习</emma:literal>
                </emma:interpretation>
              </emma:one-of>
            </emma:emma>
          </inkml:annotationXML>
          <inkml:trace contextRef="#ctx0" brushRef="#br0" timeOffset="30622.8538">10962 495 3999,'-16'-79'4902,"13"56"-387,3 2-387,19 8-1677,-8-10-903,23 13-387,-6-1-645,10 6-129,1-3 0,4 2-258,-3 6 0,-1 4 258,-5 6-387,-7 6 129,-2 1 0,-9 12 0,-4-1-129,-9 6 129,-3 1 0,-7 3 0,-11 1 0,-1 0 129,-10-3-258,-2 3 258,-7-2-258,0-3 129,0-10-129,2 4 0,2-8 0,7-2 0,3-8 0,7-5-129,17-5 0,0 0 0,7-10 0,15-6 129,10 0-129,6-2 129,10 1 0,1 1 0,4 1 0,-4 7 258,-4 5 0,-6 3 0,-14 9 0,-5 15 129,-19 3 129,-1 14 0,-21-6-129,-4 13 0,-12 3-129,-8-5 0,-1-2-258,-3-3-129,1-8-129,4-16-258,11 3-258,-6-31-1935,22-8-2322,0-15-258,16-5-129,4-9-516</inkml:trace>
          <inkml:trace contextRef="#ctx0" brushRef="#br0" timeOffset="30076.8528">10995 449 7224,'0'0'5160,"7"-15"-129,-7 15-258,0 0-2193,2 18-1290,-2-18-516,0 37-387,0-9-129,0 11 0,0 8-129,0 8-129,-2 0 0,-2 2 0,3 4-258,-3-12-258,4 4-516,-5-30-1290,12 8-1161,-7-31-1419,0 0-258,16-15-387</inkml:trace>
        </inkml:traceGroup>
        <inkml:traceGroup>
          <inkml:annotationXML>
            <emma:emma xmlns:emma="http://www.w3.org/2003/04/emma" version="1.0">
              <emma:interpretation id="{2B68E890-99A0-4DC8-8890-3D452F3F828A}" emma:medium="tactile" emma:mode="ink">
                <msink:context xmlns:msink="http://schemas.microsoft.com/ink/2010/main" type="inkWord" rotatedBoundingBox="12406,727 13120,731 13115,1585 12401,1581"/>
              </emma:interpretation>
              <emma:one-of disjunction-type="recognition" id="oneOf10">
                <emma:interpretation id="interp50" emma:lang="zh-CN" emma:confidence="0">
                  <emma:literal>8</emma:literal>
                </emma:interpretation>
                <emma:interpretation id="interp51" emma:lang="zh-CN" emma:confidence="0">
                  <emma:literal>古</emma:literal>
                </emma:interpretation>
                <emma:interpretation id="interp52" emma:lang="zh-CN" emma:confidence="0">
                  <emma:literal>去</emma:literal>
                </emma:interpretation>
                <emma:interpretation id="interp53" emma:lang="zh-CN" emma:confidence="0">
                  <emma:literal>在</emma:literal>
                </emma:interpretation>
                <emma:interpretation id="interp54" emma:lang="zh-CN" emma:confidence="0">
                  <emma:literal>比</emma:literal>
                </emma:interpretation>
              </emma:one-of>
            </emma:emma>
          </inkml:annotationXML>
          <inkml:trace contextRef="#ctx0" brushRef="#br0" timeOffset="31402.8551">11688 886 10062,'-10'18'5160,"10"-18"-516,7-11-258,10-3-3612,4-13-774,10-12-258,0-2-129,2-15-129,5 2 0,-7-19-129,3 14 0,-12-16-129,2 6 258,-17-4 0,-1 16 258,-6 7 258,-10 7 387,2 23 258,-16 7-129,2 33 258,-8 13 129,8 33 0,-13-3 0,12 21-129,-3 3-258,10 9-129,1-12-129,15-8 0,0-8-258,15-13-129,11-6-516,-1-24-258,22 2-774,-19-26-516,23 19 0,-23-25-387,16 5 129,-20-16 129,14 10 258,-19-19 258,6 4 903,-5-10 387,0 3 645,-1-3 645,-2-7 516,3 18 387,-13-12 516,11 24 0,-18-12 0,0 20 0,0 0-258,0 0-258,0 17-516,1 9-387,-1-3-516,2 2-129,4 2-258,4-6 0,6 2-129,1-14 0,4-6-258,-3-4 129,5-6 0,-8-13 0,0-1 129,-8-8 129,-5-1 0,-2 2 258,-12-2 129,-4 12-129,-9 4 258,-2 8-129,-3 2 0,0 5-129,3 12-258,5-3-258,11 17-1032,-5-16-1677,16-11-1548,1 15-258,13-13-258</inkml:trace>
        </inkml:traceGroup>
        <inkml:traceGroup>
          <inkml:annotationXML>
            <emma:emma xmlns:emma="http://www.w3.org/2003/04/emma" version="1.0">
              <emma:interpretation id="{1989DB08-5446-4E57-952A-92BCFECC261E}" emma:medium="tactile" emma:mode="ink">
                <msink:context xmlns:msink="http://schemas.microsoft.com/ink/2010/main" type="inkWord" rotatedBoundingBox="13203,717 13662,720 13658,1525 13199,1522"/>
              </emma:interpretation>
              <emma:one-of disjunction-type="recognition" id="oneOf11">
                <emma:interpretation id="interp55" emma:lang="zh-CN" emma:confidence="0">
                  <emma:literal>b</emma:literal>
                </emma:interpretation>
                <emma:interpretation id="interp56" emma:lang="zh-CN" emma:confidence="0">
                  <emma:literal>s</emma:literal>
                </emma:interpretation>
                <emma:interpretation id="interp57" emma:lang="zh-CN" emma:confidence="0">
                  <emma:literal>S</emma:literal>
                </emma:interpretation>
                <emma:interpretation id="interp58" emma:lang="zh-CN" emma:confidence="0">
                  <emma:literal>了</emma:literal>
                </emma:interpretation>
                <emma:interpretation id="interp59" emma:lang="zh-CN" emma:confidence="0">
                  <emma:literal>力</emma:literal>
                </emma:interpretation>
              </emma:one-of>
            </emma:emma>
          </inkml:annotationXML>
          <inkml:trace contextRef="#ctx0" brushRef="#br0" timeOffset="31792.8558">12723 378 2967,'5'-56'3096,"0"26"-516,-1 4-1032,-4-7 0,5 16 129,-5-16 0,0 33 0,0-43-258,0 43 387,0-20-258,0 20-129,0 0-258,0 0-129,0 0-258,-5 27-387,-3 8 129,6 19-387,-6 3 0,1 11-129,-6 4 0,4 5 0,-1 5-129,0-11-129,5-1-258,-6-21-387,11 8-1161,-5-23-2193,3-8-645,2-26-516,0 0 129</inkml:trace>
          <inkml:trace contextRef="#ctx0" brushRef="#br0" timeOffset="32089.2563">12637 649 4644,'10'-26'4902,"-10"26"0,23-19-387,-13 2-2193,22 17-1032,-15-1-387,13 4-387,-4 7-258,8 10 129,-7-3-129,4 9 0,-9-1 129,-3 9 0,-9-5 0,-3 7 0,-7-12 0,-9 9 129,-16-9-258,-7 2 0,-9-4-258,-10-16-258,-3-2-645,-18-23-3096,9-10-1032,3-15-129,8 0-387</inkml:trace>
        </inkml:traceGroup>
        <inkml:traceGroup>
          <inkml:annotationXML>
            <emma:emma xmlns:emma="http://www.w3.org/2003/04/emma" version="1.0">
              <emma:interpretation id="{F09E6ADA-8FE2-4194-BC27-E984A9500047}" emma:medium="tactile" emma:mode="ink">
                <msink:context xmlns:msink="http://schemas.microsoft.com/ink/2010/main" type="inkWord" rotatedBoundingBox="14226,823 14807,826 14800,2116 14219,2113"/>
              </emma:interpretation>
              <emma:one-of disjunction-type="recognition" id="oneOf12">
                <emma:interpretation id="interp60" emma:lang="zh-CN" emma:confidence="0">
                  <emma:literal>中</emma:literal>
                </emma:interpretation>
                <emma:interpretation id="interp61" emma:lang="zh-CN" emma:confidence="0">
                  <emma:literal>申</emma:literal>
                </emma:interpretation>
                <emma:interpretation id="interp62" emma:lang="zh-CN" emma:confidence="0">
                  <emma:literal>牛</emma:literal>
                </emma:interpretation>
                <emma:interpretation id="interp63" emma:lang="zh-CN" emma:confidence="0">
                  <emma:literal>央</emma:literal>
                </emma:interpretation>
                <emma:interpretation id="interp64" emma:lang="zh-CN" emma:confidence="0">
                  <emma:literal>虫</emma:literal>
                </emma:interpretation>
              </emma:one-of>
            </emma:emma>
          </inkml:annotationXML>
          <inkml:trace contextRef="#ctx0" brushRef="#br0" timeOffset="35318.462">13501 465 7740,'0'-15'5289,"0"15"-387,10 12-258,9 11-3096,-19-23-645,22 34-516,-8-8-258,0 1-258,1 7-645,-8-11-774,10 20-1032,-17-22-1419,5 3-1032,-5-8-129,0-16-129</inkml:trace>
          <inkml:trace contextRef="#ctx0" brushRef="#br0" timeOffset="35724.0626">13586 702 2451,'-15'-46'4386,"12"29"0,3 1-774,17 9-1032,-8-19-903,23 19-774,-6-13 0,17 6-387,0-8 129,11 8-258,-4-6-129,5 6 0,-8-2 0,-2 11-129,-10-3 129,-4 8 0,-13 0 0,-18 0-129,6 25 258,-9-3-258,-18 4 0,-8 4 0,-7 4 0,-5 3 0,-5 4-129,2-4 258,-4-4-129,6-2 0,4-8 129,11-3-129,6-8 0,21-12 0,-16 4-129,16-4 129,15-21-129,8 3 0,8-1-129,7-5 0,4-2 0,-4-2-129,10 9-387,-12-10-903,11 21-1419,-14-8-1806,-6 1-387,-8 2-387,-1 2 259</inkml:trace>
          <inkml:trace contextRef="#ctx0" brushRef="#br0" timeOffset="36051.663">13854 232 6708,'-17'-6'5418,"2"27"-387,9 10 0,0 25-2193,-12-2-1677,13 31-387,-6 11-258,4 14-129,1 7 0,3 0 0,3-5-258,0-5 0,3-7-129,4-19 0,2-14-129,-2-15 0,1-9-387,-4-23-258,5 1-387,-9-21-1032,5-10-2193,-5-13-645,0-5-258,0-11-129</inkml:trace>
        </inkml:traceGroup>
        <inkml:traceGroup>
          <inkml:annotationXML>
            <emma:emma xmlns:emma="http://www.w3.org/2003/04/emma" version="1.0">
              <emma:interpretation id="{4ACEF4D6-E905-40B5-A996-7DFCA8CA652A}" emma:medium="tactile" emma:mode="ink">
                <msink:context xmlns:msink="http://schemas.microsoft.com/ink/2010/main" type="inkWord" rotatedBoundingBox="14933,1097 15785,1102 15781,1745 14930,1740"/>
              </emma:interpretation>
              <emma:one-of disjunction-type="recognition" id="oneOf13">
                <emma:interpretation id="interp65" emma:lang="zh-CN" emma:confidence="0">
                  <emma:literal>心</emma:literal>
                </emma:interpretation>
                <emma:interpretation id="interp66" emma:lang="zh-CN" emma:confidence="0">
                  <emma:literal>代</emma:literal>
                </emma:interpretation>
                <emma:interpretation id="interp67" emma:lang="zh-CN" emma:confidence="0">
                  <emma:literal>我</emma:literal>
                </emma:interpretation>
                <emma:interpretation id="interp68" emma:lang="zh-CN" emma:confidence="0">
                  <emma:literal>地</emma:literal>
                </emma:interpretation>
                <emma:interpretation id="interp69" emma:lang="zh-CN" emma:confidence="0">
                  <emma:literal>月</emma:literal>
                </emma:interpretation>
              </emma:one-of>
            </emma:emma>
          </inkml:annotationXML>
          <inkml:trace contextRef="#ctx0" brushRef="#br0" timeOffset="36894.0648">14244 666 6321,'36'-33'5547,"-22"30"-258,-14 3-129,8 19-2580,-8-19-1290,0 26-387,0-8-258,0 10-258,-1-1-258,-4 5 0,1 1-129,-1-1 0,-2 3 0,-2-2-129,-2-3-129,-2-1 129,3 0 0,-3-5 0,4-6 0,1-5-129,8-13 129,0 0-129,0 0 129,0 0 0,6-17 0,5-6 0,6-6 0,-2-1 0,2-2 129,0-3 0,-1 5 0,-1 8 129,-2 2 0,-3 1-129,-10 19 129,16-17-129,-16 17 129,13 2 0,-13-2 129,9 29-129,-5-7-129,-1 8 129,2 6 0,-3 5 0,-1-2-129,4 3 129,3-5-129,0-4 0,4-7 0,4-9-129,6-10 0,2-7 0,5-10-129,1-10 129,0-4-129,-1-8 0,0-2 129,-1-3 129,-6-2-129,-4 1 129,-3 2 0,-7 2 0,-3 2-129,-5 0 0,0 7-258,-3-2 0,-4 11 0,-2-5-258,9 21 129,-25-28 129,25 28 0,-31-25 258,15 16 129,0 2 258,-3-6 129,5 9 129,-6-9 0,20 13 258,-23-12 0,23 12-129,-14-3 0,14 3-129,0 0 0,0 14-258,0-14 0,13 27 0,-4-13-258,1 7-129,4-3-129,-14-18-258,27 34-903,-27-34-2580,15 2-1161,-15-2-387,22-9-387</inkml:trace>
          <inkml:trace contextRef="#ctx0" brushRef="#br0" timeOffset="37081.2648">14718 505 7740,'22'0'5547,"-22"0"-129,34 7-516,-20-9-2709,21 11-1032,-7-9-387,11 0-387,-1 0-129,-3 0-387,0 0-258,-13-10-2322,7 10-2451,-17-6-258,-12 6-258,0 0-645</inkml:trace>
        </inkml:traceGroup>
        <inkml:traceGroup>
          <inkml:annotationXML>
            <emma:emma xmlns:emma="http://www.w3.org/2003/04/emma" version="1.0">
              <emma:interpretation id="{0C54EC2E-AF8F-4C54-9D7D-3BED743E80D0}" emma:medium="tactile" emma:mode="ink">
                <msink:context xmlns:msink="http://schemas.microsoft.com/ink/2010/main" type="inkWord" rotatedBoundingBox="15826,775 16915,781 16910,1687 15821,1681"/>
              </emma:interpretation>
              <emma:one-of disjunction-type="recognition" id="oneOf14">
                <emma:interpretation id="interp70" emma:lang="zh-CN" emma:confidence="0">
                  <emma:literal>是</emma:literal>
                </emma:interpretation>
                <emma:interpretation id="interp71" emma:lang="zh-CN" emma:confidence="0">
                  <emma:literal>足</emma:literal>
                </emma:interpretation>
                <emma:interpretation id="interp72" emma:lang="zh-CN" emma:confidence="0">
                  <emma:literal>具</emma:literal>
                </emma:interpretation>
                <emma:interpretation id="interp73" emma:lang="zh-CN" emma:confidence="0">
                  <emma:literal>趸</emma:literal>
                </emma:interpretation>
                <emma:interpretation id="interp74" emma:lang="zh-CN" emma:confidence="0">
                  <emma:literal>恳</emma:literal>
                </emma:interpretation>
              </emma:one-of>
            </emma:emma>
          </inkml:annotationXML>
          <inkml:trace contextRef="#ctx0" brushRef="#br0" timeOffset="39171.6688">15098 993 6063,'55'-19'5805,"-9"19"-258,2-1-516,20 11-2193,-7-9-1419,21 8-645,4 0-516,6 2-258,6 2-258,-8-11-516,7 13-774,-26-15-3225,5 0-387,-10 0-645,-13-6-129</inkml:trace>
          <inkml:trace contextRef="#ctx0" brushRef="#br0" timeOffset="38968.8684">15584 756 5934,'-42'13'5160,"21"-9"-258,1 6-516,5 13-3225,-13-7-387,1 7-645,-6 6-387,-7 3-903,7 12-645,-15-8-1806,0 0-1032,5-2-516,0-7 258</inkml:trace>
          <inkml:trace contextRef="#ctx0" brushRef="#br0" timeOffset="38376.0672">15310 465 2451,'0'0'4773,"20"-4"-258,0-4-387,-2-2-2451,14 6-387,-8-5-645,4 9-516,-3 0-129,-7 0 0,-5 3 0,-13-3 258,13 22 0,-13-4 129,-5-4 0,-3 8 0,-10-7-129,5 9 129,-6-7-258,4-3-129,15-14-387,-21 17 129,21-17-129,0 0-258,12 1-129,0-13-774,19 6-387,-9-14-1677,2 1-774,3 3-387</inkml:trace>
          <inkml:trace contextRef="#ctx0" brushRef="#br0" timeOffset="38032.8668">15383 366 3870,'11'-51'4644,"-2"28"-129,1-6-1419,18 20-774,-17-19-645,21 22-516,-15-18-129,11 19-129,-9-7-258,5 12-129,-8 0 0,2 16-129,-11 4-129,1-1 0,-5 11-129,-2 2-387,1 5-129,-2-9-774,0 16-2193,-2-13-1419,-8-5-387,-3-1-516</inkml:trace>
          <inkml:trace contextRef="#ctx0" brushRef="#br0" timeOffset="37798.8664">15387 282 4257,'8'-16'5547,"1"0"-129,-9 16-774,0 0-1290,0 0-2193,0 17-516,0 11-258,0-4-129,-1 4-258,-2 7 0,-2-3-387,5 10-258,-10-16-903,13 5-903,-3-31-1419,-5 26-1161,5-26-387,0 0 0</inkml:trace>
          <inkml:trace contextRef="#ctx0" brushRef="#br0" timeOffset="38766.068">15528 621 3096,'-58'64'5160,"31"-35"-129,3-2-903,0-18-1548,21 13-1032,3-22-645,0 0-516,0 0-387,8-2-129,14-8-258,4-2 129,3-4-129,2-5 129,3 6 0,-4-2 258,-2 6-129,-4 1 258,-7 0 129,-3 10 0,-14 0 129,0 0-129,8 8 0,-8 9 129,-7 3-258,0 6 129,-2 1-258,-1 0 129,-2 1-129,4-1 0,0-3 0,3-9 0,5-15 0,0 16-129,0-16 129,16-3-129,2-7-129,0-12-516,9 12-516,-11-22-1161,5 8-2193,-5 7-258,-4-7-516</inkml:trace>
        </inkml:traceGroup>
        <inkml:traceGroup>
          <inkml:annotationXML>
            <emma:emma xmlns:emma="http://www.w3.org/2003/04/emma" version="1.0">
              <emma:interpretation id="{563D30DE-DF42-4BBC-B5C2-B2F9681677DD}" emma:medium="tactile" emma:mode="ink">
                <msink:context xmlns:msink="http://schemas.microsoft.com/ink/2010/main" type="inkWord" rotatedBoundingBox="16717,571 17698,577 17691,1741 16710,1736"/>
              </emma:interpretation>
              <emma:one-of disjunction-type="recognition" id="oneOf15">
                <emma:interpretation id="interp75" emma:lang="zh-CN" emma:confidence="0">
                  <emma:literal>否</emma:literal>
                </emma:interpretation>
                <emma:interpretation id="interp76" emma:lang="zh-CN" emma:confidence="0">
                  <emma:literal>店</emma:literal>
                </emma:interpretation>
                <emma:interpretation id="interp77" emma:lang="zh-CN" emma:confidence="0">
                  <emma:literal>舌</emma:literal>
                </emma:interpretation>
                <emma:interpretation id="interp78" emma:lang="zh-CN" emma:confidence="0">
                  <emma:literal>並</emma:literal>
                </emma:interpretation>
                <emma:interpretation id="interp79" emma:lang="zh-CN" emma:confidence="0">
                  <emma:literal>歪</emma:literal>
                </emma:interpretation>
              </emma:one-of>
            </emma:emma>
          </inkml:annotationXML>
          <inkml:trace contextRef="#ctx0" brushRef="#br0" timeOffset="39608.4695">16009-27 6450,'-16'0'5289,"16"17"-129,0-17-774,29 36-3096,-4-29-645,13 13 0,3-13-258,11-1 0,5 4-258,2-9-129,-1 1 129,-2-2-129,-6 0 129,-7 0-129,-10 0 129,-7 1 0,-12 0 129,-14-1 0,13 14 129,-13 6-258,-14-2 387,-9 10-258,-10 7 129,-8 11-129,-10-2 0,-4 3-258,-1 2 258,0-4-258,4-2 0,5-8-258,13-6-258,4-18-645,26 13-1161,-10-24-2322,14 0-645,15-23-516,13 0-129</inkml:trace>
          <inkml:trace contextRef="#ctx0" brushRef="#br0" timeOffset="39795.6696">16319 356 4773,'41'-30'5547,"-24"26"-129,-17 4-258,24 24-2322,-24-24-1161,12 37-903,-11-14-258,3 15-258,1 5-129,-5 0-258,2 3-258,-3-9-258,1 15-1161,-10-30-1935,10 7-1290,-1-13-516,1-16-258</inkml:trace>
          <inkml:trace contextRef="#ctx0" brushRef="#br0" timeOffset="40482.0709">16445 630 4773,'10'-40'5418,"-6"22"-129,4-2-645,13 16-2451,-16-21-903,19 15-645,-5-4-129,5 2-387,-2 4-129,-4-6-129,3 5-258,-6 3 258,-15 6 0,17 0 0,-17 0 129,0 0 0,-5 9 129,-5 5 129,-7 6 129,-1 4 0,-6 7-129,0 7 0,-1 5 0,0 7 129,2 3-258,4 1-129,-1 2 0,4-5 0,3-5-129,-1-8-129,8-4-129,-3-15 0,8-2-129,1-17 0,0 0 0,0 0 258,-7-10 0,7-2 129,0-7 129,0 3 258,0-5 0,9 4 0,-1-6 0,8 6 0,-1-5 129,8 4-258,1-5 0,2 0 0,5 1-129,0 8 0,-2-1 0,-2 5 0,-3 0 129,-3 8 0,-6 2-129,-2 14 129,-7 2 129,-3 1-129,-3 4 0,-3 7 0,-11 0 0,0 4 0,-7-1 129,-8 1-129,-4-1 129,-1 2 0,-3-6 0,5-1 0,-1-5 0,9-4 0,3-7 0,21-10-129,0 0 0,0 0-129,13 3 129,18-7-129,6-7 0,5-8-129,14-1-258,-2-13-774,20 20-2322,-12-16-1806,5 2-387,-3 0-516,2 3 0</inkml:trace>
        </inkml:traceGroup>
        <inkml:traceGroup>
          <inkml:annotationXML>
            <emma:emma xmlns:emma="http://www.w3.org/2003/04/emma" version="1.0">
              <emma:interpretation id="{AEAAD83D-DCCF-4457-8FD2-9FD0E7AC4FF0}" emma:medium="tactile" emma:mode="ink">
                <msink:context xmlns:msink="http://schemas.microsoft.com/ink/2010/main" type="inkWord" rotatedBoundingBox="17973,693 18903,698 18897,1705 17968,1700"/>
              </emma:interpretation>
              <emma:one-of disjunction-type="recognition" id="oneOf16">
                <emma:interpretation id="interp80" emma:lang="zh-CN" emma:confidence="0">
                  <emma:literal>对</emma:literal>
                </emma:interpretation>
                <emma:interpretation id="interp81" emma:lang="zh-CN" emma:confidence="0">
                  <emma:literal>闪</emma:literal>
                </emma:interpretation>
                <emma:interpretation id="interp82" emma:lang="zh-CN" emma:confidence="0">
                  <emma:literal>阿</emma:literal>
                </emma:interpretation>
                <emma:interpretation id="interp83" emma:lang="zh-CN" emma:confidence="0">
                  <emma:literal>双</emma:literal>
                </emma:interpretation>
                <emma:interpretation id="interp84" emma:lang="zh-CN" emma:confidence="0">
                  <emma:literal>珂</emma:literal>
                </emma:interpretation>
              </emma:one-of>
            </emma:emma>
          </inkml:annotationXML>
          <inkml:trace contextRef="#ctx0" brushRef="#br0" timeOffset="41574.0729">17372 302 5547,'35'-10'5547,"-11"10"-387,0 0-258,18 7-2967,-18-11-774,16 4-258,-12 0-387,2 5-258,-9 5 0,0-1 0,-13 5 0,-5 7 0,-3 8-129,-13 7 0,-8 4-129,-6 3 129,-8-4-129,-3 5-129,-1 2 0,-4-5-129,4-3-129,-6-17-387,16 4-516,-10-26-387,25 2-387,-14-24 0,26 9 129,-11-26 645,13 12 516,0-3 774,0-6 774,15 22 645,-15-16 387,22 31-129,-17-20 129,19 20-516,-12 0-387,12 10-258,-4 3-387,2 9-129,-1-2-129,-2 0-258,5 17-645,-15-20-1806,9 7-2193,-5-4-387,0-6-387,3-8 130</inkml:trace>
          <inkml:trace contextRef="#ctx0" brushRef="#br0" timeOffset="41761.273">17741 372 6837,'47'-55'5289,"-14"36"-258,5-1-516,9 5-3612,-4-12-516,5 7-387,5 10-1290,-20-17-1032,7 12-2451,-6 3-258,-12 0-258</inkml:trace>
          <inkml:trace contextRef="#ctx0" brushRef="#br0" timeOffset="42135.674">18122 99 3612,'-15'0'5547,"15"0"-387,-3 20-903,3-20-1290,0 55-1161,-8-14-387,8 20-645,-6-1-129,4 23-129,-7 3-258,4 8 129,-2-1-258,-1-5 0,-1-12-129,2-4 129,-1-9-258,-2-14-129,2-13-258,-12-23-258,9 3-645,-19-41-903,17 8-258,-27-41 0,22 15 774,-17-25 774,9 12 774,3 4 387,-3-2 1161,20 26 516,-12-8 516,18 36 0,0 0-774,23 0-903,-7 4-774,2 0-3225,7 5-1419,11 6-387,-1-2-516</inkml:trace>
        </inkml:traceGroup>
        <inkml:traceGroup>
          <inkml:annotationXML>
            <emma:emma xmlns:emma="http://www.w3.org/2003/04/emma" version="1.0">
              <emma:interpretation id="{FD7EBDC6-8CA1-4639-8E12-757E42110B44}" emma:medium="tactile" emma:mode="ink">
                <msink:context xmlns:msink="http://schemas.microsoft.com/ink/2010/main" type="inkWord" rotatedBoundingBox="19134,610 19942,614 19936,1604 19129,1599"/>
              </emma:interpretation>
              <emma:one-of disjunction-type="recognition" id="oneOf17">
                <emma:interpretation id="interp85" emma:lang="zh-CN" emma:confidence="0">
                  <emma:literal>应</emma:literal>
                </emma:interpretation>
                <emma:interpretation id="interp86" emma:lang="zh-CN" emma:confidence="0">
                  <emma:literal>座</emma:literal>
                </emma:interpretation>
                <emma:interpretation id="interp87" emma:lang="zh-CN" emma:confidence="0">
                  <emma:literal>店</emma:literal>
                </emma:interpretation>
                <emma:interpretation id="interp88" emma:lang="zh-CN" emma:confidence="0">
                  <emma:literal>社</emma:literal>
                </emma:interpretation>
                <emma:interpretation id="interp89" emma:lang="zh-CN" emma:confidence="0">
                  <emma:literal>仨</emma:literal>
                </emma:interpretation>
              </emma:one-of>
            </emma:emma>
          </inkml:annotationXML>
          <inkml:trace contextRef="#ctx0" brushRef="#br0" timeOffset="42853.2749">18678 13 9030,'0'0'5289,"-10"16"-516,10-16-258,0 0-4257,6 13-258,7-2-129,-13-11-129,24 24 0,-16-10 0,0 1 258,-4 2-129,-4 2 387,-4 2-129,-9-8 129,-2 10 0,-4-7 0,6 2-129,-4-4-129,17-14-129,-16 19-129,16-19-129,0 0 129,0 0 0,12 1 0,-12-1 0,29-3 387,-15 2 0,-14 1 0,23-2 387,-23 2-129,11 18 129,-11-18 129,0 37-129,-2-10 0,-7 10 0,-9 0-129,1 14-129,-9-3 0,0 4 0,-6 0-129,1 3 0,-3-2-129,1-6-129,8-1-129,-2-14-258,12 1-516,-7-36-1161,22 3-1677,0-24-1419,8-13-258,8-10-258</inkml:trace>
          <inkml:trace contextRef="#ctx0" brushRef="#br0" timeOffset="43009.2752">18525 559 2193,'10'-18'5418,"7"1"-258,-17 17-258,0 0-1806,0 0-1290,16 13-903,-16-13-258,14 22-387,-4-8-258,0-1-258,7 17-774,-17-30-1935,19 26-1677,-4-12-516,-1-8-387</inkml:trace>
          <inkml:trace contextRef="#ctx0" brushRef="#br0" timeOffset="43492.8764">18859 426 5160,'21'-21'5805,"-21"21"-774,0 0-129,0 32-2064,0-32-2193,-13 33-645,12-7-258,-6-6-516,7 12-258,0-32-516,9 38-258,-9-38-258,22 14-516,-22-14-387,32-1 0,-16-12 258,9 6 645,-5-4 1548,3-5 1032,1 12 903,-13-11 774,12 13 516,-23 2 387,19-8-129,-19 8-129,0 0-903,0 0-516,0 13-387,-12 2-258,-2 13 129,-10-1-387,0 20 0,-6-1-258,-4 11 0,-4-4 0,3-2-129,1-5-129,5-5 129,10-11 0,10-8 0,9-22 0,12 4 0,18-14-129,8-13 0,10-4-129,5-7-258,7 12-774,-13-17-3225,8 10-774,-8-1-258,-4 8-645</inkml:trace>
        </inkml:traceGroup>
        <inkml:traceGroup>
          <inkml:annotationXML>
            <emma:emma xmlns:emma="http://www.w3.org/2003/04/emma" version="1.0">
              <emma:interpretation id="{D11041F8-D5DE-4D6A-BC52-EC36B7C89600}" emma:medium="tactile" emma:mode="ink">
                <msink:context xmlns:msink="http://schemas.microsoft.com/ink/2010/main" type="inkWord" rotatedBoundingBox="20049,612 20945,616 20939,1778 20043,1774"/>
              </emma:interpretation>
              <emma:one-of disjunction-type="recognition" id="oneOf18">
                <emma:interpretation id="interp90" emma:lang="zh-CN" emma:confidence="0">
                  <emma:literal>于</emma:literal>
                </emma:interpretation>
                <emma:interpretation id="interp91" emma:lang="zh-CN" emma:confidence="0">
                  <emma:literal>手</emma:literal>
                </emma:interpretation>
                <emma:interpretation id="interp92" emma:lang="zh-CN" emma:confidence="0">
                  <emma:literal>予</emma:literal>
                </emma:interpretation>
                <emma:interpretation id="interp93" emma:lang="zh-CN" emma:confidence="0">
                  <emma:literal>亍</emma:literal>
                </emma:interpretation>
                <emma:interpretation id="interp94" emma:lang="zh-CN" emma:confidence="0">
                  <emma:literal>千</emma:literal>
                </emma:interpretation>
              </emma:one-of>
            </emma:emma>
          </inkml:annotationXML>
          <inkml:trace contextRef="#ctx0" brushRef="#br0" timeOffset="44101.2771">19858 46 8127,'0'-14'5418,"0"14"0,7-16-774,2 25-2193,-9-9-2064,30 8-387,-11 2-258,3-10-1032,21 16-2967,-17-2-645,1 5-516,-14-2-258</inkml:trace>
          <inkml:trace contextRef="#ctx0" brushRef="#br0" timeOffset="44319.6778">19564 566 7998,'-21'17'5289,"21"-3"-129,15-14-387,31-2-3612,-3-15-387,17 2-258,1-9-258,11 1-129,1 2-387,-5-13-387,5 17-774,-25-18-1548,4 15-2064,-14-6-258,-10 6-387</inkml:trace>
          <inkml:trace contextRef="#ctx0" brushRef="#br0" timeOffset="44616.0783">19976 295 5805,'-14'11'5676,"-4"23"-387,12-12-387,9 26-2322,-6-11-1290,5 28-516,-1-1-387,5 11 0,-3-3-129,3 5 0,-6-5 0,0-2 0,0-10-129,-9-12 258,-8-7-258,-5-9 258,-7-8-258,-10-5 129,-9-11-258,-5-5 0,-5-3-387,-12-17-258,8 10-1677,-11-24-3096,12 4 0,6-8-645,15 5 0</inkml:trace>
        </inkml:traceGroup>
        <inkml:traceGroup>
          <inkml:annotationXML>
            <emma:emma xmlns:emma="http://www.w3.org/2003/04/emma" version="1.0">
              <emma:interpretation id="{1F36E65E-917C-4532-B0E2-BED720767EB8}" emma:medium="tactile" emma:mode="ink">
                <msink:context xmlns:msink="http://schemas.microsoft.com/ink/2010/main" type="inkWord" rotatedBoundingBox="21308,670 22302,675 22296,1908 21302,1903"/>
              </emma:interpretation>
              <emma:one-of disjunction-type="recognition" id="oneOf19">
                <emma:interpretation id="interp95" emma:lang="zh-CN" emma:confidence="0">
                  <emma:literal>因</emma:literal>
                </emma:interpretation>
                <emma:interpretation id="interp96" emma:lang="zh-CN" emma:confidence="0">
                  <emma:literal>同</emma:literal>
                </emma:interpretation>
                <emma:interpretation id="interp97" emma:lang="zh-CN" emma:confidence="0">
                  <emma:literal>旬</emma:literal>
                </emma:interpretation>
                <emma:interpretation id="interp98" emma:lang="zh-CN" emma:confidence="0">
                  <emma:literal>司</emma:literal>
                </emma:interpretation>
                <emma:interpretation id="interp99" emma:lang="zh-CN" emma:confidence="0">
                  <emma:literal>闶</emma:literal>
                </emma:interpretation>
              </emma:one-of>
            </emma:emma>
          </inkml:annotationXML>
          <inkml:trace contextRef="#ctx0" brushRef="#br0" timeOffset="45349.2793">20676 630 9933,'13'-6'5676,"-13"6"-516,0 0 0,0 0-3870,0 29-774,-13 0-258,3 8-129,-7 7-129,1-1-129,1 6-387,-4-15-129,16 16-1032,-13-36-1419,16 0-1935,0-14-516,11-10 0,3-22-129</inkml:trace>
          <inkml:trace contextRef="#ctx0" brushRef="#br0" timeOffset="46363.2812">20764 366 3354,'42'-83'5289,"-11"51"-129,8 3-516,10 15-1806,-3-25-1419,22 22-387,-5-10-516,9 11 0,-5-2-258,1 10 0,-13 1-129,-2 7 129,-11 4 129,-7 7-258,-10-1 129,-5 9-129,-6 1 258,-1 6-258,-6 3 129,-3 12-129,-4 6 0,0 14 129,0 14-129,-6 13 0,-3 5-129,-4 7 129,2 3-129,-1-6 129,1-7 0,0-7 129,1-12-129,0-16 0,6-10 129,-2-13-258,2-10 129,4-22-129,-14 11-258,-1-24-129,-5-11-129,-14-23-258,-5-1 0,-24-16-129,-4 1 129,-16-13-129,2 15 129,-3 0 258,8 9 387,5 10 0,12 5 129,16 16 129,12 3 0,14 11 129,17 7-129,0 0 129,-10-13 0,10 13-129,22-4 129,2-1-129,3-2 258,7 2-258,3-5 0,3 2-129,-3-1 129,-2-1-129,-3 6 129,-7 1-129,-9 2 129,-16 1 0,14 6 129,-14 9-129,-2 6 0,-11 10 129,-7 10 0,-3 8-129,-5 2 0,3 8-129,-1-5 0,-3 2 0,9-5-387,-2-12-129,15-5-129,-6-22-645,13 3 0,0-15-129,0 0 129,0-29 129,10 14 0,-9-14 516,7 5 516,-1-1 516,-1-4 129,6 13 516,-4-7-258,13 12 129,-7-6-129,11 8 0,-3-3-258,4 10-129,-2-1-129,3 3 129,-7 1-129,1 13 129,-21-14 129,24 25-129,-20-8 0,-3 7 129,-7-1-129,-6 6 0,-10-6 0,-2 4-129,-3-4 0,1 1 0,-2-4-129,8-6 129,6-5-129,14-9 0,0 0-129,10 7 0,20-10 0,13-10-129,15-7-129,7-7-258,14 5-1032,-12-20-2580,12 5-903,-1-2-645,-2 5-258</inkml:trace>
        </inkml:traceGroup>
        <inkml:traceGroup>
          <inkml:annotationXML>
            <emma:emma xmlns:emma="http://www.w3.org/2003/04/emma" version="1.0">
              <emma:interpretation id="{E6B70D56-0125-4EA8-830E-ED84DC812EB3}" emma:medium="tactile" emma:mode="ink">
                <msink:context xmlns:msink="http://schemas.microsoft.com/ink/2010/main" type="inkWord" rotatedBoundingBox="22476,1298 22957,1301 22956,1405 22475,1402"/>
              </emma:interpretation>
              <emma:one-of disjunction-type="recognition" id="oneOf20">
                <emma:interpretation id="interp100" emma:lang="zh-CN" emma:confidence="0">
                  <emma:literal>一</emma:literal>
                </emma:interpretation>
                <emma:interpretation id="interp101" emma:lang="zh-CN" emma:confidence="0">
                  <emma:literal>-</emma:literal>
                </emma:interpretation>
                <emma:interpretation id="interp102" emma:lang="zh-CN" emma:confidence="0">
                  <emma:literal>‐</emma:literal>
                </emma:interpretation>
                <emma:interpretation id="interp103" emma:lang="zh-CN" emma:confidence="0">
                  <emma:literal>…</emma:literal>
                </emma:interpretation>
                <emma:interpretation id="interp104" emma:lang="zh-CN" emma:confidence="0">
                  <emma:literal>_</emma:literal>
                </emma:interpretation>
              </emma:one-of>
            </emma:emma>
          </inkml:annotationXML>
          <inkml:trace contextRef="#ctx0" brushRef="#br0" timeOffset="46550.4816">21752 803 9288,'23'1'5418,"-1"-2"-387,10-1-387,2-9-3741,16 5-516,0-5-387,3-7-1032,14 9-3483,-14-4-516,-2-1-258,-5-3-516</inkml:trace>
        </inkml:traceGroup>
        <inkml:traceGroup>
          <inkml:annotationXML>
            <emma:emma xmlns:emma="http://www.w3.org/2003/04/emma" version="1.0">
              <emma:interpretation id="{FF7ECECB-29CC-433C-AD3C-C4E22AAC0571}" emma:medium="tactile" emma:mode="ink">
                <msink:context xmlns:msink="http://schemas.microsoft.com/ink/2010/main" type="inkWord" rotatedBoundingBox="23219,904 23639,906 23632,2200 23212,2198"/>
              </emma:interpretation>
              <emma:one-of disjunction-type="recognition" id="oneOf21">
                <emma:interpretation id="interp105" emma:lang="zh-CN" emma:confidence="0">
                  <emma:literal>个</emma:literal>
                </emma:interpretation>
                <emma:interpretation id="interp106" emma:lang="zh-CN" emma:confidence="0">
                  <emma:literal>广</emma:literal>
                </emma:interpretation>
                <emma:interpretation id="interp107" emma:lang="zh-CN" emma:confidence="0">
                  <emma:literal>7</emma:literal>
                </emma:interpretation>
                <emma:interpretation id="interp108" emma:lang="zh-CN" emma:confidence="0">
                  <emma:literal>9</emma:literal>
                </emma:interpretation>
                <emma:interpretation id="interp109" emma:lang="zh-CN" emma:confidence="0">
                  <emma:literal>T</emma:literal>
                </emma:interpretation>
              </emma:one-of>
            </emma:emma>
          </inkml:annotationXML>
          <inkml:trace contextRef="#ctx0" brushRef="#br0" timeOffset="46909.2823">22635 347 9417,'10'-17'5676,"5"-7"-516,-15 24-129,0 0-3741,-5 18-774,-11 4-258,-2 5-387,-2 5-258,-10-10-387,13 17-387,-14-20-516,22 6 0,-11-23 258,20 10 258,0-12 387,0 0 516,21-4 774,-6-9 129,18 9 516,-10-10 0,18 12 129,-10-10-387,11 7-387,-5-2-258,1-3-645,7 10-903,-17-7-2451,2 0-1032,-7 2-387,-9 4-387</inkml:trace>
          <inkml:trace contextRef="#ctx0" brushRef="#br0" timeOffset="47080.8827">22844 531 5289,'-40'47'5676,"22"-12"-387,2 7-258,8 24-1677,-11-5-1806,19 23-516,-7 3-387,3 10-645,4 17-1806,-13-8-3096,-3 6 0,-9-1-645,-7-4-258</inkml:trace>
        </inkml:traceGroup>
      </inkml:traceGroup>
      <inkml:traceGroup>
        <inkml:annotationXML>
          <emma:emma xmlns:emma="http://www.w3.org/2003/04/emma" version="1.0">
            <emma:interpretation id="{0403CDF8-65D7-424A-88C1-ABC6437F9DA1}" emma:medium="tactile" emma:mode="ink">
              <msink:context xmlns:msink="http://schemas.microsoft.com/ink/2010/main" type="line" rotatedBoundingBox="2080,2601 4461,2246 4703,3870 2322,4225"/>
            </emma:interpretation>
          </emma:emma>
        </inkml:annotationXML>
        <inkml:traceGroup>
          <inkml:annotationXML>
            <emma:emma xmlns:emma="http://www.w3.org/2003/04/emma" version="1.0">
              <emma:interpretation id="{05D94F60-CD26-4C14-ACC3-3C91E66E50D0}" emma:medium="tactile" emma:mode="ink">
                <msink:context xmlns:msink="http://schemas.microsoft.com/ink/2010/main" type="inkWord" rotatedBoundingBox="2080,2601 3452,2397 3694,4020 2322,4225"/>
              </emma:interpretation>
              <emma:one-of disjunction-type="recognition" id="oneOf22">
                <emma:interpretation id="interp110" emma:lang="zh-CN" emma:confidence="0">
                  <emma:literal>源</emma:literal>
                </emma:interpretation>
                <emma:interpretation id="interp111" emma:lang="zh-CN" emma:confidence="0">
                  <emma:literal>塬</emma:literal>
                </emma:interpretation>
                <emma:interpretation id="interp112" emma:lang="zh-CN" emma:confidence="0">
                  <emma:literal>喱</emma:literal>
                </emma:interpretation>
                <emma:interpretation id="interp113" emma:lang="zh-CN" emma:confidence="0">
                  <emma:literal>瑭</emma:literal>
                </emma:interpretation>
                <emma:interpretation id="interp114" emma:lang="zh-CN" emma:confidence="0">
                  <emma:literal>酒</emma:literal>
                </emma:interpretation>
              </emma:one-of>
            </emma:emma>
          </inkml:annotationXML>
          <inkml:trace contextRef="#ctx0" brushRef="#br0" timeOffset="49233.6864">1930 2081 6450,'11'-17'5418,"-11"17"-645,0 0-129,12-15-2709,6 12-1290,0-6-258,11-3 0,4-4-258,2-7-258,6-1-258,-6-3-129,6 8-129,-12-4-129,0 13-387,-17-7-387,3 20-516,-15-3 0,0 25 0,-11-10 387,3 15 129,-8-3 645,6 3 903,1 14 1161,-6-5 645,13 22 129,-15-2 0,13 31 129,-16 3-387,10 27-387,-16 11-129,5 15-645,-7-4-258,1-4-129,1-6 0,0-14-258,8-12-387,-5-33-1548,12-20-2451,7-21-258,4-32-258,0 0-258</inkml:trace>
          <inkml:trace contextRef="#ctx0" brushRef="#br0" timeOffset="50450.4886">2312 2913 3483,'-22'-6'5547,"22"6"-645,-16 23 0,5-7-2193,8 17-1677,-14-4-387,4 3-645,4 7-645,-12-16-2709,9-3-1290,12-20-516,0 0-129</inkml:trace>
          <inkml:trace contextRef="#ctx0" brushRef="#br0" timeOffset="49576.887">2352 2216 7353,'24'-42'5547,"-24"42"-645,0 0 0,-7 14-3354,-11-2-1032,4 6-258,-2 0-258,-2-1-129,0 3-129,2-4-129,7-2 129,9-14 0,-16 19 0,16-19 129,-4 17 0,4-17 129,0 27 0,4-7 0,2 3 0,2 5 0,-1 8 0,2 0-129,-1 10-129,-5-11-645,11 16-903,-14-17-1806,4-5-1161,-3-1-516,-1-15 258</inkml:trace>
          <inkml:trace contextRef="#ctx0" brushRef="#br0" timeOffset="50029.2878">2312 2582 5031,'-1'-36'4902,"1"23"-258,0 0-258,3-8-2967,15 5-903,0-1-258,7-3-258,5 4 0,3 1 0,0 3 0,-2 2 0,1 6 0,-3 3 0,-8 1 129,-1 8-129,-5 3 0,-6 8 129,-6 4-129,-3 4 129,-5 2 0,-12 6 129,-9 4-258,-6 1 258,-4-4-129,1-1 129,-6-8 0,8-2 129,-1-8-129,10-9-129,8-8 0,16 0 0,-8-22-129,8-2 0,8-5-258,6-3 129,4 1 0,-1 1 0,7-1 129,-4 3-129,-1 7 129,-1 2-129,2 7-258,-9-4-258,10 15-645,-21 1-129,26-3-774,-26 3-774,15 0-1290,-15 0-774,9 17 387</inkml:trace>
          <inkml:trace contextRef="#ctx0" brushRef="#br0" timeOffset="50590.8888">2525 2894 4902,'92'-4'5031,"-54"8"-258,3 8-516,0 7-2838,-6-6-2322,0-1-3354,-6-7-516,4 3-387,0-8 387</inkml:trace>
          <inkml:trace contextRef="#ctx0" brushRef="#br0" timeOffset="50263.2882">2574 2568 2967,'0'0'4773,"0"0"-129,-10 22-1032,10-22-1032,0 34-1032,-4-9-516,4 20-258,0 0-258,5 12-258,-1 0 0,4 6-129,-1-3 387,4-6-387,0-4 258,-5-7-516,3-9-129,-9-17-1032,9 7-1290,-9-24-1806,0 0-903,-21-2-258</inkml:trace>
          <inkml:trace contextRef="#ctx0" brushRef="#br0" timeOffset="48687.6855">1610 2860 7482,'-57'80'5418,"36"-58"-387,4-11-258,2-18-2838,16-9-1290,9-11-258,11-12-516,3-3-129,2-18-645,16 13-774,-15-12-2322,15 7-903,-11 18-516,0 13 0</inkml:trace>
          <inkml:trace contextRef="#ctx0" brushRef="#br0" timeOffset="48516.0852">1583 2339 12384,'-17'-5'5676,"17"5"-258,0 0-258,-13-4-4515,13 4-387,0 0 0,0 0-258,9-10-258,7 10-258,-1-4-516,18 14-1677,-11-2-2580,7 15-258,-11 6-258,-1 12-258</inkml:trace>
          <inkml:trace contextRef="#ctx0" brushRef="#br0" timeOffset="48874.8858">1758 3020 7998,'-26'60'5289,"20"-44"-129,6-16-387,0 0-3096,-8-12-1290,8-13-129,6-15-387,-4-23-645,15 1-1548,-7-26-2580,4-8-129,0-5-387,8-3-129</inkml:trace>
        </inkml:traceGroup>
        <inkml:traceGroup>
          <inkml:annotationXML>
            <emma:emma xmlns:emma="http://www.w3.org/2003/04/emma" version="1.0">
              <emma:interpretation id="{436CE68C-825B-4FBF-83E9-B5785976E4BE}" emma:medium="tactile" emma:mode="ink">
                <msink:context xmlns:msink="http://schemas.microsoft.com/ink/2010/main" type="inkWord" rotatedBoundingBox="3952,2603 4502,2521 4662,3598 4113,3680"/>
              </emma:interpretation>
              <emma:one-of disjunction-type="recognition" id="oneOf23">
                <emma:interpretation id="interp115" emma:lang="zh-CN" emma:confidence="0">
                  <emma:literal>?</emma:literal>
                </emma:interpretation>
                <emma:interpretation id="interp116" emma:lang="zh-CN" emma:confidence="0">
                  <emma:literal>了</emma:literal>
                </emma:interpretation>
                <emma:interpretation id="interp117" emma:lang="zh-CN" emma:confidence="0">
                  <emma:literal>以</emma:literal>
                </emma:interpretation>
                <emma:interpretation id="interp118" emma:lang="zh-CN" emma:confidence="0">
                  <emma:literal>ⅰ</emma:literal>
                </emma:interpretation>
                <emma:interpretation id="interp119" emma:lang="zh-CN" emma:confidence="0">
                  <emma:literal>2</emma:literal>
                </emma:interpretation>
              </emma:one-of>
            </emma:emma>
          </inkml:annotationXML>
          <inkml:trace contextRef="#ctx0" brushRef="#br0" timeOffset="51230.4899">3314 2363 9288,'-23'-50'5418,"13"26"-258,1 1-387,1-4-4257,5 4-258,3-4 0,0 1-129,11-1-129,5 3 0,2-2-129,5 2 258,6-1-258,3 4 0,4 1 0,3 4 129,2 2-129,-2 5 0,1 5 0,-2 4 129,-2 0-129,-7 9 129,-2 2 0,-4 5 129,-2 0-129,-5 4 129,-6-5 0,-1 5-129,-2-1 129,-4 0-129,-1-2 129,1-2-258,-1 2 129,-1 0-129,1-1 129,-2 0 0,0 0-129,0-2 258,-8 3-129,-1 6 0,-5-6 0,0 5 129,-1-4 0,-1 6 0,4-2 0,0 1-129,5-3 129,-3 2-129,6 0 0,1 1 0,0-2 0,2 1 129,1-3-129,0 2 0,0-5 0,0-2 0,0-14 0,0 21-129,0-7-645,0-14-2838,-10 3-1161,10-3-645,-9 16-387</inkml:trace>
          <inkml:trace contextRef="#ctx0" brushRef="#br0" timeOffset="51698.4908">3750 2947 8256,'-15'3'5289,"6"11"-129,9-14-903,-4 22-3354,4-22-129,-8 20-516,8-20-129,-2 17-129,2-17-129,0 0-129,9 9-129,-9-9 0,17-9 129,-17 9 0,20-24 0,-16 9 129,-4 15 129,6-22 258,-6 22 129,-5-15 0,5 15 0,-22 0 129,10 3-645,-8 2-2967,20-5-1548,-23 21-645,23-21-516,0 0-128</inkml:trace>
        </inkml:traceGroup>
      </inkml:traceGroup>
    </inkml:traceGroup>
    <inkml:traceGroup>
      <inkml:annotationXML>
        <emma:emma xmlns:emma="http://www.w3.org/2003/04/emma" version="1.0">
          <emma:interpretation id="{0220B17C-30C1-46B7-91E2-2B1F7202ECFD}" emma:medium="tactile" emma:mode="ink">
            <msink:context xmlns:msink="http://schemas.microsoft.com/ink/2010/main" type="paragraph" rotatedBoundingBox="1002,4270 23993,3951 24067,9276 1076,95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491AB3-A803-41D8-8000-0C14CA998F40}" emma:medium="tactile" emma:mode="ink">
              <msink:context xmlns:msink="http://schemas.microsoft.com/ink/2010/main" type="line" rotatedBoundingBox="1064,4269 23601,3957 23636,6472 1098,6785"/>
            </emma:interpretation>
          </emma:emma>
        </inkml:annotationXML>
        <inkml:traceGroup>
          <inkml:annotationXML>
            <emma:emma xmlns:emma="http://www.w3.org/2003/04/emma" version="1.0">
              <emma:interpretation id="{06562D85-1EA3-4AA4-A977-9DFB6498093C}" emma:medium="tactile" emma:mode="ink">
                <msink:context xmlns:msink="http://schemas.microsoft.com/ink/2010/main" type="inkWord" rotatedBoundingBox="1069,4672 2350,4654 2370,6105 1089,6123"/>
              </emma:interpretation>
              <emma:one-of disjunction-type="recognition" id="oneOf24">
                <emma:interpretation id="interp120" emma:lang="zh-CN" emma:confidence="0">
                  <emma:literal>定</emma:literal>
                </emma:interpretation>
                <emma:interpretation id="interp121" emma:lang="zh-CN" emma:confidence="0">
                  <emma:literal>更</emma:literal>
                </emma:interpretation>
                <emma:interpretation id="interp122" emma:lang="zh-CN" emma:confidence="0">
                  <emma:literal>皂</emma:literal>
                </emma:interpretation>
                <emma:interpretation id="interp123" emma:lang="zh-CN" emma:confidence="0">
                  <emma:literal>宓</emma:literal>
                </emma:interpretation>
                <emma:interpretation id="interp124" emma:lang="zh-CN" emma:confidence="0">
                  <emma:literal>突</emma:literal>
                </emma:interpretation>
              </emma:one-of>
            </emma:emma>
          </inkml:annotationXML>
          <inkml:trace contextRef="#ctx0" brushRef="#br1" timeOffset="66331.3164">397 4364 8514,'-20'31'5289,"12"-14"-387,3 8-258,0-3-3612,1 12-645,4 2-258,-1 10 0,1 5-387,0-4-645,5 15-516,-5-21-1419,10 8-1935,0-11-129,-1-11-387</inkml:trace>
          <inkml:trace contextRef="#ctx0" brushRef="#br1" timeOffset="67719.7187">396 5164 129,'38'-8'4773,"-18"19"129,10 10-129,12 10-1935,-6-7-774,23 21-387,-3-10-387,17 8-516,-1-7-129,11-4-258,-4-5 0,1-5-129,-6-10-129,-4-4-129,-2-5 0,-12 0 0,-5-3 0,-10 0-129,-5 0 129,-4-10-258,0 3-516,-11-23-903,11 2-2967,-9-3-387,-1-1-258,0-6-387</inkml:trace>
          <inkml:trace contextRef="#ctx0" brushRef="#br1" timeOffset="67438.9184">732 4935 8514,'0'0'5547,"-14"18"-645,7 1-387,-7-1-3354,9 11-774,-6 5 0,-2 7-387,-5 4 129,2 2-258,-8 0 129,0-1-129,-1-5-129,-7-10-129,6 4-516,-7-22-903,14 7-1935,-5-16-1161,3-4-387,1-10-129</inkml:trace>
          <inkml:trace contextRef="#ctx0" brushRef="#br1" timeOffset="66674.5171">494 4643 6063,'9'-43'5160,"1"29"-516,3 1-258,-3-11-2967,19 6-645,1-4-387,10-1-129,6-7 0,4-2-129,3 0 129,1 4-129,-6 1 129,3 9-129,-10 1 0,-4 10 258,-12 7-258,-2 4 129,-13 14-258,-9 9 0,-1 12-129,-9 2-129,-3 7-258,-11 0 129,5 8-129,-7-12 0,7 5-258,-8-21-516,15 13-387,-15-24-1419,11 0-1161,1-7-645,-5-3 387</inkml:trace>
          <inkml:trace contextRef="#ctx0" brushRef="#br1" timeOffset="66112.9158">671 4111 8256,'-14'-15'5289,"-5"-7"0,19 22-516,0 0-2838,0 0-1290,0 0-129,0 0-258,7-5-258,-7 5 129,26 0-258,-10 0 0,7 11-645,-23-11-1806,32 4-2193,-16 7-387,-4 5-258,-8-1-387</inkml:trace>
          <inkml:trace contextRef="#ctx0" brushRef="#br1" timeOffset="67158.1179">824 4792 645,'-13'2'4257,"13"-2"258,0 0-516,0 0-1419,0-11-1032,0 11-387,18-17-516,-5 6-258,1-6-258,5-4 0,-2 1-129,1 0-129,1 3 129,-1 0 0,-6 3-129,-12 14 129,22-17 129,-22 17-129,0 0 129,0 0 0,0 0 0,11 8 129,-11-8 0,0 25 129,0-25-129,-2 31 258,-4-15-129,6 5-129,-5-1 0,-2 7 0,2-2 0,1 1-129,-1 1 0,1 0 0,-2-6 0,3 2 0,0-4 0,3-2 129,0-5 0,0 3-129,0-15 0,0 21-129,0-21 129,0 19-258,0-19 129,0 0-129,0 0 0,12 7 129,-12-7-387,27-11 516,-7-7-387,3-3 129,2-3-129,-4-5 0,7 3-258,-10-6-387,9 10-516,-23-15-1419,5 14-1806,-8 7-258,-1 16-258</inkml:trace>
        </inkml:traceGroup>
        <inkml:traceGroup>
          <inkml:annotationXML>
            <emma:emma xmlns:emma="http://www.w3.org/2003/04/emma" version="1.0">
              <emma:interpretation id="{BD97D244-491D-4EE7-BC37-B6AE4C259D6A}" emma:medium="tactile" emma:mode="ink">
                <msink:context xmlns:msink="http://schemas.microsoft.com/ink/2010/main" type="inkWord" rotatedBoundingBox="2315,5145 2780,5138 2789,5795 2324,5801"/>
              </emma:interpretation>
              <emma:one-of disjunction-type="recognition" id="oneOf25">
                <emma:interpretation id="interp125" emma:lang="zh-CN" emma:confidence="0">
                  <emma:literal>义</emma:literal>
                </emma:interpretation>
                <emma:interpretation id="interp126" emma:lang="zh-CN" emma:confidence="0">
                  <emma:literal>叉</emma:literal>
                </emma:interpretation>
                <emma:interpretation id="interp127" emma:lang="zh-CN" emma:confidence="0">
                  <emma:literal>又</emma:literal>
                </emma:interpretation>
                <emma:interpretation id="interp128" emma:lang="zh-CN" emma:confidence="0">
                  <emma:literal>刃</emma:literal>
                </emma:interpretation>
                <emma:interpretation id="interp129" emma:lang="zh-CN" emma:confidence="0">
                  <emma:literal>‵</emma:literal>
                </emma:interpretation>
              </emma:one-of>
            </emma:emma>
          </inkml:annotationXML>
          <inkml:trace contextRef="#ctx0" brushRef="#br1" timeOffset="68281.3199">2046 4639 8385,'12'-6'5547,"-12"15"-387,0 12-387,-18-5-3354,6 18-774,-5-1-258,-1 10 0,-11 1-258,0 9-129,-6 3 129,-3-4-258,-1 0 129,5-5-387,-4-4 0,-1-16-645,17 8-774,-15-31-2580,16-4-1032,2-14 129,6-12-516</inkml:trace>
          <inkml:trace contextRef="#ctx0" brushRef="#br1" timeOffset="68468.5202">1607 4852 5676,'32'-9'5547,"-13"9"-258,5 16-516,-3-8-2451,14 22-1161,-3-6-387,6 10-516,-6-6-129,6 5-258,-2 0-258,-11-10-1161,10 14-2193,-14-13-1161,-7-4-774,-14-20 129</inkml:trace>
          <inkml:trace contextRef="#ctx0" brushRef="#br1" timeOffset="68655.7206">1767 4544 7482,'17'0'5289,"-3"5"-387,3 1-258,-17-6-4386,29 24-3612,-11-11-1161,7 5-387,-1 2-645</inkml:trace>
        </inkml:traceGroup>
        <inkml:traceGroup>
          <inkml:annotationXML>
            <emma:emma xmlns:emma="http://www.w3.org/2003/04/emma" version="1.0">
              <emma:interpretation id="{CBF375C8-F294-4178-8630-B289C0C99147}" emma:medium="tactile" emma:mode="ink">
                <msink:context xmlns:msink="http://schemas.microsoft.com/ink/2010/main" type="inkWord" rotatedBoundingBox="3291,5488 4061,5477 4063,5579 3293,5590"/>
              </emma:interpretation>
              <emma:one-of disjunction-type="recognition" id="oneOf26">
                <emma:interpretation id="interp130" emma:lang="zh-CN" emma:confidence="0">
                  <emma:literal>一</emma:literal>
                </emma:interpretation>
                <emma:interpretation id="interp131" emma:lang="zh-CN" emma:confidence="0">
                  <emma:literal>-</emma:literal>
                </emma:interpretation>
                <emma:interpretation id="interp132" emma:lang="zh-CN" emma:confidence="0">
                  <emma:literal>_</emma:literal>
                </emma:interpretation>
                <emma:interpretation id="interp133" emma:lang="zh-CN" emma:confidence="0">
                  <emma:literal>‐</emma:literal>
                </emma:interpretation>
                <emma:interpretation id="interp134" emma:lang="zh-CN" emma:confidence="0">
                  <emma:literal>·</emma:literal>
                </emma:interpretation>
              </emma:one-of>
            </emma:emma>
          </inkml:annotationXML>
          <inkml:trace contextRef="#ctx0" brushRef="#br1" timeOffset="69295.3217">2587 4991 5160,'-18'-8'5289,"18"8"-258,0 0-387,0 0-2580,0 0-1419,13 0-129,-13 0 0,27-7-258,-4 1 0,4 5 0,3-1 0,5 1-258,5 0 129,6-1-129,0 1 0,9-1 0,0-3 0,1-4-129,-5-1 129,2 0 0,-6-3 129,-6 1-129,-8 3 129,-6 1 129,-11 6-129,-2 0-129,-14 2 129,14-1-387,-14 1-387,0 0-2709,0 0-1419,0 0-774,0 0-258,20 0 517</inkml:trace>
        </inkml:traceGroup>
        <inkml:traceGroup>
          <inkml:annotationXML>
            <emma:emma xmlns:emma="http://www.w3.org/2003/04/emma" version="1.0">
              <emma:interpretation id="{2AC6F448-5D62-4BAA-811F-2372567CE96B}" emma:medium="tactile" emma:mode="ink">
                <msink:context xmlns:msink="http://schemas.microsoft.com/ink/2010/main" type="inkWord" rotatedBoundingBox="4470,5271 4675,5268 4680,5627 4474,5629"/>
              </emma:interpretation>
              <emma:one-of disjunction-type="recognition" id="oneOf27">
                <emma:interpretation id="interp135" emma:lang="zh-CN" emma:confidence="0">
                  <emma:literal>:</emma:literal>
                </emma:interpretation>
                <emma:interpretation id="interp136" emma:lang="zh-CN" emma:confidence="0">
                  <emma:literal>丶</emma:literal>
                </emma:interpretation>
                <emma:interpretation id="interp137" emma:lang="zh-CN" emma:confidence="0">
                  <emma:literal>‵</emma:literal>
                </emma:interpretation>
                <emma:interpretation id="interp138" emma:lang="zh-CN" emma:confidence="0">
                  <emma:literal>`</emma:literal>
                </emma:interpretation>
                <emma:interpretation id="interp139" emma:lang="zh-CN" emma:confidence="0">
                  <emma:literal>.</emma:literal>
                </emma:interpretation>
              </emma:one-of>
            </emma:emma>
          </inkml:annotationXML>
          <inkml:trace contextRef="#ctx0" brushRef="#br1" timeOffset="69544.9221">3746 4672 9159,'13'4'5418,"-13"-4"-258,15 9-516,0-4-4386,-2 11-1548,-13-16-3354,12 24-516,-7-8-258,2-3-387</inkml:trace>
          <inkml:trace contextRef="#ctx0" brushRef="#br1" timeOffset="69685.3224">3837 4943 5289,'0'30'5805,"0"-30"-774,8 21 0,-8-21-2322,26 6-2709,3 6-3354,-11-5-1419,-2-4-258,6 3-903</inkml:trace>
        </inkml:traceGroup>
        <inkml:traceGroup>
          <inkml:annotationXML>
            <emma:emma xmlns:emma="http://www.w3.org/2003/04/emma" version="1.0">
              <emma:interpretation id="{3FC0E079-9803-415F-834F-16E818DE0D4F}" emma:medium="tactile" emma:mode="ink">
                <msink:context xmlns:msink="http://schemas.microsoft.com/ink/2010/main" type="inkWord" rotatedBoundingBox="5815,4784 6427,4775 6442,5847 5830,5855"/>
              </emma:interpretation>
              <emma:one-of disjunction-type="recognition" id="oneOf28">
                <emma:interpretation id="interp140" emma:lang="zh-CN" emma:confidence="0">
                  <emma:literal>B</emma:literal>
                </emma:interpretation>
                <emma:interpretation id="interp141" emma:lang="zh-CN" emma:confidence="0">
                  <emma:literal>乃</emma:literal>
                </emma:interpretation>
                <emma:interpretation id="interp142" emma:lang="zh-CN" emma:confidence="0">
                  <emma:literal>及</emma:literal>
                </emma:interpretation>
                <emma:interpretation id="interp143" emma:lang="zh-CN" emma:confidence="0">
                  <emma:literal>日</emma:literal>
                </emma:interpretation>
                <emma:interpretation id="interp144" emma:lang="zh-CN" emma:confidence="0">
                  <emma:literal>月</emma:literal>
                </emma:interpretation>
              </emma:one-of>
            </emma:emma>
          </inkml:annotationXML>
          <inkml:trace contextRef="#ctx0" brushRef="#br1" timeOffset="71214.125">5095 4437 4128,'9'-38'5676,"-5"18"-387,2 1-387,-6-7-2580,0 26-1032,3-19-258,-3 19-516,0 0-129,13 19-129,-10 15-129,3 13 0,1 14-129,-4 15 129,4 5-258,-2 6 129,-3 0 0,3-5-129,0-8 0,0-15-129,2-11-129,-2-16-129,7-5-258,-12-27-129,17 3 0,-17-24-129,7-11 0,-10-25 258,-1 0-258,-15-25 516,4 1 258,-7-8 0,5 3 387,-1 6 0,3 5 258,7 15 0,2-1 258,11 22 0,4-2-129,8 16 0,1-2-129,6 13 0,-2 0 0,3 7-129,1 6 0,-1 2-129,2 8 0,-1 8-129,-2 2 129,-1 8 0,-3 3 129,-2 6 0,-8-1-129,-3 13 129,-5-7 0,-2 8 0,-7-4 0,-4 1 0,-8-6-129,-1-3 0,-5-7-129,2-4 0,3-4 0,2-8 0,2-1-129,16-13 0,-14 8 129,14-8-258,9 0 129,12-7 0,6-4 0,6-4 0,7-2 129,5 3 0,4-1 0,1 10 0,-3 2 0,-4 4 258,-7 12 0,-6 10 129,-15 6 0,-2 12 0,-13 3 0,-16 9 0,-11 4 129,-10 2-258,-8-1 0,-1 1-129,-8-11 0,3-9-258,5-9 0,3-20-387,13-9-516,-6-32-2064,23-9-2322,4-13-129,12 0-645,12-5 646</inkml:trace>
        </inkml:traceGroup>
        <inkml:traceGroup>
          <inkml:annotationXML>
            <emma:emma xmlns:emma="http://www.w3.org/2003/04/emma" version="1.0">
              <emma:interpretation id="{34C0764B-491E-45FB-835B-809EF7A6A09F}" emma:medium="tactile" emma:mode="ink">
                <msink:context xmlns:msink="http://schemas.microsoft.com/ink/2010/main" type="inkWord" rotatedBoundingBox="6581,4675 7549,4662 7564,5714 6596,5727"/>
              </emma:interpretation>
              <emma:one-of disjunction-type="recognition" id="oneOf29">
                <emma:interpretation id="interp145" emma:lang="zh-CN" emma:confidence="0">
                  <emma:literal>h</emma:literal>
                </emma:interpretation>
                <emma:interpretation id="interp146" emma:lang="zh-CN" emma:confidence="0">
                  <emma:literal>比</emma:literal>
                </emma:interpretation>
                <emma:interpretation id="interp147" emma:lang="zh-CN" emma:confidence="0">
                  <emma:literal>去</emma:literal>
                </emma:interpretation>
                <emma:interpretation id="interp148" emma:lang="zh-CN" emma:confidence="0">
                  <emma:literal>古</emma:literal>
                </emma:interpretation>
                <emma:interpretation id="interp149" emma:lang="zh-CN" emma:confidence="0">
                  <emma:literal>匕</emma:literal>
                </emma:interpretation>
              </emma:one-of>
            </emma:emma>
          </inkml:annotationXML>
          <inkml:trace contextRef="#ctx0" brushRef="#br1" timeOffset="71884.9261">5870 4945 7611,'9'18'5676,"13"-2"-258,-10-19-516,25-16-4257,-12-13-129,7-11-387,2-13 0,2-17-258,5-10-129,-7-9-258,0-1 258,-10-4 0,-6 7 129,-7 10 0,-5 14 129,-6 19 258,-1 14 0,1 33 0,-27 0 0,9 39 0,-4 14 0,0 27 0,1 19 0,2 15-129,0 7 0,13-3 129,3-4 0,6-11-258,13-16 129,12-24-258,11-23 0,1-23-258,15-14-129,-6-20-645,9-3-516,-17-27-387,17 14-129,-24-20 129,9 18 129,-23-11 258,8 14 645,-17 5 1032,-3 4 903,6 15 774,-14-5 0,0 13 129,0 0 0,6 25-516,-6-25-129,3 38-258,0-17-516,6 5-129,1-6-129,0-1-129,4-6 0,3-8-129,3-3-129,-2-7 0,3-9 0,-3-12 0,4-1 0,-7-7 0,-3-2 129,-7 2 129,-5 2 387,-4 12-258,-11 0 258,-7 13-258,-5 7 0,-6 0-645,13 23-2451,-9 0-1935,0 0-258,4 2-516</inkml:trace>
        </inkml:traceGroup>
        <inkml:traceGroup>
          <inkml:annotationXML>
            <emma:emma xmlns:emma="http://www.w3.org/2003/04/emma" version="1.0">
              <emma:interpretation id="{2C2C7FA8-536F-425A-8F1F-50BC9FF744FE}" emma:medium="tactile" emma:mode="ink">
                <msink:context xmlns:msink="http://schemas.microsoft.com/ink/2010/main" type="inkWord" rotatedBoundingBox="7959,4475 8344,4470 8360,5663 7976,5668"/>
              </emma:interpretation>
              <emma:one-of disjunction-type="recognition" id="oneOf30">
                <emma:interpretation id="interp150" emma:lang="zh-CN" emma:confidence="0">
                  <emma:literal>b</emma:literal>
                </emma:interpretation>
                <emma:interpretation id="interp151" emma:lang="zh-CN" emma:confidence="0">
                  <emma:literal>卜</emma:literal>
                </emma:interpretation>
                <emma:interpretation id="interp152" emma:lang="zh-CN" emma:confidence="0">
                  <emma:literal>h</emma:literal>
                </emma:interpretation>
                <emma:interpretation id="interp153" emma:lang="zh-CN" emma:confidence="0">
                  <emma:literal>5</emma:literal>
                </emma:interpretation>
                <emma:interpretation id="interp154" emma:lang="zh-CN" emma:confidence="0">
                  <emma:literal>"</emma:literal>
                </emma:interpretation>
              </emma:one-of>
            </emma:emma>
          </inkml:annotationXML>
          <inkml:trace contextRef="#ctx0" brushRef="#br1" timeOffset="74006.53">7268 3876 5289,'0'0'5676,"0"0"-387,0 10-387,4 23-2451,-8-4-1419,4 23-387,-1 8-129,1 20-387,-5 10 0,1 10 0,-1 2-129,5-1 0,0-7-129,-1-9 0,1-7-258,0-16-129,6-4-129,-6-23-645,12 10-774,-12-45-774,5 36-258,-5-36-129,0 0 258,-3-26 129,4 5 903,-1-15 1032,0-6 1032,0 6 1419,0-12 903,2 18 129,-2-12 0,14 16-258,-13-11-258,19 21-258,-12-13-387,17 21-387,-8-14-129,14 14-387,-5-4 0,8 10-258,2 2 0,1 4 129,-5 9-129,-2 11 258,-10 8-129,-1 6 0,-13 7 0,-4 4 0,-10 0-258,-11 4 129,-7-3 0,-6-8-258,-3-1 0,-7-19-258,5-2-387,-13-24-2322,19-13-2064,-8-21-516,4-15-516,6-16 129</inkml:trace>
        </inkml:traceGroup>
        <inkml:traceGroup>
          <inkml:annotationXML>
            <emma:emma xmlns:emma="http://www.w3.org/2003/04/emma" version="1.0">
              <emma:interpretation id="{7DB2BA82-98BE-4205-9EFF-051D5F1CB6A7}" emma:medium="tactile" emma:mode="ink">
                <msink:context xmlns:msink="http://schemas.microsoft.com/ink/2010/main" type="inkWord" rotatedBoundingBox="8920,4694 9682,4684 9697,5765 8935,5775"/>
              </emma:interpretation>
              <emma:one-of disjunction-type="recognition" id="oneOf31">
                <emma:interpretation id="interp155" emma:lang="zh-CN" emma:confidence="0">
                  <emma:literal>中</emma:literal>
                </emma:interpretation>
                <emma:interpretation id="interp156" emma:lang="zh-CN" emma:confidence="0">
                  <emma:literal>虫</emma:literal>
                </emma:interpretation>
                <emma:interpretation id="interp157" emma:lang="zh-CN" emma:confidence="0">
                  <emma:literal>申</emma:literal>
                </emma:interpretation>
                <emma:interpretation id="interp158" emma:lang="zh-CN" emma:confidence="0">
                  <emma:literal>电</emma:literal>
                </emma:interpretation>
                <emma:interpretation id="interp159" emma:lang="zh-CN" emma:confidence="0">
                  <emma:literal>史</emma:literal>
                </emma:interpretation>
              </emma:one-of>
            </emma:emma>
          </inkml:annotationXML>
          <inkml:trace contextRef="#ctx0" brushRef="#br1" timeOffset="75363.732">8201 4386 3999,'0'0'5547,"0"0"0,15 2-516,-15-2-1806,32 19-2580,-17-6 0,9 8-258,-4 3-258,0-1-258,3-1-129,-7-5-258,7 11-129,-23-28 0,30 30 0,-30-30 0,18 11 129,-18-11 0,0 0 258,0 0 258,-1-17 0,1 17 129,-14-28 129,13 10-129,-1-2 129,4 2 0,8-8 258,12 1-258,6-7 129,12 5 0,3-8 0,14 5-129,0-4 129,1 5-129,-4 2 129,-2 9-258,-12 5 129,-7 7-129,-7 6 0,-11 8 0,-11 7 0,-4 6 0,-9 9-129,-11 6 129,-9 7-129,-6 0 0,-12 1 0,-2 1 0,-4-3 0,-2 0 0,3-7 0,4-3 0,6-12 0,11-3 0,9-6 0,10-8 0,12-3 129,0-10-129,16-4 0,13-9 0,7-1 0,5-3 0,6-4 0,1-3 0,1 5-129,-4-2-129,-2 4 0,-8-4-258,1 13-387,-17-13 0,6 18-516,-19-14-258,11 20-387,-20-18-258,3 25-258,-11-21-129,11 21 258,-28-14 258,13 11 516,-10-1 774,3-2 645,-1 2 1161,2-9 1032,6 8 645,-9-19 258,24 24 129,-32-39-129,32 39-258,-20-36-258,20 36-387,-9-20-516,9 20-516,0 0-387,-1 27-129,1 9 0,0 18 0,0 16-258,0 15 0,0 16-129,1 2 129,4 2 0,3-2-129,-4-9 0,3-12 0,3-13 0,-3-15 0,3-10 0,-8-14-258,5-7 0,-7-23 0,0 0-258,7-13-129,5-11-516,-12-25-903,20 11-1161,-8-16-1935,10-5-387,-1-4-129</inkml:trace>
        </inkml:traceGroup>
        <inkml:traceGroup>
          <inkml:annotationXML>
            <emma:emma xmlns:emma="http://www.w3.org/2003/04/emma" version="1.0">
              <emma:interpretation id="{547EE834-53EC-4C58-BD4E-C02AC7157225}" emma:medium="tactile" emma:mode="ink">
                <msink:context xmlns:msink="http://schemas.microsoft.com/ink/2010/main" type="inkWord" rotatedBoundingBox="9738,4893 10751,4879 10758,5418 9746,5432"/>
              </emma:interpretation>
              <emma:one-of disjunction-type="recognition" id="oneOf32">
                <emma:interpretation id="interp160" emma:lang="zh-CN" emma:confidence="0">
                  <emma:literal>心</emma:literal>
                </emma:interpretation>
                <emma:interpretation id="interp161" emma:lang="zh-CN" emma:confidence="0">
                  <emma:literal>地</emma:literal>
                </emma:interpretation>
                <emma:interpretation id="interp162" emma:lang="zh-CN" emma:confidence="0">
                  <emma:literal>比</emma:literal>
                </emma:interpretation>
                <emma:interpretation id="interp163" emma:lang="zh-CN" emma:confidence="0">
                  <emma:literal>把</emma:literal>
                </emma:interpretation>
                <emma:interpretation id="interp164" emma:lang="zh-CN" emma:confidence="0">
                  <emma:literal>山</emma:literal>
                </emma:interpretation>
              </emma:one-of>
            </emma:emma>
          </inkml:annotationXML>
          <inkml:trace contextRef="#ctx0" brushRef="#br1" timeOffset="76112.5337">9019 4587 6966,'39'-41'5418,"-25"31"-258,3 11-1548,-17-1-1806,17 4-774,-17-4-258,21 28-387,-11-10 0,1 4 0,-2 0-258,0 0 129,-1-3-129,-1-2 0,-2-3 0,-5-14-129,5 18 129,-5-18-129,0 0 0,5 14 0,-5-14-129,0 0 0,0 0 0,0 0 0,0 0-129,0 0 129,7-12 0,-7 12 0,5-26 129,0 11-129,3-1 129,-3-1 0,1 4 0,-6 13 0,16-17 129,-16 17-129,15 0 129,-15 0-129,15 29 129,-6-5 0,-1 1 0,1 2-129,1 2 129,0-3-129,3-5 129,-2-5-129,5-6 129,5-8-129,-1-2 129,3-7-129,2-8 0,1-6 0,6-4 0,-2-3 0,-2 0-129,0-1 0,-1 2 0,-5 3-129,-6 6 129,-2 4 0,-14 14-129,13-22 0,-13 22 0,-3-17-387,3 17-129,-21-22-645,21 22-903,-32-19-645,32 19-129,-38-22 258,38 22 1032,-35-21 1161,14 5 1161,7 10 774,-14-17 1290,28 23 516,-30-25 258,30 25-387,-22-13-903,22 13-774,0 0-516,0 0-258,0 0-129,0 19-129,0-19-129,17 24-129,-3-7-129,-3-2-129,5 3-387,-16-18-645,33 23-1548,-33-23-2322,18 0-387,-12-10-387,3-9 129</inkml:trace>
          <inkml:trace contextRef="#ctx0" brushRef="#br1" timeOffset="76315.334">9626 4305 6837,'22'-19'5676,"-22"19"-258,33-1-129,-33 1-3096,43 0-903,-14 0-387,11 0-258,-1 0-258,1 1-129,-5 1-129,-4-2-258,-2 1-258,-12-1-387,5 10-2193,-22-10-2451,10 21-387,-10-21-129,12 24-258</inkml:trace>
        </inkml:traceGroup>
        <inkml:traceGroup>
          <inkml:annotationXML>
            <emma:emma xmlns:emma="http://www.w3.org/2003/04/emma" version="1.0">
              <emma:interpretation id="{FAC27F41-99E1-42F8-917E-7422D57909AB}" emma:medium="tactile" emma:mode="ink">
                <msink:context xmlns:msink="http://schemas.microsoft.com/ink/2010/main" type="inkWord" rotatedBoundingBox="11079,5304 11170,5303 11171,5385 11081,5386"/>
              </emma:interpretation>
              <emma:one-of disjunction-type="recognition" id="oneOf33">
                <emma:interpretation id="interp165" emma:lang="zh-CN" emma:confidence="0">
                  <emma:literal>。</emma:literal>
                </emma:interpretation>
                <emma:interpretation id="interp166" emma:lang="zh-CN" emma:confidence="0">
                  <emma:literal>v</emma:literal>
                </emma:interpretation>
                <emma:interpretation id="interp167" emma:lang="zh-CN" emma:confidence="0">
                  <emma:literal>·</emma:literal>
                </emma:interpretation>
                <emma:interpretation id="interp168" emma:lang="zh-CN" emma:confidence="0">
                  <emma:literal>.</emma:literal>
                </emma:interpretation>
                <emma:interpretation id="interp169" emma:lang="zh-CN" emma:confidence="0">
                  <emma:literal>ⅴ</emma:literal>
                </emma:interpretation>
              </emma:one-of>
            </emma:emma>
          </inkml:annotationXML>
          <inkml:trace contextRef="#ctx0" brushRef="#br1" timeOffset="76502.5343">10356 4709 11739,'24'51'5934,"-17"-36"-387,2-3-258,-9-12-5160,0 0-2838,21-15-2580,-12-4-258,0-4-645,2-3-516</inkml:trace>
        </inkml:traceGroup>
        <inkml:traceGroup>
          <inkml:annotationXML>
            <emma:emma xmlns:emma="http://www.w3.org/2003/04/emma" version="1.0">
              <emma:interpretation id="{433100D3-4BB4-4292-83D6-F35616E12D06}" emma:medium="tactile" emma:mode="ink">
                <msink:context xmlns:msink="http://schemas.microsoft.com/ink/2010/main" type="inkWord" rotatedBoundingBox="11582,4449 12719,4433 12735,5567 11598,5583"/>
              </emma:interpretation>
              <emma:one-of disjunction-type="recognition" id="oneOf34">
                <emma:interpretation id="interp170" emma:lang="zh-CN" emma:confidence="0">
                  <emma:literal>采</emma:literal>
                </emma:interpretation>
                <emma:interpretation id="interp171" emma:lang="zh-CN" emma:confidence="0">
                  <emma:literal>东</emma:literal>
                </emma:interpretation>
                <emma:interpretation id="interp172" emma:lang="zh-CN" emma:confidence="0">
                  <emma:literal>系</emma:literal>
                </emma:interpretation>
                <emma:interpretation id="interp173" emma:lang="zh-CN" emma:confidence="0">
                  <emma:literal>床</emma:literal>
                </emma:interpretation>
                <emma:interpretation id="interp174" emma:lang="zh-CN" emma:confidence="0">
                  <emma:literal>乐</emma:literal>
                </emma:interpretation>
              </emma:one-of>
            </emma:emma>
          </inkml:annotationXML>
          <inkml:trace contextRef="#ctx0" brushRef="#br1" timeOffset="79045.3388">11610 4118 7740,'-13'1'5418,"8"17"-387,3 4-258,2 22-3483,-3-4-516,-1 23-129,-3 4-387,2 11 0,-2 1-129,1 3 129,-1-2-258,3-7 0,-4-7-129,3-14 129,1-10-258,-2-15 0,1-6 0,5-21-258,-18 3 129,0-17-387,4-13 258,-10-19-258,6-3 258,-3-9 0,4 3 258,1 1 387,1 3 387,7 14-129,-6 3 387,11 16 0,-14 9 129,17 9-129,-33 12-258,8 10-129,-11 5-258,-2 1-129,-5 7-129,-2-4-258,0 2 0,1-13-129,6 0-129,-1-20-387,17 0-258,-6-22-1290,22-1-2322,2-5-129,4-8-516</inkml:trace>
          <inkml:trace contextRef="#ctx0" brushRef="#br1" timeOffset="78577.338">11641 4026 4773,'0'0'5289,"0"0"-129,0 0-645,-8 17-1677,-15-8-1806,8 12-774,-12 4-129,-6 5-258,-4 4 0,-13 10-129,-4 4 129,-2 3 0,-5-2-129,1 0 258,-2-5 129,4-1 0,4-11-129,8-2 258,7-9 0,11-7 0,7-6 129,21-8 0,0 0 0,0 0-129,29-6 129,14-11-129,10-9 129,14-4-129,4-6 0,16-1-129,4-3-129,-3-2-129,-2 8-129,-10-1-258,-2 10-258,-20-6-1032,6 24-1161,-29-9-1935,-7 8-516,-24 8-129</inkml:trace>
          <inkml:trace contextRef="#ctx0" brushRef="#br1" timeOffset="78171.7371">11222 4149 6450,'-58'43'5031,"39"-30"-387,19-13-516,-14 18-2967,14-18-387,0 0-774,7 3-645,-7-3-1290,41-14-2838,-15 7 129,6-6-516,4 1 130</inkml:trace>
          <inkml:trace contextRef="#ctx0" brushRef="#br1" timeOffset="78015.7367">11194 3870 9546,'21'-15'5289,"7"8"-129,-12 4-387,7 3-3999,-1 0-258,5 0-387,1 7-774,-7-7-1677,13 1-2451,-15 5-387,-2 5 0,-10 3-645</inkml:trace>
          <inkml:trace contextRef="#ctx0" brushRef="#br1" timeOffset="79435.3395">11774 4660 7482,'34'0'5418,"-14"6"-387,-4-2-258,11 12-3354,-12-9-774,4 4-516,-2-1-387,-3-10-1161,13 10-2451,-27-10-1161,29 5-258,-13-5-387</inkml:trace>
        </inkml:traceGroup>
        <inkml:traceGroup>
          <inkml:annotationXML>
            <emma:emma xmlns:emma="http://www.w3.org/2003/04/emma" version="1.0">
              <emma:interpretation id="{3B2D31E9-849A-42EB-8E3A-88287CE62E01}" emma:medium="tactile" emma:mode="ink">
                <msink:context xmlns:msink="http://schemas.microsoft.com/ink/2010/main" type="inkWord" rotatedBoundingBox="12904,4381 13992,4366 14014,5938 12926,5953"/>
              </emma:interpretation>
              <emma:one-of disjunction-type="recognition" id="oneOf35">
                <emma:interpretation id="interp175" emma:lang="zh-CN" emma:confidence="0">
                  <emma:literal>用</emma:literal>
                </emma:interpretation>
                <emma:interpretation id="interp176" emma:lang="zh-CN" emma:confidence="0">
                  <emma:literal>闸</emma:literal>
                </emma:interpretation>
                <emma:interpretation id="interp177" emma:lang="zh-CN" emma:confidence="0">
                  <emma:literal>阐</emma:literal>
                </emma:interpretation>
                <emma:interpretation id="interp178" emma:lang="zh-CN" emma:confidence="0">
                  <emma:literal>闽</emma:literal>
                </emma:interpretation>
                <emma:interpretation id="interp179" emma:lang="zh-CN" emma:confidence="0">
                  <emma:literal>甩</emma:literal>
                </emma:interpretation>
              </emma:one-of>
            </emma:emma>
          </inkml:annotationXML>
          <inkml:trace contextRef="#ctx0" brushRef="#br1" timeOffset="79669.3399">12327 4339 10836,'14'7'5418,"-8"16"-387,-6-6-1032,-3 24-3354,-9 3-258,2 8-129,-8 5-129,-2-1-387,4 1-258,-8-12-774,16 7-1935,-8-23-1935,5-6-129,-3-20-645</inkml:trace>
          <inkml:trace contextRef="#ctx0" brushRef="#br1" timeOffset="80433.7411">12423 3925 5805,'110'-59'5289,"-55"35"-645,-3 11-387,-14-13-2322,21 20-774,-20-9-387,11 13-258,-8-5 129,3 7-258,-6 0 0,0 6 0,-3 1 0,-2 11 0,-3 1 0,-4 11-129,-5 9-129,-1 12 0,-8 9 0,3 9 0,-5 8-129,3 9 0,-4 4 129,3 0-258,-3-2 129,-3-6 129,3-8-129,-2-9 0,-4-12-129,1-7 129,-4-16 0,-1-6 0,-3-9 0,-12-11-129,-4-4 0,-15-16-258,-5-6 129,-16-22-258,-8-1 129,-12-11-129,-2 1 129,-1-3 0,6 9 129,2 3 258,6 10 0,14 13 129,8 6 129,13 11 0,8-2 0,21 8 0,0 0-129,0 0 129,13-19-129,17 11 0,11-8 0,1-2-129,6 1 129,2-1-129,-4 1-129,-2 3 0,-8 2 0,-9 7-129,-7 7 0,-12 13 0,-8 7 0,-8 10 0,-12 8 129,-12 4 0,-6 8 0,-13 0 0,1-2 129,-3-4 129,9-7-129,5-9 0,10-8 0,29-22 129,0 0 0,0 0-129,36-17 0,7-8 0,8-7-129,2-7-129,6 11-645,-19-21-1677,8 19-2064,-13 1-516,-8 4-387,-6 6 258</inkml:trace>
          <inkml:trace contextRef="#ctx0" brushRef="#br1" timeOffset="80636.5416">12758 4261 9030,'-14'-19'5418,"8"36"-129,6 30-645,-1 10-3354,3 31-774,6 23-645,-4 9-2193,7 31-2709,-3 15-387,-7 8-387,-1 0-516</inkml:trace>
        </inkml:traceGroup>
        <inkml:traceGroup>
          <inkml:annotationXML>
            <emma:emma xmlns:emma="http://www.w3.org/2003/04/emma" version="1.0">
              <emma:interpretation id="{3C16E138-A017-4DEE-BE0D-AE4504FB7595}" emma:medium="tactile" emma:mode="ink">
                <msink:context xmlns:msink="http://schemas.microsoft.com/ink/2010/main" type="inkWord" rotatedBoundingBox="14381,4085 15090,4075 15116,5987 14407,5997"/>
              </emma:interpretation>
              <emma:one-of disjunction-type="recognition" id="oneOf36">
                <emma:interpretation id="interp180" emma:lang="zh-CN" emma:confidence="0">
                  <emma:literal>严</emma:literal>
                </emma:interpretation>
                <emma:interpretation id="interp181" emma:lang="zh-CN" emma:confidence="0">
                  <emma:literal>卢</emma:literal>
                </emma:interpretation>
                <emma:interpretation id="interp182" emma:lang="zh-CN" emma:confidence="0">
                  <emma:literal>产</emma:literal>
                </emma:interpretation>
                <emma:interpretation id="interp183" emma:lang="zh-CN" emma:confidence="0">
                  <emma:literal>尹</emma:literal>
                </emma:interpretation>
                <emma:interpretation id="interp184" emma:lang="zh-CN" emma:confidence="0">
                  <emma:literal>声</emma:literal>
                </emma:interpretation>
              </emma:one-of>
            </emma:emma>
          </inkml:annotationXML>
          <inkml:trace contextRef="#ctx0" brushRef="#br1" timeOffset="82820.5454">13990 4475 1677,'0'0'4128,"0"0"129,6-26-258,4-1-2709,14 1-516,-5-11 258,8 11-387,-6-7 258,3 16-258,-11-6 129,3 19 0,-16 4-129,11 8 129,-11 16-258,-2 18-129,-11 11 0,1 17 0,-6 7-129,-1 13 258,-10 4-258,0 5 0,-9-3 0,0-4-129,-6-6 129,5-6-258,-6-12 129,6-7-258,2-15 0,6-15-258,12-6-387,-3-33-1290,22-10-2580,-4-27-387,4-15-516,17-12-129</inkml:trace>
          <inkml:trace contextRef="#ctx0" brushRef="#br1" timeOffset="81837.7434">13778 3814 7353,'16'-38'5160,"6"18"0,-1-7-258,8 14-3096,2-23-1032,11 5-258,1-4-129,6 4-258,-2 6 0,-4-2-258,-1 12-129,-10-4-387,2 17-645,-22-15-774,10 17-2580,-22 0-387,0 0-387,-7 15 0</inkml:trace>
          <inkml:trace contextRef="#ctx0" brushRef="#br1" timeOffset="82446.1448">13917 4219 6708,'-14'4'5160,"14"-4"0,2-21-516,10-12-2838,27 6-903,-5-17-129,17 1-258,2-7-258,-1-2-129,5 3-516,-12 2-516,12 25-1806,-23-4-2193,-10 17-258,-24 9-387,8 17 0</inkml:trace>
          <inkml:trace contextRef="#ctx0" brushRef="#br1" timeOffset="82024.9437">14096 3609 3225,'0'0'5160,"1"17"-129,-1-17-258,10 40-1806,-10-40-1290,0 48-645,0-14-258,0 7-645,0 6-516,-4-7-903,4 14-2322,0-10-1419,-4-2 0,1-12-387</inkml:trace>
          <inkml:trace contextRef="#ctx0" brushRef="#br1" timeOffset="82212.1444">14275 3724 9159,'12'-17'5160,"2"9"-258,-14 8-1161,8 24-2451,-12-2-645,3 9-516,-1 7-516,-10-2-1161,12 11-2064,-8-2-1290,-3-1-258,-3-4-258</inkml:trace>
        </inkml:traceGroup>
        <inkml:traceGroup>
          <inkml:annotationXML>
            <emma:emma xmlns:emma="http://www.w3.org/2003/04/emma" version="1.0">
              <emma:interpretation id="{D8A1C68F-58D3-4D67-97F5-567B7EDD756D}" emma:medium="tactile" emma:mode="ink">
                <msink:context xmlns:msink="http://schemas.microsoft.com/ink/2010/main" type="inkWord" rotatedBoundingBox="15292,4252 16573,4235 16591,5476 15309,5494"/>
              </emma:interpretation>
              <emma:one-of disjunction-type="recognition" id="oneOf37">
                <emma:interpretation id="interp185" emma:lang="zh-CN" emma:confidence="0">
                  <emma:literal>格</emma:literal>
                </emma:interpretation>
                <emma:interpretation id="interp186" emma:lang="zh-CN" emma:confidence="0">
                  <emma:literal>梧</emma:literal>
                </emma:interpretation>
                <emma:interpretation id="interp187" emma:lang="zh-CN" emma:confidence="0">
                  <emma:literal>恪</emma:literal>
                </emma:interpretation>
                <emma:interpretation id="interp188" emma:lang="zh-CN" emma:confidence="0">
                  <emma:literal>柽</emma:literal>
                </emma:interpretation>
                <emma:interpretation id="interp189" emma:lang="zh-CN" emma:confidence="0">
                  <emma:literal>将</emma:literal>
                </emma:interpretation>
              </emma:one-of>
            </emma:emma>
          </inkml:annotationXML>
          <inkml:trace contextRef="#ctx0" brushRef="#br1" timeOffset="83054.5457">14577 4249 8643,'32'-14'5547,"-17"8"-645,0-3-129,14 2-3999,-5-7-516,7-5-129,9-1-258,-1-4-387,6 3-258,-8-17-645,16 20-1290,-19-11-1677,1-1-645,-5 4-387</inkml:trace>
          <inkml:trace contextRef="#ctx0" brushRef="#br1" timeOffset="83304.1461">15065 3873 4644,'-16'14'5289,"6"0"0,2 6-387,8 19-2193,-11-8-903,11 30-645,-8-1-387,7 20-258,-7 2-129,5 12-258,-4-5-129,3 0 129,1-5-129,-2-10 0,0-9-258,-2-17 129,3-6-387,-6-26-387,8-1-774,-21-30-1290,11-15-2064,-10-18-258,-2-8-516,2-13 646</inkml:trace>
          <inkml:trace contextRef="#ctx0" brushRef="#br1" timeOffset="83428.9462">14775 4441 4257,'-19'-49'5289,"19"49"-258,0 0-258,-12 14-2064,12 19-1419,-2-3-903,-1 3-903,3 12-1161,-7-9-2451,5-9-903,2-7-129,0-20-387</inkml:trace>
          <inkml:trace contextRef="#ctx0" brushRef="#br1" timeOffset="83881.3471">14875 4468 1806,'59'-75'3354,"-20"45"0,-9-14-2451,6-9-903,-2-3-387,3-7-258,-4-3 258,8 0 0,-9-3 258,2 5 774,-5 8 387,-7 0 645,2 24 387,-17-10 129,12 28-258,-19-12 0,0 26-129,0-13-387,0 13-387,0 0-387,0 13-258,0-13 0,-1 24-129,1-8-129,0 2-129,4 1 0,7 1 0,0 0 0,5-3 0,1 3-129,2-1 129,3-5 0,5 0 0,-4-2 129,2 2-129,-1-4 258,-1 3 0,-9 2 0,1 7 129,-10 7 129,-5 10-258,-13 2 129,-8 8-258,-16 3-129,-7 8-129,-4-2-258,-7-10-387,9 1-774,-15-32-1032,25 8-1419,-5-23-1161,9-7-387,12-17 129</inkml:trace>
          <inkml:trace contextRef="#ctx0" brushRef="#br1" timeOffset="84567.7484">15128 4291 1,'3'-54'4127,"13"39"1291,5 3 129,11 10-516,-3-7-1548,28 15-1677,-13-6-645,19 8-516,-5-5-258,5 3-129,-1-2-258,-6 0-129,0 1-129,-15-5-129,-3 4-129,-11-4-129,-1 5-129,-26-5-258,0 0 129,0 0 129,-5 22-129,-15-18 258,2 7 258,-6-1 129,0-1 387,2 4 129,-6-1 258,7 10 0,-3 0 258,5 11-129,-8-5 0,8 15 0,-6 1-129,7 8 0,-2-2-258,3 1 0,-4-5-129,6-2 0,4-2-129,1-12-129,4-9-129,6-21 0,-10 19 0,10-19-129,-6-7 129,6-10-129,0-2 129,0-7 129,8-1 0,1-1 129,7-7 0,3-1 0,5 1 129,6-4-129,-2 1 129,2 2-129,2 2 129,-6 8 0,-3 3 0,-3 9 129,-6 5 0,-14 9 0,15 9 0,-14 12 129,-1 1 0,-7 9-129,-8 0 0,0 8 0,-4-2-129,-3 3 0,1-4-129,3-5 129,-1-2-129,8-6 0,3-10 0,8-13 129,0 0-129,22 0 0,2-10-129,2-15-258,12 5-258,-6-18-2193,10 11-1935,-1-5-516,4 6-129,-2 2-645</inkml:trace>
        </inkml:traceGroup>
        <inkml:traceGroup>
          <inkml:annotationXML>
            <emma:emma xmlns:emma="http://www.w3.org/2003/04/emma" version="1.0">
              <emma:interpretation id="{69A0BE06-8FB4-4628-B7D6-D312C9EA2145}" emma:medium="tactile" emma:mode="ink">
                <msink:context xmlns:msink="http://schemas.microsoft.com/ink/2010/main" type="inkWord" rotatedBoundingBox="16986,4413 18213,4396 18226,5360 16999,5377"/>
              </emma:interpretation>
              <emma:one-of disjunction-type="recognition" id="oneOf38">
                <emma:interpretation id="interp190" emma:lang="zh-CN" emma:confidence="0">
                  <emma:literal>的</emma:literal>
                </emma:interpretation>
                <emma:interpretation id="interp191" emma:lang="zh-CN" emma:confidence="0">
                  <emma:literal>矽</emma:literal>
                </emma:interpretation>
                <emma:interpretation id="interp192" emma:lang="zh-CN" emma:confidence="0">
                  <emma:literal>灼</emma:literal>
                </emma:interpretation>
                <emma:interpretation id="interp193" emma:lang="zh-CN" emma:confidence="0">
                  <emma:literal>昀</emma:literal>
                </emma:interpretation>
                <emma:interpretation id="interp194" emma:lang="zh-CN" emma:confidence="0">
                  <emma:literal>砂</emma:literal>
                </emma:interpretation>
              </emma:one-of>
            </emma:emma>
          </inkml:annotationXML>
          <inkml:trace contextRef="#ctx0" brushRef="#br1" timeOffset="86018.551">16264 3925 11094,'20'0'5160,"-5"0"-129,3 0-387,5 0-4515,2 0-387,-1-4-516,8 4-258,-10 0 129,7 5 129,-17 5-258,4 14 645,-13 12 0,-1 8 258,-2 14 387,-12 3 258,1 16-129,-7-3 258,4 8-387,-3-8-129,2-1 0,2-9 0,0-8-258,5-11-129,-2-14-258,8-1-387,2-30 129,-7 12-129,-2-21 0,9-4 0,0-19 258,0-1 258,2-2 387,5-10 516,8 8 129,-6-10 516,15 16-258,-13-11 258,15 13 0,-8-6-129,12 10-258,-11-5 0,5 11-387,-4-3-129,2 8-129,-6-1 129,1 10-129,-4 2 0,1 3 0,-14 0 0,19 29 0,-11-8 0,-3 10 0,0 4 0,0 3-129,-4 1 0,-1 1 0,0-2-129,-4-3 129,-2-4-129,0-8 129,-1-2-129,7-21 0,-13 19 0,13-19 129,-4-8-129,4-9 0,0-7 0,7-7-129,11-12 0,0-4 0,8-7 129,2-6-258,5-4 129,-1-9 258,5 4-258,0 1 387,-7 2-129,1 6 258,-5 6 129,-3 12 0,-5 6 129,-4 15-129,-9 6 129,-5 15 0,5 10-129,-5 19-129,0 0 0,-1 8-129,1 4 0,0-2-129,5-2 0,7-8-129,7-10 0,5-9-129,7-7 0,3-6 0,5-9 0,-3-5 129,6 0-258,-2-5 387,-4 7-258,-4 3 258,-4 3 0,-8 8 129,-5 1 0,-1 0 0,-14 0 129,14 24 0,-9-11-129,1 7 0,-3 1 258,-1 3-258,-2 3 0,4 8 0,-4-1 0,0 7 0,-7 4 0,-2 4 0,-5-1 0,-2 7 0,-2-2 0,-1-2 0,-5 0-129,-1-8 129,-3-1-129,-2-10 0,-2-5 0,-2-9-129,-1-4-129,-8-14 0,3 0-129,-3-14 129,6-6-129,-2-7 0,9 0 129,5-7 129,8 3 0,10 3 129,7 2 129,9 4 129,11 7 0,8 3-129,3 0 129,3 7-129,4 0 0,-1 3-258,-3 2 0,-5-3-516,-2 9-1161,-27-6-2451,0 0-903,0 0-387,-11 13-516</inkml:trace>
          <inkml:trace contextRef="#ctx0" brushRef="#br1" timeOffset="86190.1514">16484 4473 11739,'0'0'5547,"0"0"-387,16 20-258,5-11-5031,-2-9-3483,10 4-1290,1 3-516,2-1-387</inkml:trace>
        </inkml:traceGroup>
        <inkml:traceGroup>
          <inkml:annotationXML>
            <emma:emma xmlns:emma="http://www.w3.org/2003/04/emma" version="1.0">
              <emma:interpretation id="{E03F11AA-8D59-453B-9A1E-6514C848F013}" emma:medium="tactile" emma:mode="ink">
                <msink:context xmlns:msink="http://schemas.microsoft.com/ink/2010/main" type="inkWord" rotatedBoundingBox="18658,4450 19215,4443 19229,5450 18672,5458"/>
              </emma:interpretation>
              <emma:one-of disjunction-type="recognition" id="oneOf39">
                <emma:interpretation id="interp195" emma:lang="zh-CN" emma:confidence="0">
                  <emma:literal>L</emma:literal>
                </emma:interpretation>
                <emma:interpretation id="interp196" emma:lang="zh-CN" emma:confidence="0">
                  <emma:literal>l</emma:literal>
                </emma:interpretation>
                <emma:interpretation id="interp197" emma:lang="zh-CN" emma:confidence="0">
                  <emma:literal>七</emma:literal>
                </emma:interpretation>
                <emma:interpretation id="interp198" emma:lang="zh-CN" emma:confidence="0">
                  <emma:literal>匕</emma:literal>
                </emma:interpretation>
                <emma:interpretation id="interp199" emma:lang="zh-CN" emma:confidence="0">
                  <emma:literal>c</emma:literal>
                </emma:interpretation>
              </emma:one-of>
            </emma:emma>
          </inkml:annotationXML>
          <inkml:trace contextRef="#ctx0" brushRef="#br1" timeOffset="104254.9831">18084 3886 5934,'0'-17'5418,"0"17"-516,0 0-1032,-12-19-1806,12 19-645,0 0 0,0 0-645,0 0-258,0 0 0,0 13-258,0 13 0,0 10 0,-4 11-129,0 9-129,-1 9 0,2 6 0,-3 2 0,-1 0 0,-1-2 0,2-8-129,-4-5 129,2-5 0,-1-6 0,3-4 0,-2-8 0,1-8 0,0-4 0,-1-4 0,1-6 0,7-13 0,-8 14 0,8-14 0,0 0 0,0 0 0,0 0 0,0 0 0,0 0-129,-3 14 129,3-14 0,21 9 0,3-2 0,9-2-129,9 5 258,6-2-129,7 1 129,-1-4-129,2 0 129,-5-1-129,-3-4 0,-9 0 0,-10 0 0,-5 0-129,-10-2-258,0 2-516,-14-18-1806,4 3-2193,-4 0-516,0 2-129,0-7-516</inkml:trace>
        </inkml:traceGroup>
        <inkml:traceGroup>
          <inkml:annotationXML>
            <emma:emma xmlns:emma="http://www.w3.org/2003/04/emma" version="1.0">
              <emma:interpretation id="{16117DD6-C7F2-46D9-AD02-78E9DF40B46F}" emma:medium="tactile" emma:mode="ink">
                <msink:context xmlns:msink="http://schemas.microsoft.com/ink/2010/main" type="inkWord" rotatedBoundingBox="19483,4870 19662,4867 19668,5313 19490,5316"/>
              </emma:interpretation>
              <emma:one-of disjunction-type="recognition" id="oneOf40">
                <emma:interpretation id="interp200" emma:lang="zh-CN" emma:confidence="0">
                  <emma:literal>”</emma:literal>
                </emma:interpretation>
                <emma:interpretation id="interp201" emma:lang="zh-CN" emma:confidence="0">
                  <emma:literal>“</emma:literal>
                </emma:interpretation>
                <emma:interpretation id="interp202" emma:lang="zh-CN" emma:confidence="0">
                  <emma:literal>"</emma:literal>
                </emma:interpretation>
                <emma:interpretation id="interp203" emma:lang="zh-CN" emma:confidence="0">
                  <emma:literal>;</emma:literal>
                </emma:interpretation>
                <emma:interpretation id="interp204" emma:lang="zh-CN" emma:confidence="0">
                  <emma:literal>i</emma:literal>
                </emma:interpretation>
              </emma:one-of>
            </emma:emma>
          </inkml:annotationXML>
          <inkml:trace contextRef="#ctx0" brushRef="#br1" timeOffset="104504.5834">18779 4547 7482,'14'-1'5547,"-14"1"-516,0 0-129,7 24-2967,-7-24-1419,-5 30-129,0-10-258,-1-6-645,6 20-1290,-9-16-2967,6 0-258,-3-5-387,6-13-387</inkml:trace>
          <inkml:trace contextRef="#ctx0" brushRef="#br1" timeOffset="104691.7837">18844 4288 9933,'3'-18'5418,"-3"18"-258,0 0-258,0 0-4128,9 9-645,-1 7-387,-8-16-774,31 38-2709,-17-18-1032,2 5-645,-1-5-387</inkml:trace>
        </inkml:traceGroup>
        <inkml:traceGroup>
          <inkml:annotationXML>
            <emma:emma xmlns:emma="http://www.w3.org/2003/04/emma" version="1.0">
              <emma:interpretation id="{F9972F7D-544B-4106-904C-08A46D904B6F}" emma:medium="tactile" emma:mode="ink">
                <msink:context xmlns:msink="http://schemas.microsoft.com/ink/2010/main" type="inkWord" rotatedBoundingBox="19785,5109 20106,5104 20111,5426 19789,5431"/>
              </emma:interpretation>
              <emma:one-of disjunction-type="recognition" id="oneOf41">
                <emma:interpretation id="interp205" emma:lang="zh-CN" emma:confidence="0">
                  <emma:literal>n</emma:literal>
                </emma:interpretation>
                <emma:interpretation id="interp206" emma:lang="zh-CN" emma:confidence="0">
                  <emma:literal>八</emma:literal>
                </emma:interpretation>
                <emma:interpretation id="interp207" emma:lang="zh-CN" emma:confidence="0">
                  <emma:literal>门</emma:literal>
                </emma:interpretation>
                <emma:interpretation id="interp208" emma:lang="zh-CN" emma:confidence="0">
                  <emma:literal>的</emma:literal>
                </emma:interpretation>
                <emma:interpretation id="interp209" emma:lang="zh-CN" emma:confidence="0">
                  <emma:literal>冖</emma:literal>
                </emma:interpretation>
              </emma:one-of>
            </emma:emma>
          </inkml:annotationXML>
          <inkml:trace contextRef="#ctx0" brushRef="#br1" timeOffset="105128.5846">19139 4509 8901,'0'14'5289,"-9"0"-258,6 14-645,-15-13-3354,14 12-516,-6-3-129,3 7-129,0-3-258,0-2 0,3-4-129,0-7 0,3-2-129,1-13 0,0 0 0,0 0-258,0 0 258,14-24 0,1 3 0,-3-7 129,9 0 0,-2-3 129,3 0 129,1 6 129,0-4 0,3 11 129,-4 3 258,3 12-258,-10 2 258,6 8-258,-8 10 0,2 10 0,-6 2-129,0 5-129,-3 2 0,-2-3-258,3 2-516,-7-17-2322,0 9-1935,0-9-645,0 0-129,0-1-387</inkml:trace>
        </inkml:traceGroup>
        <inkml:traceGroup>
          <inkml:annotationXML>
            <emma:emma xmlns:emma="http://www.w3.org/2003/04/emma" version="1.0">
              <emma:interpretation id="{F2EB34CC-0221-4FBC-8FCF-ACDD93546766}" emma:medium="tactile" emma:mode="ink">
                <msink:context xmlns:msink="http://schemas.microsoft.com/ink/2010/main" type="inkWord" rotatedBoundingBox="20220,4429 21626,4409 21641,5472 20235,5492"/>
              </emma:interpretation>
              <emma:one-of disjunction-type="recognition" id="oneOf42">
                <emma:interpretation id="interp210" emma:lang="zh-CN" emma:confidence="0">
                  <emma:literal>@</emma:literal>
                </emma:interpretation>
                <emma:interpretation id="interp211" emma:lang="zh-CN" emma:confidence="0">
                  <emma:literal>壮</emma:literal>
                </emma:interpretation>
                <emma:interpretation id="interp212" emma:lang="zh-CN" emma:confidence="0">
                  <emma:literal>札</emma:literal>
                </emma:interpretation>
                <emma:interpretation id="interp213" emma:lang="zh-CN" emma:confidence="0">
                  <emma:literal>此</emma:literal>
                </emma:interpretation>
                <emma:interpretation id="interp214" emma:lang="zh-CN" emma:confidence="0">
                  <emma:literal>杜</emma:literal>
                </emma:interpretation>
              </emma:one-of>
            </emma:emma>
          </inkml:annotationXML>
          <inkml:trace contextRef="#ctx0" brushRef="#br1" timeOffset="106438.9866">19894 4614 6063,'41'-4'5418,"-22"-2"-258,-3 6-1032,-10-14-2193,16 14-774,-22 0-258,17-17-516,-12 3-129,-5 14 0,0-23-129,-8 9 0,-11 2 0,-8 5-129,-4 4 129,-8 3-129,-8 12 0,-5 13 129,-4 8-129,5 7 129,-4 9-129,12 1 0,4-3 0,12-1 0,12-8-129,15-11 129,11-10-129,20-15 0,14-9 0,12-24-129,11-10 0,6-16 0,9-7 0,-3-16-258,-2-2 258,-10-10 129,-6-1-129,-14-4 258,-14 2 0,-10 10 258,-17 5 0,-4 20 387,-9 4-129,-7 28-129,-15 10 129,3 23 0,-10 22-129,2 20-258,-1 13 0,0 19-129,2 6 0,6 5 0,7 2 0,15-4-129,4-3 0,13-11 129,9-7 0,10-11-129,3-8 129,-1-6-129,2-7 0,-6-6 129,-1-8-258,-8-5 258,-2-5-129,-2-6 129,-4-5 0,4 0-129,6-9 129,0-4 0,5-5 0,9-7 0,3 0 0,2-7-129,-1-2 129,0 0 0,-6 0 0,-7-2-129,-3 0 129,-12 1 0,-7-2 0,-6 1 0,-8 2 0,-6 3 129,-3 4 0,-2 4 0,-4 4 0,2 12 129,1 7-129,2 10 129,0 15-129,3 10 129,-1 7-258,2 14 129,5 1-129,3 1 129,3-1-258,3-4 129,7-7 0,6-12-129,10-8 0,7-16-129,4-7 129,2-10-258,9-12 0,-2-15-258,6 1-129,-17-20-1290,17 15-2064,-19-7-1032,-2 7-129,-8 3-258</inkml:trace>
        </inkml:traceGroup>
        <inkml:traceGroup>
          <inkml:annotationXML>
            <emma:emma xmlns:emma="http://www.w3.org/2003/04/emma" version="1.0">
              <emma:interpretation id="{4959EE6B-7B05-4BE0-82CA-3FE9ED391E3E}" emma:medium="tactile" emma:mode="ink">
                <msink:context xmlns:msink="http://schemas.microsoft.com/ink/2010/main" type="inkWord" rotatedBoundingBox="21705,4400 22127,4394 22140,5376 21719,5381"/>
              </emma:interpretation>
              <emma:one-of disjunction-type="recognition" id="oneOf43">
                <emma:interpretation id="interp215" emma:lang="zh-CN" emma:confidence="0">
                  <emma:literal>b</emma:literal>
                </emma:interpretation>
                <emma:interpretation id="interp216" emma:lang="zh-CN" emma:confidence="0">
                  <emma:literal>”</emma:literal>
                </emma:interpretation>
                <emma:interpretation id="interp217" emma:lang="zh-CN" emma:confidence="0">
                  <emma:literal>门</emma:literal>
                </emma:interpretation>
                <emma:interpretation id="interp218" emma:lang="zh-CN" emma:confidence="0">
                  <emma:literal>万</emma:literal>
                </emma:interpretation>
                <emma:interpretation id="interp219" emma:lang="zh-CN" emma:confidence="0">
                  <emma:literal>勹</emma:literal>
                </emma:interpretation>
              </emma:one-of>
            </emma:emma>
          </inkml:annotationXML>
          <inkml:trace contextRef="#ctx0" brushRef="#br1" timeOffset="107031.788">21074 3800 9804,'0'0'5289,"0"0"-258,2 25-129,4 29-3354,-12-1-1032,0 18-258,-5 7 0,1 14-258,-3-2 0,3 0-129,-2 0 0,4-14 0,3-3-258,-1-20-258,8 2-645,-4-32-1419,8 2-2193,-6-25-387,13 0-258,-8-19 0</inkml:trace>
          <inkml:trace contextRef="#ctx0" brushRef="#br1" timeOffset="107296.9884">21052 4309 1935,'42'-20'4515,"-8"20"129,0 7-1290,-1-3-1161,21 19-387,-16-10-258,13 19-129,-24-10-129,5 15-387,-22-3 129,-4 10-258,-13-6-258,-15 8 0,-13-4-258,-5 2-129,-12-7-129,-3-6-129,3-8-387,-2-17-645,21 4-1935,-2-16-1935,12-8-387,13-6-258,10-6 129</inkml:trace>
        </inkml:traceGroup>
        <inkml:traceGroup>
          <inkml:annotationXML>
            <emma:emma xmlns:emma="http://www.w3.org/2003/04/emma" version="1.0">
              <emma:interpretation id="{521587B7-CBDA-44C6-B961-04B1C8290B25}" emma:medium="tactile" emma:mode="ink">
                <msink:context xmlns:msink="http://schemas.microsoft.com/ink/2010/main" type="inkWord" rotatedBoundingBox="22296,4826 23613,4808 23636,6472 22319,6491"/>
              </emma:interpretation>
              <emma:one-of disjunction-type="recognition" id="oneOf44">
                <emma:interpretation id="interp220" emma:lang="zh-CN" emma:confidence="0">
                  <emma:literal>特</emma:literal>
                </emma:interpretation>
                <emma:interpretation id="interp221" emma:lang="zh-CN" emma:confidence="0">
                  <emma:literal>悖</emma:literal>
                </emma:interpretation>
                <emma:interpretation id="interp222" emma:lang="zh-CN" emma:confidence="0">
                  <emma:literal>哗</emma:literal>
                </emma:interpretation>
                <emma:interpretation id="interp223" emma:lang="zh-CN" emma:confidence="0">
                  <emma:literal>哕</emma:literal>
                </emma:interpretation>
                <emma:interpretation id="interp224" emma:lang="zh-CN" emma:confidence="0">
                  <emma:literal>恃</emma:literal>
                </emma:interpretation>
              </emma:one-of>
            </emma:emma>
          </inkml:annotationXML>
          <inkml:trace contextRef="#ctx0" brushRef="#br1" timeOffset="108576.1907">21578 4613 7224,'55'28'4773,"-36"-21"-129,5 0-516,3-4-3483,1-5-774,4-15 0,7-6-129,-5-10-129,7-6-129,-7-9-129,7 1 0,-22-6-129,1 6 258,-15 3 258,-5 6 387,-7 14 129,-22 4 645,7 20 0,-21 0 129,11 26 129,-14 3 0,10 23-129,-6 1 0,14 15-387,-1-2-258,16 3 0,4-6-258,12-5 0,15-12-129,14-16-129,11-11-129,9-19-258,12-10 0,-5-24-387,10-1 129,-13-19 0,5 4 129,-15-7 129,-4 4 516,-9 9 258,-16 1 516,2 17 0,-15 2 129,-4 24 0,0 0 0,1 9-387,-4 13-129,0 8-129,-10 10-129,7 4 0,-1 5-129,-1-1 129,2-2-129,-1-6 0,5-7 129,-2-4-129,0-11 129,4-4-129,0-14 129,0 0-129,0-7 0,2-12-129,6-7 0,4-10-129,7-1-129,-3-10-258,14 10-387,-10-15-516,20 25-516,-17-14 0,19 25-129,-17-9 645,12 21 516,-9 3 903,-4-3 645,2 13 516,-26-9 774,38 27 258,-38-27 129,28 25-645,-28-25-258,26 21-516,-12-18-258,6 0-129,-1-3-129,0-8-129,1-9 0,3-5 0,1-8 0,-5 0-129,-3-2 129,-5 1-129,-6 0 129,-5 5-129,-2 4 129,-17 12 0,-9 8 0,-3 6 129,-7 14-129,-2 16 129,-3 5-129,4 12 0,0 1-129,6 5 129,5-2-258,10-7 129,8-3-129,8-13-129,3-9 129,14-9-129,10-7 0,2-7 129,4-1 0,0-7 0,-2-5 0,-4 4 129,-2 2 129,-6 7 0,-17 0 0,17 23 0,-17 6 0,0 19-129,-5 17 258,-8 15-129,-3 10 0,-3 11-129,-3 6 129,-2-3-129,2-2 0,-11-10 129,-3-6-258,0-10 129,-3-13-129,-7-12 129,-3-10-129,-5-13 129,-1-14 0,-3-14 0,2-8 129,7-21-258,5-8 258,15-6-258,11-9 258,18-4-258,19-5 258,24 1-258,23-1 258,13 1-258,14-3 0,7-5-387,20 16-1419,-23-12-2580,9 13-387,-11 2-645,-10 12-387</inkml:trace>
        </inkml:traceGroup>
      </inkml:traceGroup>
      <inkml:traceGroup>
        <inkml:annotationXML>
          <emma:emma xmlns:emma="http://www.w3.org/2003/04/emma" version="1.0">
            <emma:interpretation id="{7A281C51-1ECE-4E08-B62E-81FB719D3ECB}" emma:medium="tactile" emma:mode="ink">
              <msink:context xmlns:msink="http://schemas.microsoft.com/ink/2010/main" type="line" rotatedBoundingBox="1030,6044 24021,5771 24048,8060 1058,8332"/>
            </emma:interpretation>
          </emma:emma>
        </inkml:annotationXML>
        <inkml:traceGroup>
          <inkml:annotationXML>
            <emma:emma xmlns:emma="http://www.w3.org/2003/04/emma" version="1.0">
              <emma:interpretation id="{FBBE1D47-BF06-4B74-9AE1-A9020DF5F950}" emma:medium="tactile" emma:mode="ink">
                <msink:context xmlns:msink="http://schemas.microsoft.com/ink/2010/main" type="inkWord" rotatedBoundingBox="1036,6490 1875,6480 1894,8109 1055,8119"/>
              </emma:interpretation>
              <emma:one-of disjunction-type="recognition" id="oneOf45">
                <emma:interpretation id="interp225" emma:lang="zh-CN" emma:confidence="0">
                  <emma:literal>多</emma:literal>
                </emma:interpretation>
                <emma:interpretation id="interp226" emma:lang="zh-CN" emma:confidence="0">
                  <emma:literal>乌</emma:literal>
                </emma:interpretation>
                <emma:interpretation id="interp227" emma:lang="zh-CN" emma:confidence="0">
                  <emma:literal>夕</emma:literal>
                </emma:interpretation>
                <emma:interpretation id="interp228" emma:lang="zh-CN" emma:confidence="0">
                  <emma:literal>歹</emma:literal>
                </emma:interpretation>
                <emma:interpretation id="interp229" emma:lang="zh-CN" emma:confidence="0">
                  <emma:literal>乡</emma:literal>
                </emma:interpretation>
              </emma:one-of>
            </emma:emma>
          </inkml:annotationXML>
          <inkml:trace contextRef="#ctx0" brushRef="#br1" timeOffset="111103.3951">439 6541 903,'58'-28'4386,"-34"21"129,8 7-387,-3 0-2322,0-6-1419,4-1-645,5 4-258,-10-4-129,4 6 0,-4-6 387,-6 7 0,-5 0 774,-17 0 258,20 14 387,-20-14 0,0 31 129,-3-17-129,1 17-258,-8-11-258,7 8-258,-5-5 0,4 6-258,-1-7-129,3-2 0,2-1 0,0-4-129,0-15-129,1 18 129,-1-18 0,26 1 0,-4-1-129,2-1 129,7-6 0,2 0 0,5 1 129,1-2 0,-4 4 0,-1 3 129,-4-1 129,-3 4 129,-12 5 258,0 12-129,-15 1 129,-1 18 0,-23 2 258,0 16-258,-19 4-129,-12 14-129,-10 5-129,-6 5-129,-8 1-258,-3-10-129,8-2-645,-9-30-1806,17-12-2322,2-22-387,9-19-387,10-30 129</inkml:trace>
          <inkml:trace contextRef="#ctx0" brushRef="#br1" timeOffset="110572.9941">643 5925 6063,'11'-22'5805,"1"6"-645,-12 16-516,-3 26-2451,-10 0-1806,0 7-387,-4 4 129,0 6-129,-1-5 0,1 2-129,5-4 0,-1-6 129,4-8-129,4-7 0,5-15 0,5 16 0,-5-16-129,26 5 129,-9-3 0,1-2 0,7 0 0,-2 0 129,0 0 0,-3 3 129,-4-1 0,0 8 129,-16-10-129,21 31 258,-21-7-258,0 11 258,-12 9-387,-9 5 0,-4 13-516,-18-3-774,8 15-2322,-15-9-1290,-3-3-516,3-17-129</inkml:trace>
          <inkml:trace contextRef="#ctx0" brushRef="#br1" timeOffset="111228.1953">536 6879 1806,'112'-31'4515,"-71"24"0,6 15-903,-8 1-3870,-9-8-3225,12 15-903,-12-14 0</inkml:trace>
        </inkml:traceGroup>
        <inkml:traceGroup>
          <inkml:annotationXML>
            <emma:emma xmlns:emma="http://www.w3.org/2003/04/emma" version="1.0">
              <emma:interpretation id="{CF63C152-D36E-4C6F-9BEE-FE68133E2167}" emma:medium="tactile" emma:mode="ink">
                <msink:context xmlns:msink="http://schemas.microsoft.com/ink/2010/main" type="inkWord" rotatedBoundingBox="2009,6706 2848,6696 2859,7590 2020,7600"/>
              </emma:interpretation>
              <emma:one-of disjunction-type="recognition" id="oneOf46">
                <emma:interpretation id="interp230" emma:lang="zh-CN" emma:confidence="0">
                  <emma:literal>尺</emma:literal>
                </emma:interpretation>
                <emma:interpretation id="interp231" emma:lang="zh-CN" emma:confidence="0">
                  <emma:literal>六</emma:literal>
                </emma:interpretation>
                <emma:interpretation id="interp232" emma:lang="zh-CN" emma:confidence="0">
                  <emma:literal>只</emma:literal>
                </emma:interpretation>
                <emma:interpretation id="interp233" emma:lang="zh-CN" emma:confidence="0">
                  <emma:literal>天</emma:literal>
                </emma:interpretation>
                <emma:interpretation id="interp234" emma:lang="zh-CN" emma:confidence="0">
                  <emma:literal>云</emma:literal>
                </emma:interpretation>
              </emma:one-of>
            </emma:emma>
          </inkml:annotationXML>
          <inkml:trace contextRef="#ctx0" brushRef="#br1" timeOffset="111633.7959">1471 6105 5031,'27'7'5031,"-6"0"-258,-3-7-387,-2 0-3870,8 0-258,-3-3 129,6 2-258,-4-2 0,0 3 0,-5 0 0,-3 4 0,-15-4 129,12 30 0,-12-5-129,-4 10 387,-10 3-258,-1 9 0,-5-5 0,1 3 0,-1-8-129,6-5 129,2-6-258,7-11 129,5-15-129,9 0 0,13-8-129,0-18-129,9 4-387,-5-18-1419,13 2-2451,-9 3-387,-4 1-645,-5 5 129</inkml:trace>
          <inkml:trace contextRef="#ctx0" brushRef="#br1" timeOffset="111914.5964">1632 6323 3354,'-17'44'5676,"7"-11"-258,-2 3-258,9 18-1806,-15-11-2193,10 19 0,-12-9-387,9 6-258,-11-4 0,2 2-258,-2-9 0,-1-4-387,1-6 129,-2-13-258,7 1-258,-8-26-1032,25 0-2967,-31-1-774,15-16-258,1-10-645</inkml:trace>
          <inkml:trace contextRef="#ctx0" brushRef="#br1" timeOffset="112101.7967">1838 6792 8901,'91'57'5547,"-51"-29"-258,-5-1-129,4 0-4644,-7-2-1548,-11-8-3483,2-6-516,-7-8-645,-16-3-387</inkml:trace>
        </inkml:traceGroup>
        <inkml:traceGroup>
          <inkml:annotationXML>
            <emma:emma xmlns:emma="http://www.w3.org/2003/04/emma" version="1.0">
              <emma:interpretation id="{5CB0BF3A-9648-49E4-AD31-012D43A1A356}" emma:medium="tactile" emma:mode="ink">
                <msink:context xmlns:msink="http://schemas.microsoft.com/ink/2010/main" type="inkWord" rotatedBoundingBox="3116,6388 3993,6378 4004,7382 3127,7392"/>
              </emma:interpretation>
              <emma:one-of disjunction-type="recognition" id="oneOf47">
                <emma:interpretation id="interp235" emma:lang="zh-CN" emma:confidence="0">
                  <emma:literal>伎</emma:literal>
                </emma:interpretation>
                <emma:interpretation id="interp236" emma:lang="zh-CN" emma:confidence="0">
                  <emma:literal>没</emma:literal>
                </emma:interpretation>
                <emma:interpretation id="interp237" emma:lang="zh-CN" emma:confidence="0">
                  <emma:literal>设</emma:literal>
                </emma:interpretation>
                <emma:interpretation id="interp238" emma:lang="zh-CN" emma:confidence="0">
                  <emma:literal>绞</emma:literal>
                </emma:interpretation>
                <emma:interpretation id="interp239" emma:lang="zh-CN" emma:confidence="0">
                  <emma:literal>役</emma:literal>
                </emma:interpretation>
              </emma:one-of>
            </emma:emma>
          </inkml:annotationXML>
          <inkml:trace contextRef="#ctx0" brushRef="#br1" timeOffset="112710.1979">2472 5789 8514,'0'0'5547,"0"0"-645,0 0-387,-13 7-4386,13-7-516,12 25-129,-12-25-258,22 37-129,-14-20 0,8 14 258,-12-1 129,-1 4 258,-3 4 258,-10 0 258,-4 7 258,-10-3 129,9 4 129,-8-12-258,9 0 129,-2-11-387,6-5-129,10-18-258,0 0 0,0 0-129,13-7 0,8-10 0,-4 5 129,2 0 129,3 5 129,-7 7 129,2 9 129,-9 9-129,1 18 129,-9 4-129,0 13 0,-4 2-258,-7 1-258,4 9-1032,-14-17-2322,5 0-1290,2-6-516,1-16 0</inkml:trace>
          <inkml:trace contextRef="#ctx0" brushRef="#br1" timeOffset="112866.1982">2719 6202 3483,'79'-62'3870,"-31"40"-774,-15-10-3225,2-2-1935,3 11-1935,-20-13 258</inkml:trace>
          <inkml:trace contextRef="#ctx0" brushRef="#br1" timeOffset="113084.5986">2783 5883 3225,'-27'-3'5418,"27"3"-258,-18 9-258,18-9-2322,-6 44-1677,-3-15-387,9 5-516,0 9-645,0-12-1806,1 5-2322,8-3-129,2-16-774</inkml:trace>
          <inkml:trace contextRef="#ctx0" brushRef="#br1" timeOffset="113755.3998">2945 5875 4644,'14'0'5289,"-14"0"0,7 26-516,2 6-3225,-12-10-387,3 16-516,-6-3-258,2 7-258,-3 0 0,-3-1-129,5-1-129,1-4 129,-1-4-129,4-4 0,1-2 0,3-11-129,9-1 0,2-11 0,3 0 0,3-3 0,8-8 0,0-4 0,3-1 258,-2 5 258,-3-5 0,3 10 129,-11-1 129,3 6 0,-21-2 129,13 32 129,-13-9-258,-5 19 129,-16-1-258,0 13 0,-13-1-258,-4 4 0,-5-4-129,-3-6 129,1-7-258,-2-10 0,6-11 0,-2-14-129,6-3 0,7-8 0,5-11 0,-2-8 0,9-3 0,4-2 0,4-2 258,3-2-129,4 3 258,3 7 0,8 1 129,10 8-129,3 1 258,13 13-129,4 1 129,15 8-258,1 7 129,7 3 0,-1 3-258,0 4 129,-5-2 0,-7-5 0,-8 4-129,-11-5 129,-6-3-258,-9-5 0,-14-9-516,0 0-2451,0 0-2064,-11-9-516,-6-9-387,1-3-129</inkml:trace>
        </inkml:traceGroup>
        <inkml:traceGroup>
          <inkml:annotationXML>
            <emma:emma xmlns:emma="http://www.w3.org/2003/04/emma" version="1.0">
              <emma:interpretation id="{3E288937-E2C6-43F2-990A-2ACAD94A5BF9}" emma:medium="tactile" emma:mode="ink">
                <msink:context xmlns:msink="http://schemas.microsoft.com/ink/2010/main" type="inkWord" rotatedBoundingBox="4629,6474 5213,6467 5223,7371 4640,7378"/>
              </emma:interpretation>
              <emma:one-of disjunction-type="recognition" id="oneOf48">
                <emma:interpretation id="interp240" emma:lang="zh-CN" emma:confidence="0">
                  <emma:literal>B</emma:literal>
                </emma:interpretation>
                <emma:interpretation id="interp241" emma:lang="zh-CN" emma:confidence="0">
                  <emma:literal>乃</emma:literal>
                </emma:interpretation>
                <emma:interpretation id="interp242" emma:lang="zh-CN" emma:confidence="0">
                  <emma:literal>〗</emma:literal>
                </emma:interpretation>
                <emma:interpretation id="interp243" emma:lang="zh-CN" emma:confidence="0">
                  <emma:literal>’</emma:literal>
                </emma:interpretation>
                <emma:interpretation id="interp244" emma:lang="zh-CN" emma:confidence="0">
                  <emma:literal>D</emma:literal>
                </emma:interpretation>
              </emma:one-of>
            </emma:emma>
          </inkml:annotationXML>
          <inkml:trace contextRef="#ctx0" brushRef="#br1" timeOffset="114738.2015">4001 5994 4257,'15'-7'5676,"3"17"-129,-12 12-387,-6-3-1935,6 27-2064,-9 2-645,1 18 0,-6 3-387,-3 8 0,3 5-387,-8-6 0,9-2-516,-8-26-387,15 6-516,-12-46-387,12-8-645,0-14-516,9-21 129,-14-30 129,5 0 387,-6-15 1419,-4 2 1419,4 6 903,-13-4 1032,15 18 258,-11-4 387,16 26-258,-1-9-645,16 21-387,-4-6-774,17 13-387,-4-3-129,9 7-129,-4 1-129,4 5 129,-5 3 129,4 4 0,-8 3 258,3 11-129,-8 6 129,-1 12-129,-11 0 129,-1 13 0,-7-2 0,-1 6-258,-12-4 0,-2 1-129,-2-8 0,0-8-129,2-4 0,6-9-129,9-17 0,0 13 0,17-13 0,9-6 0,8-4 0,5 0 129,4 2 129,0 5 0,-4 2 129,-2 5 129,-14 13 0,-2 11 129,-19 7-129,-2 13 0,-17 5-129,-12 4 0,-11 3-129,-10-5-129,-5-4-258,-10-11-129,7-3-774,-16-33-2451,18-4-1677,0-24-387,9-19-387</inkml:trace>
        </inkml:traceGroup>
        <inkml:traceGroup>
          <inkml:annotationXML>
            <emma:emma xmlns:emma="http://www.w3.org/2003/04/emma" version="1.0">
              <emma:interpretation id="{D1C7A4FB-CAED-4CD0-A566-A50D7B9F363B}" emma:medium="tactile" emma:mode="ink">
                <msink:context xmlns:msink="http://schemas.microsoft.com/ink/2010/main" type="inkWord" rotatedBoundingBox="5354,6437 6206,6427 6215,7207 5364,7218"/>
              </emma:interpretation>
              <emma:one-of disjunction-type="recognition" id="oneOf49">
                <emma:interpretation id="interp245" emma:lang="zh-CN" emma:confidence="0">
                  <emma:literal>e</emma:literal>
                </emma:interpretation>
                <emma:interpretation id="interp246" emma:lang="zh-CN" emma:confidence="0">
                  <emma:literal>七</emma:literal>
                </emma:interpretation>
                <emma:interpretation id="interp247" emma:lang="zh-CN" emma:confidence="0">
                  <emma:literal>土</emma:literal>
                </emma:interpretation>
                <emma:interpretation id="interp248" emma:lang="zh-CN" emma:confidence="0">
                  <emma:literal>尢</emma:literal>
                </emma:interpretation>
                <emma:interpretation id="interp249" emma:lang="zh-CN" emma:confidence="0">
                  <emma:literal>a</emma:literal>
                </emma:interpretation>
              </emma:one-of>
            </emma:emma>
          </inkml:annotationXML>
          <inkml:trace contextRef="#ctx0" brushRef="#br1" timeOffset="115502.6028">4640 6619 6708,'54'-23'5418,"-27"3"-129,1-5-516,-1 7-3612,-2-25-774,11-5-129,-1-9-258,-5-5-129,2-7 0,-8-2 0,-7 0-129,-13 1 129,-4 4-129,-12 12 258,-6 8 0,-6 19 0,-2 13 129,0 17 0,1 26 129,5 22 0,1 14 0,5 14 0,3 11-129,3 0 258,4-3-258,4-10-129,4-11-129,13-22-258,10-9 0,4-25-258,10-5-258,-3-25-516,16 4-129,-15-22 0,11 12 258,-16-14 0,6 16 129,-15-5 387,0 8 516,-10 9 387,-15 12 387,18-10 0,-18 10 387,0 0-258,0 0 258,14 6-129,-14-6 129,5 27-258,-5-27 129,14 35-258,-7-17 0,9 6-129,-5-5-258,5 1 129,1-6-258,3-9 0,1-5-129,2-10 0,1-10 0,-5-9 0,4-5 129,-7-2 0,-7 0 0,-6 5 258,-3 3 0,-8 10 129,-10 6-387,-8 5-516,3 14-2064,-9 8-2064,-2-1-387,7 6-387</inkml:trace>
        </inkml:traceGroup>
        <inkml:traceGroup>
          <inkml:annotationXML>
            <emma:emma xmlns:emma="http://www.w3.org/2003/04/emma" version="1.0">
              <emma:interpretation id="{96841E4F-72ED-4B8E-A3D1-CC7F4FD8EC3D}" emma:medium="tactile" emma:mode="ink">
                <msink:context xmlns:msink="http://schemas.microsoft.com/ink/2010/main" type="inkWord" rotatedBoundingBox="6405,6152 6917,6146 6928,7108 6416,7114"/>
              </emma:interpretation>
              <emma:one-of disjunction-type="recognition" id="oneOf50">
                <emma:interpretation id="interp250" emma:lang="zh-CN" emma:confidence="0">
                  <emma:literal>b</emma:literal>
                </emma:interpretation>
                <emma:interpretation id="interp251" emma:lang="zh-CN" emma:confidence="0">
                  <emma:literal>了</emma:literal>
                </emma:interpretation>
                <emma:interpretation id="interp252" emma:lang="zh-CN" emma:confidence="0">
                  <emma:literal>5</emma:literal>
                </emma:interpretation>
                <emma:interpretation id="interp253" emma:lang="zh-CN" emma:confidence="0">
                  <emma:literal>门</emma:literal>
                </emma:interpretation>
                <emma:interpretation id="interp254" emma:lang="zh-CN" emma:confidence="0">
                  <emma:literal>子</emma:literal>
                </emma:interpretation>
              </emma:one-of>
            </emma:emma>
          </inkml:annotationXML>
          <inkml:trace contextRef="#ctx0" brushRef="#br1" timeOffset="116142.204">5806 6254 1548,'27'-62'4773,"-6"33"129,8 5-1419,18 14-1032,-12-10-645,19 20-387,-13-4-258,10 11 0,-19 0-129,2 20 0,-22-2-258,0 20 0,-19-2-258,-10 10 0,-17-4-129,-10 3-129,-11-5-387,-4-15-129,2-11-516,-17-34-2193,19-18-2193,-2-21-387,23-11-387,16-14-516</inkml:trace>
          <inkml:trace contextRef="#ctx0" brushRef="#br1" timeOffset="115908.2035">5809 5552 5805,'-19'67'5934,"16"-11"-516,-8 12-258,11 18-3354,-9-8-774,5 15-258,-3-3-516,2-6-258,5-1-516,-2-23-903,13 6-1419,-11-29-1806,7-10-903,-7-27-387,14 0 646</inkml:trace>
        </inkml:traceGroup>
        <inkml:traceGroup>
          <inkml:annotationXML>
            <emma:emma xmlns:emma="http://www.w3.org/2003/04/emma" version="1.0">
              <emma:interpretation id="{0BCBEFF8-125F-437D-AA45-C2CBD602EBF9}" emma:medium="tactile" emma:mode="ink">
                <msink:context xmlns:msink="http://schemas.microsoft.com/ink/2010/main" type="inkWord" rotatedBoundingBox="7382,5968 8696,5953 8711,7214 7397,7229"/>
              </emma:interpretation>
              <emma:one-of disjunction-type="recognition" id="oneOf51">
                <emma:interpretation id="interp255" emma:lang="zh-CN" emma:confidence="0">
                  <emma:literal>定</emma:literal>
                </emma:interpretation>
                <emma:interpretation id="interp256" emma:lang="zh-CN" emma:confidence="0">
                  <emma:literal>更</emma:literal>
                </emma:interpretation>
                <emma:interpretation id="interp257" emma:lang="zh-CN" emma:confidence="0">
                  <emma:literal>足</emma:literal>
                </emma:interpretation>
                <emma:interpretation id="interp258" emma:lang="zh-CN" emma:confidence="0">
                  <emma:literal>廷</emma:literal>
                </emma:interpretation>
                <emma:interpretation id="interp259" emma:lang="zh-CN" emma:confidence="0">
                  <emma:literal>吏</emma:literal>
                </emma:interpretation>
              </emma:one-of>
            </emma:emma>
          </inkml:annotationXML>
          <inkml:trace contextRef="#ctx0" brushRef="#br1" timeOffset="119589.81">7161 6093 8514,'-29'29'5418,"9"-5"-387,-4 3-1677,0 23-2322,-17-3-387,-1 9-258,-5 3-387,-2-4-129,4-2-387,-3-22-516,20 4-1032,-11-35-1290,15-10-1806,7-20-258,5-17-129</inkml:trace>
          <inkml:trace contextRef="#ctx0" brushRef="#br1" timeOffset="119792.6104">6725 6089 4902,'96'23'5547,"-34"14"-258,8 10-387,24 21-2322,-16-12-1161,21 14-516,-8-10-387,6-4-258,-5-12 0,-2-11-258,-7-10-129,-9-17-129,-3-1-774,-21-20-2709,2-4-1161,-17-6-645,-8-10-387</inkml:trace>
          <inkml:trace contextRef="#ctx0" brushRef="#br1" timeOffset="118763.0086">7120 5434 2709,'-43'75'5289,"20"-26"-387,-5-1-387,-4 2-2709,11 14-903,-5-1-516,2 0-774,11 7-1548,0-12-2451,1-11-516,7-12-129</inkml:trace>
          <inkml:trace contextRef="#ctx0" brushRef="#br1" timeOffset="118638.2083">7030 5439 7998,'8'-17'5547,"-8"17"-258,0 0-387,0 0-3741,7-15-903,-7 15-258,15-9-129,2 7-516,-7-15-903,16 16-2193,-10-8-1290,0 4-516,-16 5 0</inkml:trace>
          <inkml:trace contextRef="#ctx0" brushRef="#br1" timeOffset="119355.8096">7132 5726 3483,'51'-57'5418,"-26"36"-258,-1 2-258,10 14-3096,-16-13-516,12 17-516,-11-4-258,3 5-129,-9 7-258,0 12 0,-6 0-129,-6 6-129,-1 7-258,-5-3-387,2 15-645,-23-15-258,14 20-129,-20-20 0,15 14 516,-16-16 387,8 0 516,3-5 774,-4-8 387,14 4 516,-4-16 0,16-2 0,0 0-516,0 0-258,11-6-258,11-8-258,3-4-129,1-2 0,3-2 0,-1 2 129,-1-4 0,-3 9 258,-9-1-129,0 9 387,-15 7-129,14-4 129,-14 4 0,0 10-129,-2 3-129,-4 13 0,-3 1 129,-1 5-258,-1 4 0,1 4 0,-2-4 0,2-2 0,0-5 129,5-8-258,3-5 0,2-16 0,1 13 0,-1-13 0,29-11 0,-5-7-129,2-1 129,2-7-387,6 6-258,-11-16-1032,16 17-903,-21-4-2709,-2-1 129,-7 7-516</inkml:trace>
        </inkml:traceGroup>
        <inkml:traceGroup>
          <inkml:annotationXML>
            <emma:emma xmlns:emma="http://www.w3.org/2003/04/emma" version="1.0">
              <emma:interpretation id="{8754E3A1-6C83-4616-8273-1A260E4F35A3}" emma:medium="tactile" emma:mode="ink">
                <msink:context xmlns:msink="http://schemas.microsoft.com/ink/2010/main" type="inkWord" rotatedBoundingBox="8599,6102 9080,6096 9093,7137 8611,7143"/>
              </emma:interpretation>
              <emma:one-of disjunction-type="recognition" id="oneOf52">
                <emma:interpretation id="interp260" emma:lang="zh-CN" emma:confidence="0">
                  <emma:literal>义</emma:literal>
                </emma:interpretation>
                <emma:interpretation id="interp261" emma:lang="zh-CN" emma:confidence="0">
                  <emma:literal>8</emma:literal>
                </emma:interpretation>
                <emma:interpretation id="interp262" emma:lang="zh-CN" emma:confidence="0">
                  <emma:literal>』</emma:literal>
                </emma:interpretation>
                <emma:interpretation id="interp263" emma:lang="zh-CN" emma:confidence="0">
                  <emma:literal>叉</emma:literal>
                </emma:interpretation>
                <emma:interpretation id="interp264" emma:lang="zh-CN" emma:confidence="0">
                  <emma:literal>女</emma:literal>
                </emma:interpretation>
              </emma:one-of>
            </emma:emma>
          </inkml:annotationXML>
          <inkml:trace contextRef="#ctx0" brushRef="#br1" timeOffset="120229.4111">8330 5833 7998,'21'-13'5547,"-21"13"0,10 22-516,-10 12-3741,-11 0-645,-3 16 0,-10 8-258,-4 5-129,-8 12-129,-6 1-129,-3 1 0,-2-8-129,3-5-258,1-17 0,7-7-258,-2-29-129,18-7-774,-12-35-903,30 1-1032,-11-31-903,13 8 387,0-21 1935,10 12 1161,5 9 1032,-1 5 1032,14 31 1290,-15-9 1419,17 27 387,-11 3-129,16 32-1806,-15-12-1161,15 17-387,-4-4-516,1 2-129,1 2-258,-5-10-258,2 9-1032,-17-18-2838,4 0-1032,-17-22-258,9 19-516</inkml:trace>
          <inkml:trace contextRef="#ctx0" brushRef="#br1" timeOffset="120416.6115">8012 5582 5160,'-12'-72'6063,"12"72"-258,11-8-516,10 28-1935,-4-3-2709,8 10-645,11 14-1032,-3 3-3741,10 4-387,4 5-387,4-1-645</inkml:trace>
        </inkml:traceGroup>
        <inkml:traceGroup>
          <inkml:annotationXML>
            <emma:emma xmlns:emma="http://www.w3.org/2003/04/emma" version="1.0">
              <emma:interpretation id="{003F311F-7921-4F22-8F29-059A6E5EBED5}" emma:medium="tactile" emma:mode="ink">
                <msink:context xmlns:msink="http://schemas.microsoft.com/ink/2010/main" type="inkWord" rotatedBoundingBox="9545,6770 9634,6768 9635,6931 9546,6932"/>
              </emma:interpretation>
              <emma:one-of disjunction-type="recognition" id="oneOf53">
                <emma:interpretation id="interp265" emma:lang="zh-CN" emma:confidence="0">
                  <emma:literal>、</emma:literal>
                </emma:interpretation>
                <emma:interpretation id="interp266" emma:lang="zh-CN" emma:confidence="0">
                  <emma:literal>·</emma:literal>
                </emma:interpretation>
                <emma:interpretation id="interp267" emma:lang="zh-CN" emma:confidence="0">
                  <emma:literal>‵</emma:literal>
                </emma:interpretation>
                <emma:interpretation id="interp268" emma:lang="zh-CN" emma:confidence="0">
                  <emma:literal>`</emma:literal>
                </emma:interpretation>
                <emma:interpretation id="interp269" emma:lang="zh-CN" emma:confidence="0">
                  <emma:literal>.</emma:literal>
                </emma:interpretation>
              </emma:one-of>
            </emma:emma>
          </inkml:annotationXML>
          <inkml:trace contextRef="#ctx0" brushRef="#br1" timeOffset="120541.4117">8821 6171 9417,'51'73'5676,"-36"-41"-645,-5-12-516,1 1-7998,-7-6-1419,-4-15-387,0 0-645</inkml:trace>
        </inkml:traceGroup>
        <inkml:traceGroup>
          <inkml:annotationXML>
            <emma:emma xmlns:emma="http://www.w3.org/2003/04/emma" version="1.0">
              <emma:interpretation id="{95311985-49E3-4FCE-B717-8EF6980327A4}" emma:medium="tactile" emma:mode="ink">
                <msink:context xmlns:msink="http://schemas.microsoft.com/ink/2010/main" type="inkWord" rotatedBoundingBox="10548,6101 11669,6088 11687,7617 10567,7630"/>
              </emma:interpretation>
              <emma:one-of disjunction-type="recognition" id="oneOf54">
                <emma:interpretation id="interp270" emma:lang="zh-CN" emma:confidence="0">
                  <emma:literal>即</emma:literal>
                </emma:interpretation>
                <emma:interpretation id="interp271" emma:lang="zh-CN" emma:confidence="0">
                  <emma:literal>邵</emma:literal>
                </emma:interpretation>
                <emma:interpretation id="interp272" emma:lang="zh-CN" emma:confidence="0">
                  <emma:literal>郎</emma:literal>
                </emma:interpretation>
                <emma:interpretation id="interp273" emma:lang="zh-CN" emma:confidence="0">
                  <emma:literal>叩</emma:literal>
                </emma:interpretation>
                <emma:interpretation id="interp274" emma:lang="zh-CN" emma:confidence="0">
                  <emma:literal>邸</emma:literal>
                </emma:interpretation>
              </emma:one-of>
            </emma:emma>
          </inkml:annotationXML>
          <inkml:trace contextRef="#ctx0" brushRef="#br1" timeOffset="121898.6141">9873 5593 8385,'6'-13'5547,"10"-4"-516,-16 17-258,29-14-4257,-11 5 0,7 8-387,-2-2 129,6 3-129,-8 5 0,1 15-129,-6 9 0,-11 11 0,-2 12-129,-3-1-258,-5 19-1290,-14-4-3096,6-4-387,-3-10-387,2-10-258</inkml:trace>
          <inkml:trace contextRef="#ctx0" brushRef="#br1" timeOffset="122538.2152">9874 5886 3096,'0'0'5160,"11"-9"-387,5-2-258,7-6-2580,3 6-1677,0 1-129,2 2 0,-3 4-258,-5 4 129,-3 3 129,-9 13 129,-8 2 129,0 8-129,-13 2 129,-1 7-129,-9-5 258,4-2-516,0-2-129,0-14-516,9 2-129,10-14-258,-9-14-387,7-20 129,4 6-129,-2-15 258,7 2 258,-7 1 774,0-2 516,0 19 516,-7 2 258,7 21 258,-24 3 0,12 30 0,-11 4 0,13 25-258,-9 0-387,7 18 0,-1-3 0,12 4-258,1-11-129,1-2-129,10-12-258,3-18 0,8-8-387,-6-24-387,12-6-645,-12-23-387,16 0 0,-20-30-129,15 13 0,-21-24 258,14 18 258,-14-7 903,0 11 1161,1 15 516,-8-2 516,1 29 0,1-17 129,13 25-258,-14-8 129,18 23-645,-18-23-516,30 30-129,-11-15-387,3-3-387,5 7-1032,-27-19-2451,33 8-1290,-14-8-129,1-3-387</inkml:trace>
          <inkml:trace contextRef="#ctx0" brushRef="#br1" timeOffset="122803.4157">10532 5556 7224,'54'-36'5547,"-17"25"-516,6 5-129,-2-5-3999,13 11-258,-8 0 129,1 8-387,-11 9 0,-3 12-129,-17 5 0,-8 9-129,-8 6-129,-14 5-129,-11 10-129,-11-9-645,5 10-1290,-21-20-2580,13-13-387,-4-19-516,7-13-129</inkml:trace>
          <inkml:trace contextRef="#ctx0" brushRef="#br1" timeOffset="122943.8159">10593 5738 8514,'2'-21'5547,"8"39"-645,-6 46-1548,-4 21-2193,10 50-2064,1 44-3741,-3 55-387,-8 41-645,1 40-516</inkml:trace>
        </inkml:traceGroup>
        <inkml:traceGroup>
          <inkml:annotationXML>
            <emma:emma xmlns:emma="http://www.w3.org/2003/04/emma" version="1.0">
              <emma:interpretation id="{779C0512-D584-4E8E-BAF8-E1057AE1A6C4}" emma:medium="tactile" emma:mode="ink">
                <msink:context xmlns:msink="http://schemas.microsoft.com/ink/2010/main" type="inkWord" rotatedBoundingBox="12879,6485 13609,6476 13620,7420 12891,7429"/>
              </emma:interpretation>
              <emma:one-of disjunction-type="recognition" id="oneOf55">
                <emma:interpretation id="interp275" emma:lang="zh-CN" emma:confidence="0">
                  <emma:literal>2</emma:literal>
                </emma:interpretation>
                <emma:interpretation id="interp276" emma:lang="zh-CN" emma:confidence="0">
                  <emma:literal>又</emma:literal>
                </emma:interpretation>
                <emma:interpretation id="interp277" emma:lang="zh-CN" emma:confidence="0">
                  <emma:literal>文</emma:literal>
                </emma:interpretation>
                <emma:interpretation id="interp278" emma:lang="zh-CN" emma:confidence="0">
                  <emma:literal>可</emma:literal>
                </emma:interpretation>
                <emma:interpretation id="interp279" emma:lang="zh-CN" emma:confidence="0">
                  <emma:literal>五</emma:literal>
                </emma:interpretation>
              </emma:one-of>
            </emma:emma>
          </inkml:annotationXML>
          <inkml:trace contextRef="#ctx0" brushRef="#br1" timeOffset="127343.0236">12376 6094 5547,'-34'-1'5418,"22"-5"-387,12 6-129,-7-20-3483,6-4-774,12 6 0,11-13-387,16 4 258,8-1-258,12 2 0,2 6-258,5 9 258,-2 9-129,-1 4 0,-9 16 129,-10 11-258,-16 11 129,-10 14-129,-16 4 129,-6 13 0,-23 7-129,-11 7 129,-15 3-258,-10-3 129,-4-2 0,-8-13 0,3-5-129,1-15 0,7-13 0,9-16 0,9-15-129,12-7 0,11-16 129,10-8 0,12-6 0,3-5 129,17 4 0,8 0-258,11 6 516,7 9-129,4 10-129,5 7 129,0 1-129,-2 18 129,-4 1-129,-8 6 129,-2 2-258,-12-4-258,3 17-1677,-17-13-2838,0-5-258,-1-5-387,-10-18-258</inkml:trace>
        </inkml:traceGroup>
        <inkml:traceGroup>
          <inkml:annotationXML>
            <emma:emma xmlns:emma="http://www.w3.org/2003/04/emma" version="1.0">
              <emma:interpretation id="{768E7713-B7B8-460B-81D9-C79987516BEA}" emma:medium="tactile" emma:mode="ink">
                <msink:context xmlns:msink="http://schemas.microsoft.com/ink/2010/main" type="inkWord" rotatedBoundingBox="13908,6230 14479,6223 14503,8173 13931,8180"/>
              </emma:interpretation>
              <emma:one-of disjunction-type="recognition" id="oneOf56">
                <emma:interpretation id="interp280" emma:lang="zh-CN" emma:confidence="0">
                  <emma:literal>7</emma:literal>
                </emma:interpretation>
                <emma:interpretation id="interp281" emma:lang="zh-CN" emma:confidence="0">
                  <emma:literal>〉</emma:literal>
                </emma:interpretation>
                <emma:interpretation id="interp282" emma:lang="zh-CN" emma:confidence="0">
                  <emma:literal>]</emma:literal>
                </emma:interpretation>
                <emma:interpretation id="interp283" emma:lang="zh-CN" emma:confidence="0">
                  <emma:literal>〕</emma:literal>
                </emma:interpretation>
                <emma:interpretation id="interp284" emma:lang="zh-CN" emma:confidence="0">
                  <emma:literal>:</emma:literal>
                </emma:interpretation>
              </emma:one-of>
            </emma:emma>
          </inkml:annotationXML>
          <inkml:trace contextRef="#ctx0" brushRef="#br1" timeOffset="127701.8243">13184 5631 7611,'22'12'5418,"-2"3"-516,10 0-129,5-3-4386,18 0-129,5-2-129,3-1 129,-1-1-258,-2 3 0,-3-4 0,-13 3 0,-9-2 129,-9 4 0,-7-1-129,-11 6 258,-6 3-129,0 10 258,-9 13 0,-6 23-129,-9 20 0,-4 32-129,-10 38-129,-4 28-645,2 55-2193,-16 22-2193,-6 21-774,-4 12-129</inkml:trace>
        </inkml:traceGroup>
        <inkml:traceGroup>
          <inkml:annotationXML>
            <emma:emma xmlns:emma="http://www.w3.org/2003/04/emma" version="1.0">
              <emma:interpretation id="{E9CBB58F-E3A1-4C47-B267-079739A3234C}" emma:medium="tactile" emma:mode="ink">
                <msink:context xmlns:msink="http://schemas.microsoft.com/ink/2010/main" type="inkWord" rotatedBoundingBox="15007,6506 15646,6498 15659,7565 15019,7573"/>
              </emma:interpretation>
              <emma:one-of disjunction-type="recognition" id="oneOf57">
                <emma:interpretation id="interp285" emma:lang="zh-CN" emma:confidence="0">
                  <emma:literal>个</emma:literal>
                </emma:interpretation>
                <emma:interpretation id="interp286" emma:lang="zh-CN" emma:confidence="0">
                  <emma:literal>广</emma:literal>
                </emma:interpretation>
                <emma:interpretation id="interp287" emma:lang="zh-CN" emma:confidence="0">
                  <emma:literal>斤</emma:literal>
                </emma:interpretation>
                <emma:interpretation id="interp288" emma:lang="zh-CN" emma:confidence="0">
                  <emma:literal>”</emma:literal>
                </emma:interpretation>
                <emma:interpretation id="interp289" emma:lang="zh-CN" emma:confidence="0">
                  <emma:literal>9</emma:literal>
                </emma:interpretation>
              </emma:one-of>
            </emma:emma>
          </inkml:annotationXML>
          <inkml:trace contextRef="#ctx0" brushRef="#br1" timeOffset="128544.2257">14606 5925 6837,'24'-18'5676,"-24"18"-258,13-4-258,-13 4-3225,0 0-903,-9 4-258,-1 15-387,-12 5 0,-2 6-387,-6 8-129,-10-3-258,0 11-516,-15-16-1677,20 8-2451,-5-12-387,12-6-387,5-11-129</inkml:trace>
          <inkml:trace contextRef="#ctx0" brushRef="#br1" timeOffset="128700.226">14394 6179 3612,'92'-22'5289,"-41"14"-129,-1 4-774,-9-11-2193,18 15-903,-14-7-516,4 3-645,-6 1-258,-11-7-1032,4 13-1161,-15-1-2451,-9-2-387,-12 0-129</inkml:trace>
          <inkml:trace contextRef="#ctx0" brushRef="#br1" timeOffset="128887.4263">14732 6199 7611,'-16'37'5547,"8"-7"-258,1 10-645,7 24-3483,-7 16-1161,-6 19-2838,0 27-2322,0 16-258,-3 11-645</inkml:trace>
        </inkml:traceGroup>
        <inkml:traceGroup>
          <inkml:annotationXML>
            <emma:emma xmlns:emma="http://www.w3.org/2003/04/emma" version="1.0">
              <emma:interpretation id="{70DBBA48-9721-40E6-96C0-46E828CBDC8B}" emma:medium="tactile" emma:mode="ink">
                <msink:context xmlns:msink="http://schemas.microsoft.com/ink/2010/main" type="inkWord" rotatedBoundingBox="16351,6310 16710,6305 16725,7524 16366,7528"/>
              </emma:interpretation>
              <emma:one-of disjunction-type="recognition" id="oneOf58">
                <emma:interpretation id="interp290" emma:lang="zh-CN" emma:confidence="0">
                  <emma:literal>(</emma:literal>
                </emma:interpretation>
                <emma:interpretation id="interp291" emma:lang="zh-CN" emma:confidence="0">
                  <emma:literal>l</emma:literal>
                </emma:interpretation>
                <emma:interpretation id="interp292" emma:lang="zh-CN" emma:confidence="0">
                  <emma:literal>1</emma:literal>
                </emma:interpretation>
                <emma:interpretation id="interp293" emma:lang="zh-CN" emma:confidence="0">
                  <emma:literal>「</emma:literal>
                </emma:interpretation>
                <emma:interpretation id="interp294" emma:lang="zh-CN" emma:confidence="0">
                  <emma:literal>丨</emma:literal>
                </emma:interpretation>
              </emma:one-of>
            </emma:emma>
          </inkml:annotationXML>
          <inkml:trace contextRef="#ctx0" brushRef="#br1" timeOffset="133037.0336">15987 5741 5934,'0'-21'5418,"0"21"0,-11-13-774,11 13-2967,0 0-903,-13 5-258,13-5 0,-23 19-387,10-1 0,-7 6 129,-3 3-258,-3 11 129,-4 7 129,-3 11-258,0 5 258,2 12-129,-1 1 0,9 12 0,5 1 0,6 0 0,5-1-129,7-4 129,0-8-258,7-11-258,12 5-516,-9-27-3225,13 4-1161,1-11-387,10-6-516</inkml:trace>
        </inkml:traceGroup>
        <inkml:traceGroup>
          <inkml:annotationXML>
            <emma:emma xmlns:emma="http://www.w3.org/2003/04/emma" version="1.0">
              <emma:interpretation id="{DA9819F9-3657-4217-8167-56665B2FCF9D}" emma:medium="tactile" emma:mode="ink">
                <msink:context xmlns:msink="http://schemas.microsoft.com/ink/2010/main" type="inkWord" rotatedBoundingBox="17249,6545 17699,6540 17710,7477 17260,7483"/>
              </emma:interpretation>
              <emma:one-of disjunction-type="recognition" id="oneOf59">
                <emma:interpretation id="interp295" emma:lang="zh-CN" emma:confidence="0">
                  <emma:literal>3</emma:literal>
                </emma:interpretation>
                <emma:interpretation id="interp296" emma:lang="zh-CN" emma:confidence="0">
                  <emma:literal>万</emma:literal>
                </emma:interpretation>
                <emma:interpretation id="interp297" emma:lang="zh-CN" emma:confidence="0">
                  <emma:literal>了</emma:literal>
                </emma:interpretation>
                <emma:interpretation id="interp298" emma:lang="zh-CN" emma:confidence="0">
                  <emma:literal>弓</emma:literal>
                </emma:interpretation>
                <emma:interpretation id="interp299" emma:lang="zh-CN" emma:confidence="0">
                  <emma:literal>歹</emma:literal>
                </emma:interpretation>
              </emma:one-of>
            </emma:emma>
          </inkml:annotationXML>
          <inkml:trace contextRef="#ctx0" brushRef="#br1" timeOffset="133973.0353">16526 6015 4386,'0'0'5547,"19"-15"-645,-4 8 0,7 7-2967,3-10-1161,18 1-258,1-3-129,6 5 0,-1-2-387,-2 6 258,-8 3-129,-7 9 0,-15 11 0,-12 12 129,-7 9 0,-17 7-129,-14 8 0,-6 7 0,-5 4-129,-7-6 129,2-2-129,5-12 0,4-4 0,11-15-129,10-6 0,19-22 129,0 0-129,0 0 0,33-20 129,3 1-129,10-2 129,3-1 0,2 5 0,-1 2 0,-2 9 129,-7 6 0,-8 0 129,-10 17 0,-15 7 0,-8 12 129,-12 5-129,-12 10 0,-16 2 0,-6 2-129,-6 0-258,0-13 129,4 3-516,3-21-387,23-3-1548,0-21-2838,24-13-129,20-18-258,21-9-129</inkml:trace>
        </inkml:traceGroup>
        <inkml:traceGroup>
          <inkml:annotationXML>
            <emma:emma xmlns:emma="http://www.w3.org/2003/04/emma" version="1.0">
              <emma:interpretation id="{41812C4A-E977-476F-994E-87DD9287D1B0}" emma:medium="tactile" emma:mode="ink">
                <msink:context xmlns:msink="http://schemas.microsoft.com/ink/2010/main" type="inkWord" rotatedBoundingBox="18063,6406 19066,6394 19078,7423 18075,7435"/>
              </emma:interpretation>
              <emma:one-of disjunction-type="recognition" id="oneOf60">
                <emma:interpretation id="interp300" emma:lang="zh-CN" emma:confidence="0">
                  <emma:literal>得</emma:literal>
                </emma:interpretation>
                <emma:interpretation id="interp301" emma:lang="zh-CN" emma:confidence="0">
                  <emma:literal>巧</emma:literal>
                </emma:interpretation>
                <emma:interpretation id="interp302" emma:lang="zh-CN" emma:confidence="0">
                  <emma:literal>何</emma:literal>
                </emma:interpretation>
                <emma:interpretation id="interp303" emma:lang="zh-CN" emma:confidence="0">
                  <emma:literal>们</emma:literal>
                </emma:interpretation>
                <emma:interpretation id="interp304" emma:lang="zh-CN" emma:confidence="0">
                  <emma:literal>以</emma:literal>
                </emma:interpretation>
              </emma:one-of>
            </emma:emma>
          </inkml:annotationXML>
          <inkml:trace contextRef="#ctx0" brushRef="#br1" timeOffset="134191.4357">17653 6113 4902,'18'-7'5934,"-18"7"-516,0 12-258,-9 17-1548,-15-9-2838,9 15-258,-10 0-258,-2 9-129,-1 4-387,-8-1-258,11 13-1032,-23-14-2838,17-2-903,2-9-258,4-11-387</inkml:trace>
          <inkml:trace contextRef="#ctx0" brushRef="#br1" timeOffset="134425.4361">17464 6160 7482,'13'-14'5676,"-13"14"-258,11 8-516,-11-8-3225,15 35-1032,-10-11-387,8 6-129,2 4-258,-3-5-516,11 14-1290,-13-11-2967,7-1-387,-5-4-387,3 0-258</inkml:trace>
          <inkml:trace contextRef="#ctx0" brushRef="#br1" timeOffset="135018.2371">17983 5909 6063,'26'-64'5418,"-11"44"-258,-1 6-774,11 10-3354,-9-4-516,12 8-129,-3 0-129,3 1-129,0 5 0,-2 7 0,-3-3 129,-3 7-129,-6 4 258,-5 6-129,-9 7 0,0 5-258,-18 7 258,-7 5-258,-9 5 129,-7 1-258,-4-1 129,1-3 0,0-6 0,6-10 0,9-5-129,10-15 129,19-17 0,0 0-129,18 0 0,11-17 0,7 0-258,3-2 258,5 3 0,-2 3 0,3 5 0,-7 6 129,-3 2 129,-6 10 129,-6 3 0,-4 12 258,-13-2 0,-2 12-129,-13 5 129,-12 6-129,-12 4-129,-6 1 0,-6-1-129,-5-3 0,3 1-129,0-19-129,13-2-387,0-19-516,34-8-1935,-19 0-2193,21-19-387,12-15-516,13-6 129</inkml:trace>
        </inkml:traceGroup>
        <inkml:traceGroup>
          <inkml:annotationXML>
            <emma:emma xmlns:emma="http://www.w3.org/2003/04/emma" version="1.0">
              <emma:interpretation id="{A2EB2120-8D98-4AB1-9F8A-40A9022B6FA8}" emma:medium="tactile" emma:mode="ink">
                <msink:context xmlns:msink="http://schemas.microsoft.com/ink/2010/main" type="inkWord" rotatedBoundingBox="19178,6704 19528,6700 19533,7121 19183,7125"/>
              </emma:interpretation>
              <emma:one-of disjunction-type="recognition" id="oneOf61">
                <emma:interpretation id="interp305" emma:lang="zh-CN" emma:confidence="0">
                  <emma:literal>×</emma:literal>
                </emma:interpretation>
                <emma:interpretation id="interp306" emma:lang="zh-CN" emma:confidence="0">
                  <emma:literal>"</emma:literal>
                </emma:interpretation>
                <emma:interpretation id="interp307" emma:lang="zh-CN" emma:confidence="0">
                  <emma:literal>ⅹ</emma:literal>
                </emma:interpretation>
                <emma:interpretation id="interp308" emma:lang="zh-CN" emma:confidence="0">
                  <emma:literal>x</emma:literal>
                </emma:interpretation>
                <emma:interpretation id="interp309" emma:lang="zh-CN" emma:confidence="0">
                  <emma:literal>Ⅹ</emma:literal>
                </emma:interpretation>
              </emma:one-of>
            </emma:emma>
          </inkml:annotationXML>
          <inkml:trace contextRef="#ctx0" brushRef="#br1" timeOffset="135345.8377">18772 6115 5160,'14'-13'5805,"-14"13"-129,0 0-645,0 0-2064,0 0-1548,0 18-387,-11 14-387,-12 2-258,-2 9-129,-6 4-258,-6 2 0,3 2-258,-4-5-387,7 4-645,-8-30-2193,18 4-1806,1-14-387,20-10-387,-17-11 388</inkml:trace>
          <inkml:trace contextRef="#ctx0" brushRef="#br1" timeOffset="135548.638">18525 6210 7611,'13'-17'5805,"-13"17"-258,16 3-387,-2 23-2838,-5-12-1677,12 10 0,-3 2-258,6 4-258,-1 3 0,-1-3-258,2 1-129,-5-11-516,12 18-2451,-18-21-1935,3 0-516,-16-17-258,21 13-387</inkml:trace>
        </inkml:traceGroup>
        <inkml:traceGroup>
          <inkml:annotationXML>
            <emma:emma xmlns:emma="http://www.w3.org/2003/04/emma" version="1.0">
              <emma:interpretation id="{1C20FF27-A7E4-497B-8BDC-8D144B0ED3B4}" emma:medium="tactile" emma:mode="ink">
                <msink:context xmlns:msink="http://schemas.microsoft.com/ink/2010/main" type="inkWord" rotatedBoundingBox="19840,6352 20348,6346 20359,7252 19850,7258"/>
              </emma:interpretation>
              <emma:one-of disjunction-type="recognition" id="oneOf62">
                <emma:interpretation id="interp310" emma:lang="zh-CN" emma:confidence="0">
                  <emma:literal>3</emma:literal>
                </emma:interpretation>
                <emma:interpretation id="interp311" emma:lang="zh-CN" emma:confidence="0">
                  <emma:literal>了</emma:literal>
                </emma:interpretation>
                <emma:interpretation id="interp312" emma:lang="zh-CN" emma:confidence="0">
                  <emma:literal>弓</emma:literal>
                </emma:interpretation>
                <emma:interpretation id="interp313" emma:lang="zh-CN" emma:confidence="0">
                  <emma:literal>万</emma:literal>
                </emma:interpretation>
                <emma:interpretation id="interp314" emma:lang="zh-CN" emma:confidence="0">
                  <emma:literal>可</emma:literal>
                </emma:interpretation>
              </emma:one-of>
            </emma:emma>
          </inkml:annotationXML>
          <inkml:trace contextRef="#ctx0" brushRef="#br1" timeOffset="136578.2399">19178 5768 8127,'15'-15'5160,"6"15"-387,9 3-1161,-5-3-2322,20 0-645,-2 0-258,3 3-129,-6-2-129,-3 5 258,-8 1-129,-9 7 0,-13 3 0,-7 12 0,-16 5 129,-9 10-129,-13 2 129,-6 5-258,-8-2 0,-3 3 0,4-9-129,3-4 0,11-12-129,5-8 0,16-6 0,16-13 0,0 0 0,15 0 129,12-6-129,13-6 129,2-4-129,6 2 129,3 1 129,-1 0-129,-1 4 0,-2 6 0,-4 2 129,-8 1 0,-6 8 129,-5 13-129,-16 0 129,-8 13 0,-12 4 0,-14 9 0,-9 4-258,-13 6 129,-7-1-129,-3-8 0,7 1-258,2-18-129,12 1-387,-1-30-1290,38-2-2451,0 0-1032,14-24-129,14-7-387</inkml:trace>
        </inkml:traceGroup>
        <inkml:traceGroup>
          <inkml:annotationXML>
            <emma:emma xmlns:emma="http://www.w3.org/2003/04/emma" version="1.0">
              <emma:interpretation id="{1CF515D1-D036-4746-9FDB-849D57F5CDCE}" emma:medium="tactile" emma:mode="ink">
                <msink:context xmlns:msink="http://schemas.microsoft.com/ink/2010/main" type="inkWord" rotatedBoundingBox="20786,6424 21096,6421 21106,7240 20796,7244"/>
              </emma:interpretation>
              <emma:one-of disjunction-type="recognition" id="oneOf63">
                <emma:interpretation id="interp315" emma:lang="zh-CN" emma:confidence="0">
                  <emma:literal>)</emma:literal>
                </emma:interpretation>
                <emma:interpretation id="interp316" emma:lang="zh-CN" emma:confidence="0">
                  <emma:literal>'</emma:literal>
                </emma:interpretation>
                <emma:interpretation id="interp317" emma:lang="zh-CN" emma:confidence="0">
                  <emma:literal>’</emma:literal>
                </emma:interpretation>
                <emma:interpretation id="interp318" emma:lang="zh-CN" emma:confidence="0">
                  <emma:literal>,</emma:literal>
                </emma:interpretation>
                <emma:interpretation id="interp319" emma:lang="zh-CN" emma:confidence="0">
                  <emma:literal>〉</emma:literal>
                </emma:interpretation>
              </emma:one-of>
            </emma:emma>
          </inkml:annotationXML>
          <inkml:trace contextRef="#ctx0" brushRef="#br1" timeOffset="137030.6406">20094 5841 8901,'44'-16'5547,"-24"16"-258,6 13 0,-6 2-4128,18 16-387,-6 4-129,6 11-129,-9 1 0,-8 11-258,-7 2 0,-14 8 0,-3-3-258,-18 2 129,-11-1-258,-7-6-129,-5 0-258,-5-17-903,24 1-3096,-13-18-1032,10-10-258,3-16-516</inkml:trace>
        </inkml:traceGroup>
        <inkml:traceGroup>
          <inkml:annotationXML>
            <emma:emma xmlns:emma="http://www.w3.org/2003/04/emma" version="1.0">
              <emma:interpretation id="{3C2466D8-3B1E-482E-BAC8-A073877DCEDE}" emma:medium="tactile" emma:mode="ink">
                <msink:context xmlns:msink="http://schemas.microsoft.com/ink/2010/main" type="inkWord" rotatedBoundingBox="21281,5811 22346,5798 22365,7389 21300,7401"/>
              </emma:interpretation>
              <emma:one-of disjunction-type="recognition" id="oneOf64">
                <emma:interpretation id="interp320" emma:lang="zh-CN" emma:confidence="0">
                  <emma:literal>像</emma:literal>
                </emma:interpretation>
                <emma:interpretation id="interp321" emma:lang="zh-CN" emma:confidence="0">
                  <emma:literal>橡</emma:literal>
                </emma:interpretation>
                <emma:interpretation id="interp322" emma:lang="zh-CN" emma:confidence="0">
                  <emma:literal>豫</emma:literal>
                </emma:interpretation>
                <emma:interpretation id="interp323" emma:lang="zh-CN" emma:confidence="0">
                  <emma:literal>蟓</emma:literal>
                </emma:interpretation>
                <emma:interpretation id="interp324" emma:lang="zh-CN" emma:confidence="0">
                  <emma:literal>壕</emma:literal>
                </emma:interpretation>
              </emma:one-of>
            </emma:emma>
          </inkml:annotationXML>
          <inkml:trace contextRef="#ctx0" brushRef="#br1" timeOffset="138403.4431">20902 5720 5805,'11'-16'5934,"5"-1"-645,-16 17-129,0 0-2322,5 8-1677,-19 9-387,3 12-387,-14 5-129,-8 8-258,-2 7 258,-4 3-387,-2 0 258,0-1-258,2-5 0,1-7 0,15-6 0,4-15-258,12-5 0,7-13 0,0 0 0,12-17 0,14-7 129,1-7 0,2 0 0,0-3 258,2 0-258,-5 2 516,-2 5-129,-3 6 129,-5 3 0,-16 18 0,16-8 129,-12 18-129,-3 13 129,-1 17-129,-3 7 129,-4 14-258,-3 8 129,-2 13-258,1-1 258,2-2-258,-3-4-129,3-8 129,5-6-129,-1-13-129,5-8 0,-1-17-258,1-5 0,0-18-258,0 0-516,7-20-645,12 5-1677,-10-26-1548,0-7-129,3-12-129</inkml:trace>
          <inkml:trace contextRef="#ctx0" brushRef="#br1" timeOffset="138918.244">21108 5281 3870,'42'-61'5289,"-31"47"-258,-11 14-129,24-1-2451,-24 1-1032,0 11-516,-1 5-387,-2 8-129,-4 2-258,1 7-129,-1-4 0,0 3 0,2-5 0,0-6-129,3 1 129,2-7-129,0-15-129,17 18 129,-2-14 129,5-2-129,6-1 129,3-1 0,-1 0-129,4 0 258,-8 0-129,0 0 129,-7-1 0,-2 1 129,-15 0-129,0 0 129,0 0-129,2 18 129,-11-2-129,-8 11 0,-7 2-129,-3 5 129,-4 8-258,-1-6 129,-1 8-129,4-6 0,2-4-129,2-4 0,8 0-516,-5-11 0,12 10-387,-5-15-645,12 18 0,-13-20-516,16 19 129,-13-19-387,13 15 387,-6-14 129,6 2-516,-1 2-516</inkml:trace>
          <inkml:trace contextRef="#ctx0" brushRef="#br1" timeOffset="139261.4443">21315 5826 2193,'49'-10'1935,"-32"11"0,-17-1 129,11 26 0,-11-26 0,-8 40-258,-13-19 0,5 11-387,-20-9-258,7 11-387,-6-6-258,2-3-258,3-1-129,5-7-258,6-1 0,19-16 0,-12 13-129,12-13-258,21-3-258,-2-17-258,8 13-903,1-10-1548,-4-7-903,10 8-258</inkml:trace>
          <inkml:trace contextRef="#ctx0" brushRef="#br1" timeOffset="139526.645">21370 5896 1806,'-7'-17'5031,"7"17"129,0 0-516,0 0-1806,-16 0-1032,8 21-516,-16 4-258,-1 15-645,-13 4 0,-5 10-129,-7 6-129,-6 0-258,5 6-129,-9-13-387,19 5-645,-12-26-1290,26-5-2193,3-10-387,12-13-129</inkml:trace>
          <inkml:trace contextRef="#ctx0" brushRef="#br1" timeOffset="139776.2455">21035 6193 8514,'53'-13'5547,"-23"13"-645,-6 0-1419,15 29-1677,-21-8-645,14 20-645,-12 1-129,4 9-258,-5 7-129,-2 2 129,-4-1-258,-6-1 129,0-4-129,-6-10 0,-1-2-258,0-15 0,0-3-774,-18-21-774,18-3-1290,-15 1-1806,-2-10-129,-6-16-516</inkml:trace>
          <inkml:trace contextRef="#ctx0" brushRef="#br1" timeOffset="140228.6463">21120 6327 3999,'34'-35'5289,"-20"25"-129,-14 10-516,25-1-2064,-25 1-645,0 0-774,-4 10-516,-1 9-129,-11 0-258,2 6 0,-7 0-129,4 2-129,-8-3 0,2 2-129,4-3 0,0-7-129,9 2 0,10-18-258,-1 14 129,1-14-258,16 0 0,3-17 0,11 6 129,-2-9 129,5 1 0,-3 2 258,-3 0 516,-5 7-129,-22 10 387,27-10 0,-27 10 129,0 0 129,0 0-258,-10 24-129,-11-4-129,3 5-129,-6-1-258,-3 4 0,1 4-129,2-12-129,7 4-387,-7-15-516,24 10-903,-13-19-1806,13 0-1161,18-17-516,8-2 0</inkml:trace>
          <inkml:trace contextRef="#ctx0" brushRef="#br1" timeOffset="140493.8467">21502 6283 6321,'54'-33'5547,"-39"22"-258,-1 9-258,-14 2-2451,0 0-1290,-17 0-645,2 19-129,-7 2-258,-1 7 0,-4 0-258,2 6 258,0-1-258,4 0 129,8 0 0,5-4-129,7-7 129,2-2-129,17-8 0,3-10-129,10 5-387,-6-19-1290,20 2-3225,-11-6 0,5 3-516,-3-4-387</inkml:trace>
        </inkml:traceGroup>
        <inkml:traceGroup>
          <inkml:annotationXML>
            <emma:emma xmlns:emma="http://www.w3.org/2003/04/emma" version="1.0">
              <emma:interpretation id="{59153095-C4D5-48C6-8E83-505471FDC4D1}" emma:medium="tactile" emma:mode="ink">
                <msink:context xmlns:msink="http://schemas.microsoft.com/ink/2010/main" type="inkWord" rotatedBoundingBox="23237,5909 24023,5900 24039,7272 23254,7282"/>
              </emma:interpretation>
              <emma:one-of disjunction-type="recognition" id="oneOf65">
                <emma:interpretation id="interp325" emma:lang="zh-CN" emma:confidence="0">
                  <emma:literal>素</emma:literal>
                </emma:interpretation>
                <emma:interpretation id="interp326" emma:lang="zh-CN" emma:confidence="0">
                  <emma:literal>柰</emma:literal>
                </emma:interpretation>
                <emma:interpretation id="interp327" emma:lang="zh-CN" emma:confidence="0">
                  <emma:literal>慕</emma:literal>
                </emma:interpretation>
                <emma:interpretation id="interp328" emma:lang="zh-CN" emma:confidence="0">
                  <emma:literal>某</emma:literal>
                </emma:interpretation>
                <emma:interpretation id="interp329" emma:lang="zh-CN" emma:confidence="0">
                  <emma:literal>奈</emma:literal>
                </emma:interpretation>
              </emma:one-of>
            </emma:emma>
          </inkml:annotationXML>
          <inkml:trace contextRef="#ctx0" brushRef="#br1" timeOffset="142599.8503">22651 6352 6966,'-21'-9'5289,"11"20"-258,2 20-258,-7-1-2967,7 20-903,-5-3-774,-6-6-1161,15 5-2967,-7-8-774,0-9-387,10-12-516</inkml:trace>
          <inkml:trace contextRef="#ctx0" brushRef="#br1" timeOffset="142100.6496">22554 5640 8901,'18'1'5160,"6"-5"-258,10-7-258,-3-15-3096,21 11-903,0-9-645,3-5-516,6 4-129,-17-9-516,5 15 258,-23-11-258,1 15 258,-17-12 0,-4 14 387,-8-2 258,-12 3 516,-3 6 129,-5-4 129,5 7 258,-8-5 129,11 8 129,-8-7-129,22 7 129,-22-2-258,22 2-129,-12 17-129,10 7 0,0 7-258,-3 13 0,1 5 0,0 6-129,-2 6 0,1 1-129,-4-4 0,-1-3-129,1-6-129,-3-8 0,6-7-258,-2-9 0,4-3 0,4-22 0,-13 9 0,13-9 0,-17-14 258,5-4 129,0 0 258,-2 1 0,-3-2 387,6 5-258,-4 0 129,15 14-129,-15-18 0,15 18-129,0 0-129,14-16 129,5 11-129,5-1-129,5 0 129,3-1 0,2 3 0,-2 0 129,-4 4-129,-11 3 129,-17-3 0,15 27 129,-16-9-129,-17 10 0,-8-1 0,-8 4-129,-3-1 129,3-1-129,0-5 129,4-4-258,10-4 129,4-6-258,16-10 129,0 0 0,0 0-258,12-3 129,10-7-258,-6-3 258,8 1 0,0-3 0,4 2-129,-6 0 387,1 0 0,-2 3 0,-4-2 387,2 7-129,-19 5 129,16-6 0,-16 6 129,0 0-129,-2 9 0,-9 7 0,-10 4 0,-2 4-258,-6 3 129,-5 6-129,-5-2 0,4 5-129,-3-2 129,3-2-129,3-5-129,8-6 0,9-1-129,15-20 0,-14 19 0,14-19-129,19 0-129,-1-16-387,17 9-129,-6-18-258,17 13 129,-14-17-129,16 12 258,-17-6 129,4 9 645,-10 1 387,-9-1 516,0 11 258,-16 3 129,0 0 0,0 0 0,-8 3-258,-12 4 0,6 13-387,-9-4-129,-2 7 0,-3 2-129,2 6 0,-6-2 0,3 4 0,2-1-129,3-1 0,2-1 0,10-8-129,3-1 0,9-21 0,0 21-129,0-21 0,26 0-387,-11-17-387,19 10-258,-16-23-903,22 14-1032,-13-7-1677,-2-2-129,0 5 0</inkml:trace>
          <inkml:trace contextRef="#ctx0" brushRef="#br1" timeOffset="142443.8499">22863 6308 7224,'-13'59'4902,"7"-24"0,4 3-516,5 10-2838,-3-13-645,3 5-645,-2-6-516,-1-12-1548,0-1-2709,-1-5-258,1-16-387,-19 7-129</inkml:trace>
          <inkml:trace contextRef="#ctx0" brushRef="#br1" timeOffset="142241.0498">22872 6213 4902,'0'0'4644,"0"0"258,16-5-1290,-16 5-1290,23-3-1161,-9-3-387,10 5-645,2-1-516,-8-7-1032,11 9-1161,-9 0-1935,-6-4-129,-14 4-258</inkml:trace>
          <inkml:trace contextRef="#ctx0" brushRef="#br1" timeOffset="142787.0508">22939 6417 11868,'83'15'5418,"-43"-1"-129,-2 8-387,-10-8-3870,10 4-645,-7-1-516,-3-10-387,10 12-3354,-18-16-1161,-3-2-258,-3-1-516</inkml:trace>
        </inkml:traceGroup>
      </inkml:traceGroup>
      <inkml:traceGroup>
        <inkml:annotationXML>
          <emma:emma xmlns:emma="http://www.w3.org/2003/04/emma" version="1.0">
            <emma:interpretation id="{CE56797A-7E87-4B92-833D-8789F35451BB}" emma:medium="tactile" emma:mode="ink">
              <msink:context xmlns:msink="http://schemas.microsoft.com/ink/2010/main" type="line" rotatedBoundingBox="1330,7924 15874,7392 15936,9081 1392,9613"/>
            </emma:interpretation>
          </emma:emma>
        </inkml:annotationXML>
        <inkml:traceGroup>
          <inkml:annotationXML>
            <emma:emma xmlns:emma="http://www.w3.org/2003/04/emma" version="1.0">
              <emma:interpretation id="{6584D02F-1288-425F-A8AB-4AFAC76020AE}" emma:medium="tactile" emma:mode="ink">
                <msink:context xmlns:msink="http://schemas.microsoft.com/ink/2010/main" type="inkWord" rotatedBoundingBox="1341,8215 2615,8169 2666,9566 1392,9613"/>
              </emma:interpretation>
              <emma:one-of disjunction-type="recognition" id="oneOf66">
                <emma:interpretation id="interp330" emma:lang="zh-CN" emma:confidence="0">
                  <emma:literal>作</emma:literal>
                </emma:interpretation>
                <emma:interpretation id="interp331" emma:lang="zh-CN" emma:confidence="0">
                  <emma:literal>体</emma:literal>
                </emma:interpretation>
                <emma:interpretation id="interp332" emma:lang="zh-CN" emma:confidence="0">
                  <emma:literal>浈</emma:literal>
                </emma:interpretation>
                <emma:interpretation id="interp333" emma:lang="zh-CN" emma:confidence="0">
                  <emma:literal>诙</emma:literal>
                </emma:interpretation>
                <emma:interpretation id="interp334" emma:lang="zh-CN" emma:confidence="0">
                  <emma:literal>俏</emma:literal>
                </emma:interpretation>
              </emma:one-of>
            </emma:emma>
          </inkml:annotationXML>
          <inkml:trace contextRef="#ctx0" brushRef="#br1" timeOffset="144783.854">942 7931 8514,'1'-20'5676,"3"8"-258,-4 12-129,-18 5-3354,4 24-1290,-15 1 0,6 13-129,-9 4-387,-5 8 129,1-7-258,5 4 0,2-10-129,5-6 0,7-4-258,4-17-258,13 1 0,0-16 0,6-12-129,8-12 0,6 6-129,-3-13 258,6 4 258,-6-7 0,0 7 387,-2 6 0,-4 6 258,-11 15 0,15-7 129,-15 7 129,15 19-129,-7 9 258,-6 2-258,6 13 129,-6 6-258,5 8-129,-5 3 0,2 2-129,0-3-129,-3-4-258,9-4-387,-10-22-1032,19-1-1677,-6-19-1548,1-12-258,3-24-387</inkml:trace>
          <inkml:trace contextRef="#ctx0" brushRef="#br1" timeOffset="144971.0543">1078 8164 7740,'35'-53'5289,"-14"31"-516,2-3-129,16 1-3612,-7-10-645,11 1-258,-2 3-387,0-3-258,5 13-516,-17-10-1161,10 18-2064,-8 5-1032,-10 2 0,-3 5 130</inkml:trace>
          <inkml:trace contextRef="#ctx0" brushRef="#br1" timeOffset="145236.2551">1486 7816 9933,'-15'0'5547,"6"30"-387,8-6-1161,2 28-2967,-1 6-387,8 28 0,1 11-129,4 14-258,1 4-258,4-2 0,-2-5-129,5-6-129,-4-17 0,1-17-129,-4-16-258,-7-19-516,7-4-645,-14-29-1806,0-7-1677,-1-29 0,-5-13-387</inkml:trace>
          <inkml:trace contextRef="#ctx0" brushRef="#br1" timeOffset="145392.2553">1490 8426 8385,'-54'-80'5676,"27"67"-387,-5 13 0,16 42-3225,-18-12-1161,4 18-387,-4 8-258,-1-2-645,3 10-129,-3-15-1419,22 2-3096,-8-19-258,10-8-645,11-24-129</inkml:trace>
          <inkml:trace contextRef="#ctx0" brushRef="#br1" timeOffset="145563.8553">1550 8286 8127,'86'6'5160,"-40"1"-258,-4 0-258,4 5-3870,-11-4-774,-3-8-1548,2 9-3096,-9 5-387,-9 1 0,-7 7-645</inkml:trace>
          <inkml:trace contextRef="#ctx0" brushRef="#br1" timeOffset="145782.256">1516 8819 7224,'11'0'5547,"12"-9"-258,9-11-258,1 7-3354,0-11-1290,9-2-258,5 8-1548,-17-4-3096,6 5-516,-7 0-387,-5 5-387</inkml:trace>
          <inkml:trace contextRef="#ctx0" brushRef="#br1" timeOffset="146156.6567">1379 7589 6837,'15'3'5547,"-10"15"-387,-1 13-258,-3 1-3354,7 9-2709,-1 21-3225,6 11-645,-5 6-258,5 4-516</inkml:trace>
        </inkml:traceGroup>
        <inkml:traceGroup>
          <inkml:annotationXML>
            <emma:emma xmlns:emma="http://www.w3.org/2003/04/emma" version="1.0">
              <emma:interpretation id="{3A53AAD9-5DB4-4726-983A-1E2C2F30856B}" emma:medium="tactile" emma:mode="ink">
                <msink:context xmlns:msink="http://schemas.microsoft.com/ink/2010/main" type="inkWord" rotatedBoundingBox="2923,7866 3489,7845 3547,9444 2981,9465"/>
              </emma:interpretation>
              <emma:one-of disjunction-type="recognition" id="oneOf67">
                <emma:interpretation id="interp335" emma:lang="zh-CN" emma:confidence="0">
                  <emma:literal>单</emma:literal>
                </emma:interpretation>
                <emma:interpretation id="interp336" emma:lang="zh-CN" emma:confidence="0">
                  <emma:literal>卓</emma:literal>
                </emma:interpretation>
                <emma:interpretation id="interp337" emma:lang="zh-CN" emma:confidence="0">
                  <emma:literal>草</emma:literal>
                </emma:interpretation>
                <emma:interpretation id="interp338" emma:lang="zh-CN" emma:confidence="0">
                  <emma:literal>阜</emma:literal>
                </emma:interpretation>
                <emma:interpretation id="interp339" emma:lang="zh-CN" emma:confidence="0">
                  <emma:literal>年</emma:literal>
                </emma:interpretation>
              </emma:one-of>
            </emma:emma>
          </inkml:annotationXML>
          <inkml:trace contextRef="#ctx0" brushRef="#br1" timeOffset="147810.2596">2321 8589 4386,'-7'18'5160,"7"-18"-258,18-17-258,5-20-3096,22 8-774,-5-14 0,13-4-516,2-4-387,-5-7-1290,11 4-2322,-6 8-1032,-11-2-129,-4 7-387</inkml:trace>
          <inkml:trace contextRef="#ctx0" brushRef="#br1" timeOffset="146905.4579">2211 7526 9159,'-3'-19'5676,"3"0"-387,0 19-129,0 0-4257,9 14-516,-9-14-258,18 28-129,-2-2-645,-6-13-1806,13 13-2580,0-5-387,-2-3-258,3-12-387</inkml:trace>
          <inkml:trace contextRef="#ctx0" brushRef="#br1" timeOffset="147607.4589">2607 7253 7740,'0'0'5289,"0"0"-258,-13 0-129,-6 4-3870,6 16-645,-5 2 0,0 2-258,2 5 0,-2 5-129,-1 3 0,1 0 0,2 3 0,3-4 129,2 0-129,2-1 129,-1 1-129,1-1 258,3-6-258,1 7 129,-1 4 129,2 3-129,0 6 0,4 2 0,-1 2 0,1 3 0,0-1-129,1-3 0,3-5-129,-2-8 0,3-5-258,-5-16 0,3 0-129,-3-18-129,0 0 129,1-22 129,3-4 0,-4-8 0,5-5 258,1-3 0,4-3 258,5 0 0,4-4 0,7 10 0,1-1 129,6 12 129,-4-2-129,4 13 0,-4 1 0,-1 16 258,-11 0 0,0 16-258,-10 8 129,-6 9-129,-2 6 0,-10 7-129,-9 5 0,-9-2 0,-4 0-258,-5-6 129,3-9 0,-3-11 0,1-7-129,8-8 129,8-8-129,5-4 0,7-9 0,5-9-129,4-1 129,6-2-129,11 0 129,5-5-129,5-2 0,2 4-129,7 3-129,-4-4-258,6 18-387,-13-12-774,13 23-903,-21 0-1806,-3 7-645,-9 12 258</inkml:trace>
          <inkml:trace contextRef="#ctx0" brushRef="#br1" timeOffset="148028.66">2647 8072 8385,'-14'10'5418,"14"21"-387,5 20-258,9 22-4128,-5 10-645,-3 7-1677,9 19-3225,-2 6-387,-5-3-387,-3-8-129</inkml:trace>
        </inkml:traceGroup>
        <inkml:traceGroup>
          <inkml:annotationXML>
            <emma:emma xmlns:emma="http://www.w3.org/2003/04/emma" version="1.0">
              <emma:interpretation id="{3E217761-6A98-4038-9051-497F76D5C2D7}" emma:medium="tactile" emma:mode="ink">
                <msink:context xmlns:msink="http://schemas.microsoft.com/ink/2010/main" type="inkWord" rotatedBoundingBox="3785,8136 4634,8105 4667,8994 3818,9025"/>
              </emma:interpretation>
              <emma:one-of disjunction-type="recognition" id="oneOf68">
                <emma:interpretation id="interp340" emma:lang="zh-CN" emma:confidence="0">
                  <emma:literal>元</emma:literal>
                </emma:interpretation>
                <emma:interpretation id="interp341" emma:lang="zh-CN" emma:confidence="0">
                  <emma:literal>亢</emma:literal>
                </emma:interpretation>
                <emma:interpretation id="interp342" emma:lang="zh-CN" emma:confidence="0">
                  <emma:literal>亿</emma:literal>
                </emma:interpretation>
                <emma:interpretation id="interp343" emma:lang="zh-CN" emma:confidence="0">
                  <emma:literal>乞</emma:literal>
                </emma:interpretation>
                <emma:interpretation id="interp344" emma:lang="zh-CN" emma:confidence="0">
                  <emma:literal>W</emma:literal>
                </emma:interpretation>
              </emma:one-of>
            </emma:emma>
          </inkml:annotationXML>
          <inkml:trace contextRef="#ctx0" brushRef="#br1" timeOffset="148964.6616">3161 7534 9417,'6'10'5418,"-6"-10"-387,5 19-258,16-16-4644,-21-3-645,21 12-129,-4 0 0,-17-12-258,24 27 0,-20-4 129,2 10 258,-6 1 129,-8 11 258,-8 7 387,-8-1 258,0 5-129,-8-5 129,9-2-129,-3-10 129,7-9-516,9-5-258,10-25-129,0 14 0,0-14-129,24-14 0,-2-8 129,7 2 0,-3-4 129,4 0 0,-2 0 129,-5 7 387,0 10 129,-23 7 129,29 5 258,-27 10-129,3 24 387,-6-1-258,0 23 129,-12-12-258,5 10 0,-3-6-516,3-4 0,0-6-258,0-21-387,8-2-387,0-20-258,0 0-774,0-41-258,22 14-516,-17-23 129,19 12 258,-14-13 516,11 8 1161,-5 6 774,-7 4 1161,8 17 645,-10-4 129,6 20 0,-13 0 0,20 9-258,-20-9-645,23 39-516,-15-12-129,11 7-129,-3 2-258,2-5 0,0-1 0,4-5-129,-4-10 129,6-10 0,3-7 0,2-15 0,-1-13 129,6-4 0,-5-6 0,0-5 0,-2-2 0,-7-4-1032,13 11-2193,-10-9-1806,-8-1-258,1 6-774,0-2 517</inkml:trace>
        </inkml:traceGroup>
        <inkml:traceGroup>
          <inkml:annotationXML>
            <emma:emma xmlns:emma="http://www.w3.org/2003/04/emma" version="1.0">
              <emma:interpretation id="{0DE10454-63C9-4A8B-8FAC-FE20DE0EA552}" emma:medium="tactile" emma:mode="ink">
                <msink:context xmlns:msink="http://schemas.microsoft.com/ink/2010/main" type="inkWord" rotatedBoundingBox="5212,8235 5768,8215 5808,9326 5253,9346"/>
              </emma:interpretation>
              <emma:one-of disjunction-type="recognition" id="oneOf69">
                <emma:interpretation id="interp345" emma:lang="zh-CN" emma:confidence="0">
                  <emma:literal>中</emma:literal>
                </emma:interpretation>
                <emma:interpretation id="interp346" emma:lang="zh-CN" emma:confidence="0">
                  <emma:literal>央</emma:literal>
                </emma:interpretation>
                <emma:interpretation id="interp347" emma:lang="zh-CN" emma:confidence="0">
                  <emma:literal>申</emma:literal>
                </emma:interpretation>
                <emma:interpretation id="interp348" emma:lang="zh-CN" emma:confidence="0">
                  <emma:literal>甲</emma:literal>
                </emma:interpretation>
                <emma:interpretation id="interp349" emma:lang="zh-CN" emma:confidence="0">
                  <emma:literal>虫</emma:literal>
                </emma:interpretation>
              </emma:one-of>
            </emma:emma>
          </inkml:annotationXML>
          <inkml:trace contextRef="#ctx0" brushRef="#br1" timeOffset="149385.8623">4499 7859 7740,'0'0'5418,"0"0"-387,0 16-129,-1-2-3999,4 10-645,8 5 129,-3 1-387,8 11-774,-14-11-1677,12 3-2322,-7 2-387,-3-4-387,0-10 258</inkml:trace>
          <inkml:trace contextRef="#ctx0" brushRef="#br1" timeOffset="149775.8629">4567 7982 3870,'37'-56'5031,"-6"26"-387,1-3 0,3-9-3096,19 17-645,-9-6-258,10 9-387,-9 5 129,1 7-258,-9 7 0,-7 4 129,-11 11 0,-9 10 0,-11 6 129,-7 10-129,-17 3 0,-10 5 0,-10 5-129,-13 6 0,-6-2 129,3 1-258,-2-7 0,8-8 129,7-9-129,13-8 0,13-11-129,21-13 129,0 0 0,9-16 0,17-8 0,9-5-258,8-1 129,6-7-258,9 9-516,-11-17-1419,16 11-2451,-10 7-258,-5 1-645,-5 8 517</inkml:trace>
          <inkml:trace contextRef="#ctx0" brushRef="#br1" timeOffset="150041.0635">4786 7631 9030,'-12'-5'5676,"7"18"-516,5 34 0,-7 9-4257,11 35-516,2 18-129,6 16-258,5 20-774,-9-8-2967,8 4-1548,0-12-387,-5-12-516</inkml:trace>
        </inkml:traceGroup>
        <inkml:traceGroup>
          <inkml:annotationXML>
            <emma:emma xmlns:emma="http://www.w3.org/2003/04/emma" version="1.0">
              <emma:interpretation id="{78C27612-9732-4EA2-AC5F-241BC3937560}" emma:medium="tactile" emma:mode="ink">
                <msink:context xmlns:msink="http://schemas.microsoft.com/ink/2010/main" type="inkWord" rotatedBoundingBox="6344,7747 7579,7702 7623,8890 6387,8936"/>
              </emma:interpretation>
              <emma:one-of disjunction-type="recognition" id="oneOf70">
                <emma:interpretation id="interp350" emma:lang="zh-CN" emma:confidence="0">
                  <emma:literal>极</emma:literal>
                </emma:interpretation>
                <emma:interpretation id="interp351" emma:lang="zh-CN" emma:confidence="0">
                  <emma:literal>椴</emma:literal>
                </emma:interpretation>
                <emma:interpretation id="interp352" emma:lang="zh-CN" emma:confidence="0">
                  <emma:literal>杈</emma:literal>
                </emma:interpretation>
                <emma:interpretation id="interp353" emma:lang="zh-CN" emma:confidence="0">
                  <emma:literal>破</emma:literal>
                </emma:interpretation>
                <emma:interpretation id="interp354" emma:lang="zh-CN" emma:confidence="0">
                  <emma:literal>枞</emma:literal>
                </emma:interpretation>
              </emma:one-of>
            </emma:emma>
          </inkml:annotationXML>
          <inkml:trace contextRef="#ctx0" brushRef="#br1" timeOffset="151429.4659">5659 7576 9288,'-14'-13'5547,"19"-11"-258,11 9-258,3-4-4515,15-5-387,8-4 0,7-2-387,8 9-387,-7-18-1032,18 18-1419,-15-8-1935,-4-1-645,-12 7 0</inkml:trace>
          <inkml:trace contextRef="#ctx0" brushRef="#br1" timeOffset="151866.2667">5840 7673 5934,'-12'-66'5547,"12"66"-258,-16-7-516,16 29-2709,-18 8-903,7 18-774,-9 8-258,-1 7-129,-1 10-516,-4-13-1161,17 7-2709,-7-17-903,6-13 0,7-23-387</inkml:trace>
          <inkml:trace contextRef="#ctx0" brushRef="#br1" timeOffset="151694.6663">6015 7135 3999,'-21'0'5289,"21"0"-129,-14 27-258,8 0-2580,6 29-1161,0 5-516,0 22-129,0 6-258,0 13 258,0 1-258,0-1 0,0-7-129,0-8-129,0-8 0,-1-16-258,1-8-129,-9-21-774,9 3-1161,-18-25-2451,4-12-516,-1-14-258,-1-20 0</inkml:trace>
          <inkml:trace contextRef="#ctx0" brushRef="#br1" timeOffset="152037.867">5920 7739 3870,'69'-52'5418,"-39"41"-258,-1 10-387,4 8-2709,-12-7-903,8 10-903,0 4-645,-8-7-1290,16 11-2193,-10 4-1161,-4-6-258,-2 0-129</inkml:trace>
          <inkml:trace contextRef="#ctx0" brushRef="#br1" timeOffset="152708.6682">6221 7558 7740,'43'-51'5547,"-22"51"0,-7 2-1290,7 32-2451,-21-4-774,8 21-516,-8 8-129,-11 7-387,-7 6-129,-7-1-516,1 13-1161,-20-17-2580,8-1-903,0-15-258,3-12-387</inkml:trace>
          <inkml:trace contextRef="#ctx0" brushRef="#br1" timeOffset="152521.4679">6497 7405 1161,'35'-22'4128,"-8"17"387,-2 0-2193,-7-11-387,11 16-258,-13-10 0,12 16-258,-28-6-129,30 22-129,-30-4-129,8 16-387,-8 0-258,-4 10 0,-6-3-258,0 3 0,1-4-258,-3-1 0,11-9 0,0-10-129,2-5 0,-1-15 0,29 8 0,-9-8 129,6-3 0,1-3 129,-2 2 129,1 2 129,-7 2 129,3 6 129,-22-6-129,19 33 258,-19-7 0,-9 15-258,-13 1 0,-6 11-129,-12 2 0,-10 8-129,-8 2-129,-7-6-258,-2-1-258,-1-19-258,10 3-1032,-8-39-1806,19-6-1548,4-35-258,9-18-387</inkml:trace>
          <inkml:trace contextRef="#ctx0" brushRef="#br1" timeOffset="152895.8683">6231 7962 6450,'87'-14'5934,"-43"16"-387,-2 10-258,11 19-2580,-19-15-1677,12 10-387,-3-2-387,0-3-387,0 4-387,-5-15-516,13 15-2322,-17-19-1935,2-3-387,-6-5-387,-2-10 259</inkml:trace>
        </inkml:traceGroup>
        <inkml:traceGroup>
          <inkml:annotationXML>
            <emma:emma xmlns:emma="http://www.w3.org/2003/04/emma" version="1.0">
              <emma:interpretation id="{1C6EF4CA-9DD0-40A6-91F2-3F77A9D2A016}" emma:medium="tactile" emma:mode="ink">
                <msink:context xmlns:msink="http://schemas.microsoft.com/ink/2010/main" type="inkWord" rotatedBoundingBox="7753,7998 8517,7970 8548,8807 7784,8835"/>
              </emma:interpretation>
              <emma:one-of disjunction-type="recognition" id="oneOf71">
                <emma:interpretation id="interp355" emma:lang="zh-CN" emma:confidence="0">
                  <emma:literal>大</emma:literal>
                </emma:interpretation>
                <emma:interpretation id="interp356" emma:lang="zh-CN" emma:confidence="0">
                  <emma:literal>土</emma:literal>
                </emma:interpretation>
                <emma:interpretation id="interp357" emma:lang="zh-CN" emma:confidence="0">
                  <emma:literal>太</emma:literal>
                </emma:interpretation>
                <emma:interpretation id="interp358" emma:lang="zh-CN" emma:confidence="0">
                  <emma:literal>夫</emma:literal>
                </emma:interpretation>
                <emma:interpretation id="interp359" emma:lang="zh-CN" emma:confidence="0">
                  <emma:literal>卞</emma:literal>
                </emma:interpretation>
              </emma:one-of>
            </emma:emma>
          </inkml:annotationXML>
          <inkml:trace contextRef="#ctx0" brushRef="#br1" timeOffset="153083.0688">7117 7842 7224,'32'-22'5676,"-11"8"-645,8-6 0,-4-7-3999,17 1-387,-3-5-387,3-2-387,2 5-516,-10-14-903,15 18-2064,-19-10-1548,-8 5-258,-7 3-387</inkml:trace>
          <inkml:trace contextRef="#ctx0" brushRef="#br1" timeOffset="153332.6693">7446 7385 4128,'-29'0'5676,"15"7"-258,8 11-387,-12-8-2580,18 31-1032,-10 0-258,10 18-258,-9 2-129,8 14-129,-9 1-129,0 6-129,-6-5-129,-6-8-129,-4-1 0,-3-9-129,1-13-387,-9-18-387,11 3-1290,-16-31-3354,20-4-129,-1-20-387,13-11-387</inkml:trace>
          <inkml:trace contextRef="#ctx0" brushRef="#br1" timeOffset="153504.2696">7374 7931 8643,'124'46'6063,"-72"-14"-645,2 5 0,-20-14-4257,14 11-516,-12-11-387,-7-6-387,-1 4-903,-28-21-3741,26 3-645,-26-3-129,17-14-774</inkml:trace>
        </inkml:traceGroup>
        <inkml:traceGroup>
          <inkml:annotationXML>
            <emma:emma xmlns:emma="http://www.w3.org/2003/04/emma" version="1.0">
              <emma:interpretation id="{473BDDEA-50E7-4F7D-A1DD-26578E812B2C}" emma:medium="tactile" emma:mode="ink">
                <msink:context xmlns:msink="http://schemas.microsoft.com/ink/2010/main" type="inkWord" rotatedBoundingBox="8995,7856 9329,7844 9364,8812 9031,8824"/>
              </emma:interpretation>
              <emma:one-of disjunction-type="recognition" id="oneOf72">
                <emma:interpretation id="interp360" emma:lang="zh-CN" emma:confidence="0">
                  <emma:literal>之</emma:literal>
                </emma:interpretation>
                <emma:interpretation id="interp361" emma:lang="zh-CN" emma:confidence="0">
                  <emma:literal>6</emma:literal>
                </emma:interpretation>
                <emma:interpretation id="interp362" emma:lang="zh-CN" emma:confidence="0">
                  <emma:literal>G</emma:literal>
                </emma:interpretation>
                <emma:interpretation id="interp363" emma:lang="zh-CN" emma:confidence="0">
                  <emma:literal>夕</emma:literal>
                </emma:interpretation>
                <emma:interpretation id="interp364" emma:lang="zh-CN" emma:confidence="0">
                  <emma:literal>么</emma:literal>
                </emma:interpretation>
              </emma:one-of>
            </emma:emma>
          </inkml:annotationXML>
          <inkml:trace contextRef="#ctx0" brushRef="#br1" timeOffset="154533.8713">8606 7264 4644,'-9'-18'5418,"-7"18"-129,-4 11-645,-20 3-2580,14 28-1032,-13 5-387,5 20-258,-4 11-129,9 13 129,1 3-258,9 5 0,9-2 0,10-10-258,8-10 0,11-16-129,19-6-516,-4-31-1032,26-2-2838,-4-18-645,3-4-387,3-13 0</inkml:trace>
          <inkml:trace contextRef="#ctx0" brushRef="#br1" timeOffset="155064.2723">8508 7806 3354,'2'57'3999,"6"-20"-903,0-5-3096,3-1-2193,13 7-1419,-21-17-387</inkml:trace>
        </inkml:traceGroup>
        <inkml:traceGroup>
          <inkml:annotationXML>
            <emma:emma xmlns:emma="http://www.w3.org/2003/04/emma" version="1.0">
              <emma:interpretation id="{C53267B0-04C3-47F5-A78F-160334FF2DC4}" emma:medium="tactile" emma:mode="ink">
                <msink:context xmlns:msink="http://schemas.microsoft.com/ink/2010/main" type="inkWord" rotatedBoundingBox="9798,7990 10367,7970 10391,8630 9822,8651"/>
              </emma:interpretation>
              <emma:one-of disjunction-type="recognition" id="oneOf73">
                <emma:interpretation id="interp365" emma:lang="zh-CN" emma:confidence="0">
                  <emma:literal>人</emma:literal>
                </emma:interpretation>
                <emma:interpretation id="interp366" emma:lang="zh-CN" emma:confidence="0">
                  <emma:literal>卜</emma:literal>
                </emma:interpretation>
                <emma:interpretation id="interp367" emma:lang="zh-CN" emma:confidence="0">
                  <emma:literal>小</emma:literal>
                </emma:interpretation>
                <emma:interpretation id="interp368" emma:lang="zh-CN" emma:confidence="0">
                  <emma:literal>5</emma:literal>
                </emma:interpretation>
                <emma:interpretation id="interp369" emma:lang="zh-CN" emma:confidence="0">
                  <emma:literal>孓</emma:literal>
                </emma:interpretation>
              </emma:one-of>
            </emma:emma>
          </inkml:annotationXML>
          <inkml:trace contextRef="#ctx0" brushRef="#br1" timeOffset="154877.072">9183 7388 3999,'17'15'5547,"-16"11"0,1 16-645,-2-6-2322,0 26-1548,-6-2-387,6 11-129,-1-1-258,1-1-258,0-9 129,0-7-129,0-11 0,0-10-129,1-9-258,-1-23-258,0 0-387,-23-17-1548,11-8-2322,-18-10-516,-8-2-258</inkml:trace>
          <inkml:trace contextRef="#ctx0" brushRef="#br1" timeOffset="155282.6727">9279 7659 6966,'92'0'5934,"-53"11"-387,-9-1-387,-6-3-3612,12 9-1032,-10-7-258,6 0-516,-2 11-1161,-14-13-3612,6 0-258,-5-2-516,-2-3-387</inkml:trace>
        </inkml:traceGroup>
        <inkml:traceGroup>
          <inkml:annotationXML>
            <emma:emma xmlns:emma="http://www.w3.org/2003/04/emma" version="1.0">
              <emma:interpretation id="{37292D92-12DC-4F95-9290-856B152C4945}" emma:medium="tactile" emma:mode="ink">
                <msink:context xmlns:msink="http://schemas.microsoft.com/ink/2010/main" type="inkWord" rotatedBoundingBox="10757,7832 11115,7818 11145,8653 10787,8666"/>
              </emma:interpretation>
              <emma:one-of disjunction-type="recognition" id="oneOf74">
                <emma:interpretation id="interp370" emma:lang="zh-CN" emma:confidence="0">
                  <emma:literal>)</emma:literal>
                </emma:interpretation>
                <emma:interpretation id="interp371" emma:lang="zh-CN" emma:confidence="0">
                  <emma:literal>'</emma:literal>
                </emma:interpretation>
                <emma:interpretation id="interp372" emma:lang="zh-CN" emma:confidence="0">
                  <emma:literal>’</emma:literal>
                </emma:interpretation>
                <emma:interpretation id="interp373" emma:lang="zh-CN" emma:confidence="0">
                  <emma:literal>丿</emma:literal>
                </emma:interpretation>
                <emma:interpretation id="interp374" emma:lang="zh-CN" emma:confidence="0">
                  <emma:literal>]</emma:literal>
                </emma:interpretation>
              </emma:one-of>
            </emma:emma>
          </inkml:annotationXML>
          <inkml:trace contextRef="#ctx0" brushRef="#br1" timeOffset="155781.8736">10033 7233 5805,'93'12'5934,"-37"13"-387,-6 8-387,12 21-2967,-24-8-1161,-1 14-387,-13 4-129,-12 5-258,-12 0 0,-9 4-387,-11 0-129,-16-11-516,12 11-2838,-16-23-1677,6-11-516,3-12-387</inkml:trace>
        </inkml:traceGroup>
        <inkml:traceGroup>
          <inkml:annotationXML>
            <emma:emma xmlns:emma="http://www.w3.org/2003/04/emma" version="1.0">
              <emma:interpretation id="{E359D2DE-075E-4654-B807-6416D28E3311}" emma:medium="tactile" emma:mode="ink">
                <msink:context xmlns:msink="http://schemas.microsoft.com/ink/2010/main" type="inkWord" rotatedBoundingBox="11467,7559 12951,7505 12998,8802 11514,8856"/>
              </emma:interpretation>
              <emma:one-of disjunction-type="recognition" id="oneOf75">
                <emma:interpretation id="interp375" emma:lang="zh-CN" emma:confidence="0">
                  <emma:literal>值</emma:literal>
                </emma:interpretation>
                <emma:interpretation id="interp376" emma:lang="zh-CN" emma:confidence="0">
                  <emma:literal>埴</emma:literal>
                </emma:interpretation>
                <emma:interpretation id="interp377" emma:lang="zh-CN" emma:confidence="0">
                  <emma:literal>谊</emma:literal>
                </emma:interpretation>
                <emma:interpretation id="interp378" emma:lang="zh-CN" emma:confidence="0">
                  <emma:literal>滇</emma:literal>
                </emma:interpretation>
                <emma:interpretation id="interp379" emma:lang="zh-CN" emma:confidence="0">
                  <emma:literal>慎</emma:literal>
                </emma:interpretation>
              </emma:one-of>
            </emma:emma>
          </inkml:annotationXML>
          <inkml:trace contextRef="#ctx0" brushRef="#br1" timeOffset="156187.4743">11010 7216 8127,'0'0'5676,"0"0"-516,0 13-1419,0 32-2322,-22 3-516,5 15-387,-10 6-258,0 10-129,-2 2-258,-2-5-129,6-3-258,0-26-645,16 5-516,-12-38-1290,21-14-1677,0 0-774,10-9-387</inkml:trace>
          <inkml:trace contextRef="#ctx0" brushRef="#br1" timeOffset="156359.0746">10870 7578 1419,'12'-46'5547,"-12"46"-258,14 0-129,-14 0-1935,13 54-1290,-13-18-774,6 21-516,-6 3 0,0 7-645,2 3-387,-5-11-1032,3 6-2838,-1-10-903,-4-10-516,1-12-129</inkml:trace>
          <inkml:trace contextRef="#ctx0" brushRef="#br1" timeOffset="157981.4774">11344 7700 2193,'-32'-14'4773,"32"14"-258,0 0 0,0 0-3225,23-13-1161,0 5 0,2 1 0,6 0-129,-5-1 0,0 2 0,-1 3 129,-7-2 129,-3 5 387,-15 0-258,6 19 129,-12-6-129,-4 12 129,-16-2-129,4 9 0,-11 2-258,2-2-129,-2 3 0,5-4-129,6-3 129,4-6-258,9-5 129,9-17 0,1 15 129,16-15 0,7-12-129,4-5 129,3-3 0,-1 0 129,4-1-129,-10 5 0,0 0 0,-5 7 0,-19 9 0,19 0 129,-19 0 0,0 19-129,-14 3 129,0 2-129,-3-2 0,0 6 0,2-2-129,1-5 129,7-1-129,2-7 129,5-13-129,0 0-129,8 11 0,-8-11-258,18 0 129,-18 0-129,0 0-129,0 0 258,0 0 0,-9 0 258,-12 6 129,-6 11 387,-7-3 0,3 13 387,-11-6-129,7 10 129,-10-11 129,16 9 129,-4-12-387,14 3 129,4-12-129,15-8 129,19 3-129,27-3-129,15-14-129,27-3 0,5-11 0,15 1-258,5 0 0,2-6-516,4 9-645,-18-17-3483,4 8-645,-17 4-1032,-5 2 0</inkml:trace>
          <inkml:trace contextRef="#ctx0" brushRef="#br1" timeOffset="156608.675">11077 7159 3870,'25'-14'5547,"-8"9"-516,6 4-129,15 1-3612,-6-10-645,15 4-258,1-4 0,1-1-516,6-1-258,-6 1-129,5 6-387,-19-12-645,11 17-1290,-20-4-1548,-4-4-1032,-2 1 516</inkml:trace>
          <inkml:trace contextRef="#ctx0" brushRef="#br1" timeOffset="156967.4757">11667 6977 2322,'-27'-15'5031,"12"9"129,-3-1-387,-8-6-2193,26 13-1419,-30-4-645,17 4-129,-7 0-258,6 8-129,-5 7 0,3 7-129,-3 2 129,5 10 0,-6 0 129,5 5 129,-3-2-129,7-1 258,-5 1-258,10-1 129,-3 1-129,3 2 0,0 1 0,2 7 129,1 4-129,1 3 129,-2 2-129,3 6 129,-3 0 0,4 5-129,-2-5-129,0 0 129,-3-5-258,1-1 0,1-6-129,-2-12-258,5 3-516,-13-29-774,14 15-1032,-1-27-1548,0 0-1032,-5-24-129</inkml:trace>
          <inkml:trace contextRef="#ctx0" brushRef="#br1" timeOffset="157248.2762">11343 7646 129,'31'-95'4902,"-14"53"387,1 12-387,9 4-2193,-16-10-903,17 19-774,-12-7-387,8 12 0,-9 0-129,9 12-129,-11 0 0,6 19 0,-10 12 0,5 16 129,-8 9-387,3 11 129,-4 10-129,-1 3-129,1 2-129,-5-3-129,3-4-387,-3-17-258,9 8-1032,-13-29-2322,4-10-1290,0-27-129,0 0 129</inkml:trace>
        </inkml:traceGroup>
        <inkml:traceGroup>
          <inkml:annotationXML>
            <emma:emma xmlns:emma="http://www.w3.org/2003/04/emma" version="1.0">
              <emma:interpretation id="{046F3857-7D91-4DCB-A36A-79311C0D9C76}" emma:medium="tactile" emma:mode="ink">
                <msink:context xmlns:msink="http://schemas.microsoft.com/ink/2010/main" type="inkWord" rotatedBoundingBox="13186,7883 14325,7841 14361,8823 13222,8864"/>
              </emma:interpretation>
              <emma:one-of disjunction-type="recognition" id="oneOf76">
                <emma:interpretation id="interp380" emma:lang="zh-CN" emma:confidence="0">
                  <emma:literal>位</emma:literal>
                </emma:interpretation>
                <emma:interpretation id="interp381" emma:lang="zh-CN" emma:confidence="0">
                  <emma:literal>但</emma:literal>
                </emma:interpretation>
                <emma:interpretation id="interp382" emma:lang="zh-CN" emma:confidence="0">
                  <emma:literal>住</emma:literal>
                </emma:interpretation>
                <emma:interpretation id="interp383" emma:lang="zh-CN" emma:confidence="0">
                  <emma:literal>伫</emma:literal>
                </emma:interpretation>
                <emma:interpretation id="interp384" emma:lang="zh-CN" emma:confidence="0">
                  <emma:literal>促</emma:literal>
                </emma:interpretation>
              </emma:one-of>
            </emma:emma>
          </inkml:annotationXML>
          <inkml:trace contextRef="#ctx0" brushRef="#br1" timeOffset="159837.8804">12859 7339 4902,'0'0'5547,"-5"17"-129,-14 12-516,-19-4-2967,9 25-1161,-14-1-387,-2 8-258,-3 1-258,4-3 129,5-5-387,6-13-129,17-4-129,-2-19-516,19 2-258,-1-24-387,23 3-387,-10-29-645,17 10 129,-5-27-129,12 14 516,-7-17 1161,2 7 1290,2 7 1032,-14-4 1161,11 22 387,-26-7 258,17 29 129,-22 0-387,15 29-645,-15 3-645,0 24-516,-3 3-387,1 17-129,-5 4 0,4 4-258,-2-5-129,2-4 129,2-10-129,-3-8 0,4-13-258,0-12 0,6-8 0,-6-24-258,16 10-387,-16-27-1161,15-1-1935,-10-17-1290,1-8-387,-1-10 129</inkml:trace>
          <inkml:trace contextRef="#ctx0" brushRef="#br1" timeOffset="160742.6823">13313 7616 1806,'-10'47'4644,"-12"-17"0,-3 3-1935,8 17-903,-18-9-516,10 15-516,-14-7 129,1 6-258,-3-4-129,7 1-129,-3-7 0,12-7 129,-5-8-129,16-1 258,1-15-387,13 0 129,0-14-129,24 0 0,5-10 0,12-4-129,8-9 0,10 1 129,8-4-129,6-1-129,-4-1 129,-1 2-129,-7 2 0,-7 4-129,-10 8-258,-10-10-516,-4 22-1677,-30 0-2322,19-10-516,-19 10-258</inkml:trace>
          <inkml:trace contextRef="#ctx0" brushRef="#br1" timeOffset="160337.0813">13027 7264 516,'15'-1'5160,"-15"1"129,19 11-387,-4 6-2193,-15-17-1290,9 18-516,-9-18-516,12 27-258,-8-6-129,1 1 0,-5 5-129,0 3 129,0 0 0,-4 2 0,-4 0 0,-3 1 129,-2-3-129,-5-1 129,-1-2-129,0-1 129,-1-4-129,4 0 0,0-5-258,4-7-129,7 4 0,5-14-387,0 0 0,0 0-387,17 5-129,-10-14-645,17 8-387,-9-13-1548,-3-4-774</inkml:trace>
          <inkml:trace contextRef="#ctx0" brushRef="#br1" timeOffset="160976.6827">13085 7935 7998,'0'0'5289,"-9"13"0,9 4-1419,0-17-3354,13 2-1419,9 5-3870,-3-1-387,-1-4-516,1 0 0</inkml:trace>
        </inkml:traceGroup>
        <inkml:traceGroup>
          <inkml:annotationXML>
            <emma:emma xmlns:emma="http://www.w3.org/2003/04/emma" version="1.0">
              <emma:interpretation id="{5342C785-0073-4F71-A454-1CC2854AC47E}" emma:medium="tactile" emma:mode="ink">
                <msink:context xmlns:msink="http://schemas.microsoft.com/ink/2010/main" type="inkWord" rotatedBoundingBox="14330,7691 15509,7648 15555,8906 14376,8950"/>
              </emma:interpretation>
              <emma:one-of disjunction-type="recognition" id="oneOf77">
                <emma:interpretation id="interp385" emma:lang="zh-CN" emma:confidence="0">
                  <emma:literal>置</emma:literal>
                </emma:interpretation>
                <emma:interpretation id="interp386" emma:lang="zh-CN" emma:confidence="0">
                  <emma:literal>量</emma:literal>
                </emma:interpretation>
                <emma:interpretation id="interp387" emma:lang="zh-CN" emma:confidence="0">
                  <emma:literal>冒</emma:literal>
                </emma:interpretation>
                <emma:interpretation id="interp388" emma:lang="zh-CN" emma:confidence="0">
                  <emma:literal>叠</emma:literal>
                </emma:interpretation>
                <emma:interpretation id="interp389" emma:lang="zh-CN" emma:confidence="0">
                  <emma:literal>罩</emma:literal>
                </emma:interpretation>
              </emma:one-of>
            </emma:emma>
          </inkml:annotationXML>
          <inkml:trace contextRef="#ctx0" brushRef="#br1" timeOffset="161413.4833">13889 7210 4644,'0'0'5547,"0"13"-387,-4 11-387,4 17-2967,0-6-1677,0 1-516,1 11-645,-2-20-903,9 12-1032,-8-21-903,9 1-516,-9-19 0</inkml:trace>
          <inkml:trace contextRef="#ctx0" brushRef="#br1" timeOffset="161663.0839">13934 7379 3483,'14'-67'4128,"-9"29"-258,17 16-774,-7-15-516,20 17-774,-8-16-516,13 17-516,0-5-129,9 9-129,-3-5-129,2 13-129,-8 0 0,-3 7-129,-11 5 129,-5 9-129,-12 8 0,-9 6 0,-6 3-129,-12 8 0,-9 7-258,-7-5 0,1 9-258,-10-14-258,9 8-903,-13-27-774,18 6-1419,-2-15-1290,4-8-387</inkml:trace>
          <inkml:trace contextRef="#ctx0" brushRef="#br1" timeOffset="161834.6842">13992 7198 4902,'-3'-25'5289,"1"11"-258,2 14-2064,2 10-1161,-2-10-903,11 29-774,-2-5-516,-9-24-1032,25 38-1161,-20-24-1677,10-5-903,-1-4-129</inkml:trace>
          <inkml:trace contextRef="#ctx0" brushRef="#br1" timeOffset="162177.8845">14170 7209 4257,'25'-26'4773,"-12"24"-1032,-13 2-774,23-1-1032,-23 1-387,0 0-645,1 15-387,-1 5-258,-9 5-387,-15 5-129,-1 15-387,-17-7-129,4 17-387,-18-13 0,5 15 0,-10-17 0,5 8 258,-3-17 645,8-2 387,9-2 645,-1-17 258,21 7 0,-2-17 387,24 0 129,0 0-129,33-6-129,5-18-387,25 1-258,8-14 0,19-2-129,4-4-129,10-1-258,-2 1-129,-5 1-387,-5 10-645,-21-11-1677,2 20-2451,-21 5-258,-9 6-645</inkml:trace>
          <inkml:trace contextRef="#ctx0" brushRef="#br1" timeOffset="162599.0856">14553 7252 2451,'-16'-7'5289,"16"7"129,-20 0-516,-2 0-2709,10 19-1161,-16-3-258,1 14-387,-5 0-258,-1 6 0,-2 1 0,1 0-129,2-1 0,6-5 129,3-4-129,7-3 0,5-6 0,3-4 0,0-1 0,4 1 0,4-14 0,-7 31 129,3-13 0,-1 6 0,-3 3 0,3 12 0,-5 1 129,0 9-129,0 2 129,4 8-258,-1-3 129,0-4-129,2 4-129,2-12-258,3 3-516,-5-27-1548,10 6-2322,-5-13-516,0-13-387</inkml:trace>
          <inkml:trace contextRef="#ctx0" brushRef="#br1" timeOffset="162879.8859">14112 7810 1548,'34'-55'4902,"-7"31"-129,-1 9-1419,-11-11-1032,17 19-645,-21-11-645,14 16-258,-25 2-129,27 5 0,-18 9-129,-1 11-129,-6 10 0,0 10-129,-2 4 0,0 7-129,0-3-129,0 1-129,-2 2 0,-5-12-516,7 7-903,-11-24-2193,6-2-1419,-1-8-258,6-17-258</inkml:trace>
          <inkml:trace contextRef="#ctx0" brushRef="#br1" timeOffset="163644.2874">14098 7824 3096,'0'0'5289,"0"0"-516,0 0-129,10 0-3612,13 0-645,-2-1 129,5 1-129,-6-4-129,5 2 0,-9 1 0,-2 1 129,-14 0-129,15 10 129,-15-10 0,-5 29-129,-6-11 0,-3 2-129,-4 0 0,1 3-129,-3-2 129,2-2-129,5-4-129,13-15 129,-18 25-129,18-25 129,0 14-129,0-14 0,12 6 129,-12-6-129,19 3 0,-19-3 129,21 0 0,-21 0-129,17-3 129,-17 3 0,21-6 0,-21 6 0,23-8 0,-23 8 0,21-1 0,-21 1 129,19 0-129,-19 0 0,0 0 0,14 15 0,-14-15 129,3 16-129,-3-16 0,-3 17 129,3-17-129,-29 22 0,6-7 0,-3 4 0,-8 2 0,-1 2 0,-7 6 0,-2-1 0,-1-4 129,2 3 0,-1-5 129,10-3 129,0-8-129,15 2 129,1-11 129,18-2-129,0 0 0,13 0-129,11-5 0,15-4 0,3-5 0,18 0 0,1-8 0,11 6-129,0-5 0,6-3 129,-2 6-129,-3-2-129,-4 5-129,-6-4-258,-1 11-645,-19-19-2580,10 14-1806,-9 0-387,4 0-645</inkml:trace>
        </inkml:traceGroup>
        <inkml:traceGroup>
          <inkml:annotationXML>
            <emma:emma xmlns:emma="http://www.w3.org/2003/04/emma" version="1.0">
              <emma:interpretation id="{A69A5F58-01F8-4A1D-BAFF-D8944D2DBC96}" emma:medium="tactile" emma:mode="ink">
                <msink:context xmlns:msink="http://schemas.microsoft.com/ink/2010/main" type="inkWord" rotatedBoundingBox="15907,8715 15923,8714 15924,8761 15909,8762"/>
              </emma:interpretation>
              <emma:one-of disjunction-type="recognition" id="oneOf78">
                <emma:interpretation id="interp390" emma:lang="zh-CN" emma:confidence="0">
                  <emma:literal>。</emma:literal>
                </emma:interpretation>
                <emma:interpretation id="interp391" emma:lang="zh-CN" emma:confidence="0">
                  <emma:literal>.</emma:literal>
                </emma:interpretation>
                <emma:interpretation id="interp392" emma:lang="zh-CN" emma:confidence="0">
                  <emma:literal>·</emma:literal>
                </emma:interpretation>
                <emma:interpretation id="interp393" emma:lang="zh-CN" emma:confidence="0">
                  <emma:literal>、</emma:literal>
                </emma:interpretation>
                <emma:interpretation id="interp394" emma:lang="zh-CN" emma:confidence="0">
                  <emma:literal>‘</emma:literal>
                </emma:interpretation>
              </emma:one-of>
            </emma:emma>
          </inkml:annotationXML>
          <inkml:trace contextRef="#ctx0" brushRef="#br1" timeOffset="163769.0876">15200 8136 9546,'-4'27'1548,"4"-27"-1419,-11-18-387,11-11-5676</inkml:trace>
        </inkml:traceGroup>
      </inkml:traceGroup>
    </inkml:traceGroup>
    <inkml:traceGroup>
      <inkml:annotationXML>
        <emma:emma xmlns:emma="http://www.w3.org/2003/04/emma" version="1.0">
          <emma:interpretation id="{DFE41723-2ACA-491D-97D0-7CF2BE61FA16}" emma:medium="tactile" emma:mode="ink">
            <msink:context xmlns:msink="http://schemas.microsoft.com/ink/2010/main" type="paragraph" rotatedBoundingBox="1543,10512 16323,9504 16446,11294 1665,123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F99D37-2093-4771-A2E8-C3DC805F0F36}" emma:medium="tactile" emma:mode="ink">
              <msink:context xmlns:msink="http://schemas.microsoft.com/ink/2010/main" type="line" rotatedBoundingBox="1543,10512 16323,9504 16446,11294 1665,12302"/>
            </emma:interpretation>
          </emma:emma>
        </inkml:annotationXML>
        <inkml:traceGroup>
          <inkml:annotationXML>
            <emma:emma xmlns:emma="http://www.w3.org/2003/04/emma" version="1.0">
              <emma:interpretation id="{D2496469-3DCB-408C-A15F-D9CBAA09AEA8}" emma:medium="tactile" emma:mode="ink">
                <msink:context xmlns:msink="http://schemas.microsoft.com/ink/2010/main" type="inkWord" rotatedBoundingBox="1548,10585 3006,10486 3110,12012 1652,12112"/>
              </emma:interpretation>
              <emma:one-of disjunction-type="recognition" id="oneOf79">
                <emma:interpretation id="interp395" emma:lang="zh-CN" emma:confidence="0">
                  <emma:literal>知</emma:literal>
                </emma:interpretation>
                <emma:interpretation id="interp396" emma:lang="zh-CN" emma:confidence="0">
                  <emma:literal>题</emma:literal>
                </emma:interpretation>
                <emma:interpretation id="interp397" emma:lang="zh-CN" emma:confidence="0">
                  <emma:literal>呶</emma:literal>
                </emma:interpretation>
                <emma:interpretation id="interp398" emma:lang="zh-CN" emma:confidence="0">
                  <emma:literal>唿</emma:literal>
                </emma:interpretation>
                <emma:interpretation id="interp399" emma:lang="zh-CN" emma:confidence="0">
                  <emma:literal>宓</emma:literal>
                </emma:interpretation>
              </emma:one-of>
            </emma:emma>
          </inkml:annotationXML>
          <inkml:trace contextRef="#ctx0" brushRef="#br1" timeOffset="180601.5172">1890 10989 3096,'31'-20'5547,"-6"20"-387,7 10-129,6 15-1935,-11-13-1419,19 15-645,-7-5-516,2 6-387,-7 2-258,-3-7-387,0 15-1677,-18-10-2709,-1-1-258,-8-7-387,-4-6-129</inkml:trace>
          <inkml:trace contextRef="#ctx0" brushRef="#br1" timeOffset="180445.5169">2314 10670 6321,'14'-11'5805,"-14"11"-645,8 9-129,-8-9-3483,-8 44-645,-3-14-129,1 14-258,-9 5-129,-1 9-129,-5 7 129,-6 0-258,-2-4-258,-3-5 0,3-3-258,-10-20-387,14 3-903,-15-35-1548,14-1-1935,1-17-258,6-13-258</inkml:trace>
          <inkml:trace contextRef="#ctx0" brushRef="#br1" timeOffset="180117.9163">958 11187 5031,'30'-10'5676,"-3"12"-516,7 12-258,5 22-1806,1-15-1548,21 16-645,-3-4-516,14 4-129,-3-2-129,4-10-258,1-2-129,-4-17-645,8 8-1806,-10-17-2451,0-8 0,-10-15-645,-4-2-129</inkml:trace>
          <inkml:trace contextRef="#ctx0" brushRef="#br1" timeOffset="180773.1175">1960 10666 8385,'-5'-17'5547,"5"17"-516,22-5-516,-5 16-5418,13-3-3870,4 1-129,3 6-516,7 1-258</inkml:trace>
          <inkml:trace contextRef="#ctx0" brushRef="#br1" timeOffset="179649.9155">1272 10829 6063,'-18'1'5289,"18"-1"-129,0 0-645,0 0-2193,0 0-1806,4-9-387,14-2 0,6-2-258,3-5 0,0-3 0,6-3 0,-1 0-129,-1 1 258,-5 2-258,-2 8 258,-6 1 0,-18 12 0,19-2 258,-19 2-129,0 14 258,0 1-258,-9 6 258,0 0 0,0 3 0,-3 4-258,-1 0 258,-1 1-129,3-2-129,-1 6 0,0-8 0,2 0-129,0-2 0,3-6 0,5-2 0,2-15-129,0 19 0,0-19 0,14 0 0,1-7 0,7-7-129,2-5 0,4 1 0,-3-10-516,7 7-129,-9-13-645,8 20-903,-17-5-2451,-1 2-258,-13 17-129</inkml:trace>
          <inkml:trace contextRef="#ctx0" brushRef="#br1" timeOffset="179213.1147">1087 10627 7998,'40'-65'5031,"-14"37"-387,3 6-1548,0-14-1806,18 10-774,-5-7 0,7 8-258,-1 3-129,-4 6 129,-9 6 0,3 10 0,-13 5 129,-7 16-258,-9 7-129,-9 6-129,0 10-516,-18-5-1161,3 11-2967,-14 1-258,1-1-387,-2-7 0</inkml:trace>
          <inkml:trace contextRef="#ctx0" brushRef="#br1" timeOffset="178963.5143">1053 10422 6966,'-63'101'5289,"36"-46"-258,6-1-387,-6-7-3483,16 10-903,-1-4-387,2-11-1419,13 6-2064,1-10-1161,3-7-258,2-10-258</inkml:trace>
          <inkml:trace contextRef="#ctx0" brushRef="#br1" timeOffset="179899.5159">1300 10931 5547,'-23'1'5547,"7"10"-387,2 8-258,-5-5-1677,1 21-2322,-10 0-516,6 8-129,-9 8-516,0-7-387,12 19-1548,-14-15-2709,7-6 0,-1-10-516,6-8-258</inkml:trace>
          <inkml:trace contextRef="#ctx0" brushRef="#br1" timeOffset="178791.914">1172 9980 5676,'0'-17'6063,"0"17"-774,0 0 0,0 0-2322,0 0-2193,10 2-258,7 5-258,2 3-129,1 1-258,1-1-258,8 10-774,-15-11-2967,6 5-1032,-7-1-387,-4 4-516</inkml:trace>
        </inkml:traceGroup>
        <inkml:traceGroup>
          <inkml:annotationXML>
            <emma:emma xmlns:emma="http://www.w3.org/2003/04/emma" version="1.0">
              <emma:interpretation id="{3C783B10-31C6-426D-AB6C-25F4ACB7243E}" emma:medium="tactile" emma:mode="ink">
                <msink:context xmlns:msink="http://schemas.microsoft.com/ink/2010/main" type="inkWord" rotatedBoundingBox="3588,11140 4435,11082 4472,11627 3625,11684"/>
              </emma:interpretation>
              <emma:one-of disjunction-type="recognition" id="oneOf80">
                <emma:interpretation id="interp400" emma:lang="zh-CN" emma:confidence="0">
                  <emma:literal>二</emma:literal>
                </emma:interpretation>
                <emma:interpretation id="interp401" emma:lang="zh-CN" emma:confidence="0">
                  <emma:literal>三</emma:literal>
                </emma:interpretation>
                <emma:interpretation id="interp402" emma:lang="zh-CN" emma:confidence="0">
                  <emma:literal>亠</emma:literal>
                </emma:interpretation>
                <emma:interpretation id="interp403" emma:lang="zh-CN" emma:confidence="0">
                  <emma:literal>=</emma:literal>
                </emma:interpretation>
                <emma:interpretation id="interp404" emma:lang="zh-CN" emma:confidence="0">
                  <emma:literal>工</emma:literal>
                </emma:interpretation>
              </emma:one-of>
            </emma:emma>
          </inkml:annotationXML>
          <inkml:trace contextRef="#ctx0" brushRef="#br1" timeOffset="181631.119">2901 11060 5547,'0'0'5547,"0"0"-516,0 17-129,0-17-3096,17 2-774,2-2-129,14 0-258,1 0-258,9-3 0,3-4 0,6-3-258,5-4 129,2 0-129,2-4 0,-2 4 0,0 2 0,-3-2-129,-5 4 0,-3 3 0,-8 1 0,-8 2 0,-7 3 0,-6-1-129,-4 2-387,-15 0-1161,17 0-3225,-17 0-258,0 0-774,0 0 0</inkml:trace>
          <inkml:trace contextRef="#ctx0" brushRef="#br1" timeOffset="181272.3184">3156 10522 7740,'0'0'5676,"17"-2"-387,-17 2-516,17 6-3483,4 5-774,-5-5-129,8 2-258,-1-2-258,-1-1-129,5 9-1032,-27-14-3096,34 4-774,-34-4-387,21 12-258</inkml:trace>
        </inkml:traceGroup>
        <inkml:traceGroup>
          <inkml:annotationXML>
            <emma:emma xmlns:emma="http://www.w3.org/2003/04/emma" version="1.0">
              <emma:interpretation id="{6BE4EE1C-1A35-4EC4-B59F-FEA1F5245CC1}" emma:medium="tactile" emma:mode="ink">
                <msink:context xmlns:msink="http://schemas.microsoft.com/ink/2010/main" type="inkWord" rotatedBoundingBox="4940,11050 5049,11043 5078,11465 4968,11472"/>
              </emma:interpretation>
              <emma:one-of disjunction-type="recognition" id="oneOf81">
                <emma:interpretation id="interp405" emma:lang="zh-CN" emma:confidence="0">
                  <emma:literal>:</emma:literal>
                </emma:interpretation>
                <emma:interpretation id="interp406" emma:lang="zh-CN" emma:confidence="0">
                  <emma:literal>;</emma:literal>
                </emma:interpretation>
                <emma:interpretation id="interp407" emma:lang="zh-CN" emma:confidence="0">
                  <emma:literal>冫</emma:literal>
                </emma:interpretation>
                <emma:interpretation id="interp408" emma:lang="zh-CN" emma:confidence="0">
                  <emma:literal>厂</emma:literal>
                </emma:interpretation>
                <emma:interpretation id="interp409" emma:lang="zh-CN" emma:confidence="0">
                  <emma:literal>!</emma:literal>
                </emma:interpretation>
              </emma:one-of>
            </emma:emma>
          </inkml:annotationXML>
          <inkml:trace contextRef="#ctx0" brushRef="#br1" timeOffset="182192.72">4256 10714 8385,'-8'19'5676,"-3"6"-516,11-25-129,2 18-3999,-2-18-903,0 0 129,19 16-129,-19-16-387,22 20-1290,-22-20-3096,8 26-645,-1-11-258,-2 2-258</inkml:trace>
          <inkml:trace contextRef="#ctx0" brushRef="#br1" timeOffset="182005.5196">4244 10450 9030,'14'1'5547,"-2"12"-129,-12-13-387,12 7-4257,-12-7-258,13 12-129,-13-12-516,0 0-645,30 20-2967,-30-20-1548,6 16-258,-6-16-645</inkml:trace>
        </inkml:traceGroup>
        <inkml:traceGroup>
          <inkml:annotationXML>
            <emma:emma xmlns:emma="http://www.w3.org/2003/04/emma" version="1.0">
              <emma:interpretation id="{ABA77510-3730-4E3B-B330-91E971A127C3}" emma:medium="tactile" emma:mode="ink">
                <msink:context xmlns:msink="http://schemas.microsoft.com/ink/2010/main" type="inkWord" rotatedBoundingBox="6164,10232 7334,10152 7441,11725 6271,11805"/>
              </emma:interpretation>
              <emma:one-of disjunction-type="recognition" id="oneOf82">
                <emma:interpretation id="interp410" emma:lang="zh-CN" emma:confidence="0">
                  <emma:literal>辆</emma:literal>
                </emma:interpretation>
                <emma:interpretation id="interp411" emma:lang="zh-CN" emma:confidence="0">
                  <emma:literal>源</emma:literal>
                </emma:interpretation>
                <emma:interpretation id="interp412" emma:lang="zh-CN" emma:confidence="0">
                  <emma:literal>牺</emma:literal>
                </emma:interpretation>
                <emma:interpretation id="interp413" emma:lang="zh-CN" emma:confidence="0">
                  <emma:literal>栖</emma:literal>
                </emma:interpretation>
                <emma:interpretation id="interp414" emma:lang="zh-CN" emma:confidence="0">
                  <emma:literal>塬</emma:literal>
                </emma:interpretation>
              </emma:one-of>
            </emma:emma>
          </inkml:annotationXML>
          <inkml:trace contextRef="#ctx0" brushRef="#br1" timeOffset="183362.722">5525 10473 4257,'-24'46'5031,"24"-46"-258,0 0-258,14-21-3612,-1-14-516,8-5-516,7 5-774,-9-20-1161,12 15-1548,-6 7-1290,-4 8-129</inkml:trace>
          <inkml:trace contextRef="#ctx0" brushRef="#br1" timeOffset="183191.1217">5540 9986 8514,'-12'14'5547,"9"2"-387,3-16-387,0 0-4515,0 0-129,3 17-258,13-17-258,10-1-387,-5-22-1935,11 8-2193,-3 1-387,0 3-258</inkml:trace>
          <inkml:trace contextRef="#ctx0" brushRef="#br1" timeOffset="183768.3227">5675 10989 903,'0'0'4386,"-9"5"387,9-5-1806,0 0-645,-16-19-258,16 19-387,-9-16-258,9 16-387,-9-14 0,9 14-387,0 0-129,0 0-258,0 0 0,0 0-129,0 0 129,-5 8-129,5-8 0,0 27-129,5-8 129,-2 1-129,2-3 129,-3 2-129,1-8 129,-3-11-129,4 16 129,-4-16-129,3-10 129,-1-14-129,0-15 0,-2-17-387,0-1-1032,0-20-2838,3-3-1032,7-3-258,2 6-516</inkml:trace>
          <inkml:trace contextRef="#ctx0" brushRef="#br1" timeOffset="184361.1238">6163 9802 4902,'-11'50'5418,"2"-17"-258,0 21-1290,-10-6-1806,14 41-387,-18-8-903,7 22 0,-7 4-258,3 9-129,-3-4-129,3 0-258,1-9 129,2-10-258,7-9-129,-4-18-258,14-3-774,-12-33-903,16 5-1290,-4-35-1677,0 0-258,6-18-258</inkml:trace>
          <inkml:trace contextRef="#ctx0" brushRef="#br1" timeOffset="184111.5233">5809 9928 6063,'0'-18'5676,"11"-5"-387,4 13-387,4-14-3354,16 9-903,1-10-129,10 1-129,6-6-258,0-3 0,1 2-258,-3-1 0,-1 9-516,-14-7-129,7 20-1161,-27-12-1032,4 16-2193,-19 6-258,14 0-129</inkml:trace>
          <inkml:trace contextRef="#ctx0" brushRef="#br1" timeOffset="185858.7263">6075 10848 5805,'3'18'5418,"4"-4"-516,-7-14-903,19 40-2193,-18-22-774,9 6-645,-4 0-387,-1-11-645,8 13-1290,-13-26-2322,13 13-903,-13-13-258,18-7 0</inkml:trace>
          <inkml:trace contextRef="#ctx0" brushRef="#br1" timeOffset="185562.3259">6245 10006 4773,'31'-67'5934,"-21"53"-774,-7 0 0,-3 14-2967,0 0-1161,0 0-258,0 0-387,0 0-129,0 8-129,0-8 0,-3 16-129,3-16 0,-6 24 0,1-11 0,0 1 0,1 1 0,-1 2 129,3 0-129,-2 0 129,1 0-129,1 3 129,-2 4 0,3 1-129,-2 4 129,2 6-129,-3 3 0,2 8 129,0 1-129,0 1-129,1-2 258,1 3-258,-2-6 0,2-5 0,0-6-129,0-5 0,0-11 0,0-16-129,0 0 0,0 0-129,0 0 129,13-23 129,-10-3 129,-1-1 0,4-5 129,1-2 129,-2 0 0,2-2 129,7 2-129,0-2 129,4 2-129,1-8 258,6 8-258,4 2 0,-1-2-129,6 6 129,-2 4-129,2 3 0,-2 11 0,-4 5 0,-1 5 129,-6 7-129,-6 16 0,-5 8 129,-8 8-129,-4 10 129,-10 2-129,-9 5 0,-4 1 0,-4-3 0,-3-7 0,-2-4-129,3-7 129,-1-10-129,6-9 129,4-6-129,2-11 0,5 0 0,7-14 0,1-6 0,6-11-129,1-1 129,5-4-129,3-1 258,4 0-129,2 2 129,3 3-129,0 5 0,0 1 0,0 9 0,-5-2-129,2 11-129,-14 8 0,23-9 0,-23 9-387,15 0 0,-15 0-258,9 14-516,-9-14-129,6 21-258,-6-21-129,0 18 0,0-18 258,0 17 0,0-17 516,-6 13 516,6-13 387,0 0 387,-13 17 129,13-17 387,0 0-129,0 0 387,-5 17 774,5-17 129,0 0 258,0 0 258,0 0 0,0 0-129,-1 19-129,1-19-387,-3 26-129,1-8-645,2 20-129,0 1-258,2 17-129,1 1 258,1 7-387,-2 0 129,3 2-258,0-7 258,0-4-258,0-10 258,-3-10-129,0-6-129,1-9 0,-3-4 0,0-16-129,-19 7 0,2-11-129,-3-5-258,-11-16-387,6 9-516,-18-21-1032,17 5-2193,-8-2-645,3 1-258</inkml:trace>
        </inkml:traceGroup>
        <inkml:traceGroup>
          <inkml:annotationXML>
            <emma:emma xmlns:emma="http://www.w3.org/2003/04/emma" version="1.0">
              <emma:interpretation id="{9AF29ABA-36C7-4A54-8848-C9AE2A9E243E}" emma:medium="tactile" emma:mode="ink">
                <msink:context xmlns:msink="http://schemas.microsoft.com/ink/2010/main" type="inkWord" rotatedBoundingBox="7656,11359 7973,11337 7983,11484 7666,11506"/>
              </emma:interpretation>
              <emma:one-of disjunction-type="recognition" id="oneOf83">
                <emma:interpretation id="interp415" emma:lang="zh-CN" emma:confidence="0">
                  <emma:literal>、</emma:literal>
                </emma:interpretation>
                <emma:interpretation id="interp416" emma:lang="zh-CN" emma:confidence="0">
                  <emma:literal>.</emma:literal>
                </emma:interpretation>
                <emma:interpretation id="interp417" emma:lang="zh-CN" emma:confidence="0">
                  <emma:literal>一</emma:literal>
                </emma:interpretation>
                <emma:interpretation id="interp418" emma:lang="zh-CN" emma:confidence="0">
                  <emma:literal>·</emma:literal>
                </emma:interpretation>
                <emma:interpretation id="interp419" emma:lang="zh-CN" emma:confidence="0">
                  <emma:literal>丶</emma:literal>
                </emma:interpretation>
              </emma:one-of>
            </emma:emma>
          </inkml:annotationXML>
          <inkml:trace contextRef="#ctx0" brushRef="#br1" timeOffset="186404.7274">6932 10760 8127,'41'12'5676,"-10"3"-516,-2-7-129,12 11-3612,-12-12-774,10 5-129,-7-4-387,-4 3 0,-4-4-129,-6-3 0,-4 3-387,-14-7-774,0 0-3354,0 0-645,0 16-387,0-16-387</inkml:trace>
        </inkml:traceGroup>
        <inkml:traceGroup>
          <inkml:annotationXML>
            <emma:emma xmlns:emma="http://www.w3.org/2003/04/emma" version="1.0">
              <emma:interpretation id="{C9C08C12-3EF3-4289-88BD-FDF2AE78733F}" emma:medium="tactile" emma:mode="ink">
                <msink:context xmlns:msink="http://schemas.microsoft.com/ink/2010/main" type="inkWord" rotatedBoundingBox="8488,11593 8542,11589 8545,11630 8490,11634"/>
              </emma:interpretation>
              <emma:one-of disjunction-type="recognition" id="oneOf84">
                <emma:interpretation id="interp420" emma:lang="zh-CN" emma:confidence="0">
                  <emma:literal>、</emma:literal>
                </emma:interpretation>
                <emma:interpretation id="interp421" emma:lang="zh-CN" emma:confidence="0">
                  <emma:literal>.</emma:literal>
                </emma:interpretation>
                <emma:interpretation id="interp422" emma:lang="zh-CN" emma:confidence="0">
                  <emma:literal>·</emma:literal>
                </emma:interpretation>
                <emma:interpretation id="interp423" emma:lang="zh-CN" emma:confidence="0">
                  <emma:literal>。</emma:literal>
                </emma:interpretation>
                <emma:interpretation id="interp424" emma:lang="zh-CN" emma:confidence="0">
                  <emma:literal>丶</emma:literal>
                </emma:interpretation>
              </emma:one-of>
            </emma:emma>
          </inkml:annotationXML>
          <inkml:trace contextRef="#ctx0" brushRef="#br1" timeOffset="186576.3277">7764 10994 10449,'39'35'5547,"-39"-35"-1677,16 3-3870,-16-3-5031,0-13-516,0-5-387</inkml:trace>
        </inkml:traceGroup>
        <inkml:traceGroup>
          <inkml:annotationXML>
            <emma:emma xmlns:emma="http://www.w3.org/2003/04/emma" version="1.0">
              <emma:interpretation id="{0965DD20-EC04-4BD7-99B5-32A7EE3081EF}" emma:medium="tactile" emma:mode="ink">
                <msink:context xmlns:msink="http://schemas.microsoft.com/ink/2010/main" type="inkWord" rotatedBoundingBox="9437,10215 11123,10100 11213,11415 9527,11530">
                  <msink:destinationLink direction="with" ref="{856BC289-27F7-4C9A-BF3C-593AFFCC4E86}"/>
                </msink:context>
              </emma:interpretation>
              <emma:one-of disjunction-type="recognition" id="oneOf85">
                <emma:interpretation id="interp425" emma:lang="zh-CN" emma:confidence="0">
                  <emma:literal>连</emma:literal>
                </emma:interpretation>
                <emma:interpretation id="interp426" emma:lang="zh-CN" emma:confidence="0">
                  <emma:literal>迕</emma:literal>
                </emma:interpretation>
                <emma:interpretation id="interp427" emma:lang="zh-CN" emma:confidence="0">
                  <emma:literal>逆</emma:literal>
                </emma:interpretation>
                <emma:interpretation id="interp428" emma:lang="zh-CN" emma:confidence="0">
                  <emma:literal>迸</emma:literal>
                </emma:interpretation>
                <emma:interpretation id="interp429" emma:lang="zh-CN" emma:confidence="0">
                  <emma:literal>迓</emma:literal>
                </emma:interpretation>
              </emma:one-of>
            </emma:emma>
          </inkml:annotationXML>
          <inkml:trace contextRef="#ctx0" brushRef="#br1" timeOffset="202862.7563">9187 9803 9159,'3'-18'5676,"28"-7"-387,-8 8-129,10 0-4773,6-5-387,10-2 0,5 5-387,-6-12-1032,17 18-2709,-18-2-1161,-2 5-258,-16 0-387</inkml:trace>
          <inkml:trace contextRef="#ctx0" brushRef="#br1" timeOffset="203361.9572">9312 10539 3999,'-35'67'5160,"35"-51"129,20-16-516,29 0-3096,-5-27-645,27 0-258,0-18-258,6 3-387,-1-7 0,-3-2-516,-5 9-129,-12-9-1290,3 22-1290,-24-2-1806,-8 2-516,-14 7-129</inkml:trace>
          <inkml:trace contextRef="#ctx0" brushRef="#br1" timeOffset="203127.9564">9462 9565 5805,'-27'3'5418,"27"-3"-129,-21 27-516,21 4-3483,-10-6-387,4 19-387,-2 2 129,-1 8-387,0 1 0,1 4-129,-1-6 0,7-2 0,2-5-258,4-11 129,11-7-129,7-12 0,5-7-258,5-9-387,15 0-903,-13-18-2967,10-3-645,-3-4-129,-2 4-129</inkml:trace>
          <inkml:trace contextRef="#ctx0" brushRef="#br1" timeOffset="204438.3589">9031 10198 1161,'-5'13'4773,"12"-8"0,-7-5-258,15-7-2967,4 7-516,-19 0 129,18 0-387,-18 0-129,0 0 0,11 21-129,-9-1 129,-2 1-258,-2 10-129,-5 2-129,0-1 0,0 6-129,3-9 0,0 0 0,4-4 0,0-7-129,0-5 129,0-13 0,22 13 0,-7-12 0,0 0 0,3-1 129,-5 0 0,-13 0 0,24 0 0,-24 0 0,0 0 129,5 13-129,-8 5 0,-14 0 0,-3 4-129,-9 3 129,-6 7-129,-2 2 0,-4-1 0,-1-2 258,2-2-258,1-5 129,6-1 129,6-4-129,11-6 129,16-13 129,0 15 0,16-11 129,29 2 0,18-5 129,25 5-129,21-6 0,26-3-129,12-5-129,10-1 0,-6-3-129,3-3 0,-15-5-258,-18-4-387,-9 17-774,-36-16-2838,-6 7-1419,-14-4-387,-12-1-645</inkml:trace>
          <inkml:trace contextRef="#ctx0" brushRef="#br1" timeOffset="203845.558">9026 10000 7224,'-17'-42'5547,"17"42"-516,0 0 0,15 0-3999,-15 0-516,22 7-645,-1 8-903,-12 1-3225,13-5-774,-2 4-516,0-2-258</inkml:trace>
          <inkml:trace contextRef="#ctx0" brushRef="#br1" timeOffset="203627.1576">9715 10031 8385,'-30'1'5676,"19"20"-516,-5-5-903,10 34-3096,-13 3-645,13 17 0,-5 6-258,3 6-129,3 1 0,1-5-258,4-2-129,0-17-258,5 1-645,-5-29-1419,8 5-1806,-8-17-774,0-19-516,-9 9 129</inkml:trace>
        </inkml:traceGroup>
        <inkml:traceGroup>
          <inkml:annotationXML>
            <emma:emma xmlns:emma="http://www.w3.org/2003/04/emma" version="1.0">
              <emma:interpretation id="{61DC180B-1C46-457D-99C1-4FEA036058AE}" emma:medium="tactile" emma:mode="ink">
                <msink:context xmlns:msink="http://schemas.microsoft.com/ink/2010/main" type="inkWord" rotatedBoundingBox="11439,9837 12832,9742 12938,11288 11545,11383">
                  <msink:destinationLink direction="with" ref="{856BC289-27F7-4C9A-BF3C-593AFFCC4E86}"/>
                </msink:context>
              </emma:interpretation>
              <emma:one-of disjunction-type="recognition" id="oneOf86">
                <emma:interpretation id="interp430" emma:lang="zh-CN" emma:confidence="0">
                  <emma:literal>续</emma:literal>
                </emma:interpretation>
                <emma:interpretation id="interp431" emma:lang="zh-CN" emma:confidence="0">
                  <emma:literal>读</emma:literal>
                </emma:interpretation>
                <emma:interpretation id="interp432" emma:lang="zh-CN" emma:confidence="0">
                  <emma:literal>渎</emma:literal>
                </emma:interpretation>
                <emma:interpretation id="interp433" emma:lang="zh-CN" emma:confidence="0">
                  <emma:literal>溪</emma:literal>
                </emma:interpretation>
                <emma:interpretation id="interp434" emma:lang="zh-CN" emma:confidence="0">
                  <emma:literal>该</emma:literal>
                </emma:interpretation>
              </emma:one-of>
            </emma:emma>
          </inkml:annotationXML>
          <inkml:trace contextRef="#ctx0" brushRef="#br1" timeOffset="205436.7608">10900 9830 9030,'5'-17'5676,"1"-4"-129,-6 21-387,0 0-4515,0 0-516,0 0 0,0 12-387,0 11-516,-5-4-645,5 21-387,-8-12-258,8 27 0,-18-14 258,13 16 258,-13-9 774,3 3 129,1-6 903,-2-9 645,6 0 129,-2-16-129,12 2 0,0-22-387,0 0-129,22-5-387,-3-12 0,0-2 0,3-3 129,1 0-129,-3 2 258,-5 5 0,3 11 129,-18 4 0,16 5 129,-16 11-129,2 18 129,-2 2 0,-5 12 0,-7 1-258,3 5 0,-1 1 129,2-4-258,-3-10 129,5-5 0,1-12 0,3-6-129,2-18-129,0 0 129,13-10-387,-1-19-129,5 0-387,-3-25-903,18 10-1161,-16-21-2193,-2-3-258,-1-6-258</inkml:trace>
          <inkml:trace contextRef="#ctx0" brushRef="#br1" timeOffset="207027.9636">11841 9835 1935,'-23'1'5418,"6"12"-258,17-13 0,-6 43-2838,-10-21-645,13 27-258,-16-3-516,3 21 129,-14 3-387,-6 9 0,-8 1-258,-1 4 129,-11-7-258,0-3-129,0-7-129,3-12-129,8-11-258,2-21-387,13 3-774,-8-30-2838,20-11-903,2-21-516,11-5-387</inkml:trace>
          <inkml:trace contextRef="#ctx0" brushRef="#br1" timeOffset="205842.3613">11191 9597 2580,'18'-22'5676,"-2"4"-516,8-2 0,7-14-3096,15 7-1290,2-12 0,10 7-387,1-7-387,2-1-516,3 10-903,-18-14-1419,-1 11-2064,-9 4-387,-14 6-387</inkml:trace>
          <inkml:trace contextRef="#ctx0" brushRef="#br1" timeOffset="206762.7631">11433 9899 7740,'-13'-9'5289,"13"9"-258,0 0-1548,13 2-2838,11-2-387,-1 0-129,3 0 0,3 0 0,0 0-129,-5-2 129,-5 2-129,-5 3 129,-14-3 0,0 27 0,-9-8-129,-8 4 129,-2-2 0,0 0-129,5-2 0,1-4-129,13-15 0,0 0 0,0 0-129,27 0-129,-8-9-258,10 6-516,-18-16-387,18 19-903,-29 0-774,18 9 0,-18-9 129,-7 34 0,-16-15 1290,6 13 1161,-4 0 1548,-8-10 1161,14 7 903,-7-14 258,20 4-129,2-19-258,0 0-645,14-12-903,18-5-645,4-10-258,5-5-129,2-2-387,-5-9-1032,10 12-1548,-15-4-2064,-6 4-516,-2 3 0</inkml:trace>
          <inkml:trace contextRef="#ctx0" brushRef="#br1" timeOffset="206263.5622">11580 9198 4902,'-21'22'5547,"16"-6"-387,5-16-1290,0 41-2322,-5-17-516,5 14-387,-1 1-387,-1 5-258,-3 6-387,-6-7-129,8 7-516,-15-18-258,18 10-258,-15-20 0,15 6 129,-11-20 129,11-8 645,-7 17 516,7-17 387,0 0 645,0 0 258,0 0 258,0-7-258,24 6 129,-7-13-516,22 4-129,0-7-129,14-1-129,-3-2 129,9 3-258,-4 0 0,0 4 0,-11 4 0,-4 4 0,-14 5-129,-11 12 0,-11 9-258,-6 4-258,-9 20-516,-28-8-1806,4 13-2322,-17 3-387,-1 1-258</inkml:trace>
          <inkml:trace contextRef="#ctx0" brushRef="#br1" timeOffset="207199.5639">11800 10245 9933,'141'85'5676,"-88"-36"-258,-4 18-1161,-14-24-3354,4 1-387,-8-6-129,-8-13-645,1 5-1032,-24-30-3741,14 15-258,-14-15-774,1-14-129</inkml:trace>
        </inkml:traceGroup>
        <inkml:traceGroup>
          <inkml:annotationXML>
            <emma:emma xmlns:emma="http://www.w3.org/2003/04/emma" version="1.0">
              <emma:interpretation id="{395597B5-B2C9-4309-84A7-8EF31B912E4A}" emma:medium="tactile" emma:mode="ink">
                <msink:context xmlns:msink="http://schemas.microsoft.com/ink/2010/main" type="inkWord" rotatedBoundingBox="13503,10324 14331,10267 14398,11245 13570,11302">
                  <msink:destinationLink direction="with" ref="{856BC289-27F7-4C9A-BF3C-593AFFCC4E86}"/>
                </msink:context>
              </emma:interpretation>
              <emma:one-of disjunction-type="recognition" id="oneOf87">
                <emma:interpretation id="interp435" emma:lang="zh-CN" emma:confidence="0">
                  <emma:literal>区</emma:literal>
                </emma:interpretation>
                <emma:interpretation id="interp436" emma:lang="zh-CN" emma:confidence="0">
                  <emma:literal>巳</emma:literal>
                </emma:interpretation>
                <emma:interpretation id="interp437" emma:lang="zh-CN" emma:confidence="0">
                  <emma:literal>E</emma:literal>
                </emma:interpretation>
                <emma:interpretation id="interp438" emma:lang="zh-CN" emma:confidence="0">
                  <emma:literal>这</emma:literal>
                </emma:interpretation>
                <emma:interpretation id="interp439" emma:lang="zh-CN" emma:confidence="0">
                  <emma:literal>达</emma:literal>
                </emma:interpretation>
              </emma:one-of>
            </emma:emma>
          </inkml:annotationXML>
          <inkml:trace contextRef="#ctx0" brushRef="#br1" timeOffset="208275.9658">12888 9839 5547,'-45'14'5676,"32"25"-129,3 17-258,10 25-3612,-1-4-774,1 25-129,0-8-129,7 3-258,1-10 0,10-8 0,5-21-129,10-16-129,8-18 0,9-20-129,12-10 0,11-23-129,10-7-387,3-27-903,15 13-3225,-14-10-774,0 3-387,-12 4-645</inkml:trace>
          <inkml:trace contextRef="#ctx0" brushRef="#br1" timeOffset="207839.165">13363 9763 4386,'-16'13'5676,"5"3"-645,-5-15-1290,13 23-1290,-24-12-645,12 22-774,-18-1-387,3 17-129,-9 4-387,-3 5 0,-4 7-387,0-7-387,10 14-1290,-11-27-2193,17-5-1161,2-21-258,13-14-387</inkml:trace>
          <inkml:trace contextRef="#ctx0" brushRef="#br1" timeOffset="207651.9644">12937 9852 8256,'-16'0'5676,"-1"0"-129,17 0-645,0 0-3870,22 0-645,8-7-129,8-6 0,7-6-258,7 1 0,3-4-387,-3-3 129,0 6-645,-12-6-387,8 21-774,-32-10-903,12 14-1677,-28 0-1032,15 11 0</inkml:trace>
          <inkml:trace contextRef="#ctx0" brushRef="#br1" timeOffset="207995.1653">12926 10169 2967,'33'-64'5676,"-11"46"0,-4-2-258,7 20-2322,-8-12-1677,19 12-516,-7 0-387,9 0-387,1 4-258,-9 0-258,12 16-1161,-23-14-2838,6 6-903,-7-2-516,-2 0-129</inkml:trace>
        </inkml:traceGroup>
        <inkml:traceGroup>
          <inkml:annotationXML>
            <emma:emma xmlns:emma="http://www.w3.org/2003/04/emma" version="1.0">
              <emma:interpretation id="{150FA345-A42F-48AF-AEA7-0D76ED933466}" emma:medium="tactile" emma:mode="ink">
                <msink:context xmlns:msink="http://schemas.microsoft.com/ink/2010/main" type="inkWord" rotatedBoundingBox="14959,9763 16335,9669 16446,11294 15070,11388">
                  <msink:destinationLink direction="with" ref="{856BC289-27F7-4C9A-BF3C-593AFFCC4E86}"/>
                </msink:context>
              </emma:interpretation>
              <emma:one-of disjunction-type="recognition" id="oneOf88">
                <emma:interpretation id="interp440" emma:lang="zh-CN" emma:confidence="0">
                  <emma:literal>域</emma:literal>
                </emma:interpretation>
                <emma:interpretation id="interp441" emma:lang="zh-CN" emma:confidence="0">
                  <emma:literal>城</emma:literal>
                </emma:interpretation>
                <emma:interpretation id="interp442" emma:lang="zh-CN" emma:confidence="0">
                  <emma:literal>减</emma:literal>
                </emma:interpretation>
                <emma:interpretation id="interp443" emma:lang="zh-CN" emma:confidence="0">
                  <emma:literal>诚</emma:literal>
                </emma:interpretation>
                <emma:interpretation id="interp444" emma:lang="zh-CN" emma:confidence="0">
                  <emma:literal>诫</emma:literal>
                </emma:interpretation>
              </emma:one-of>
            </emma:emma>
          </inkml:annotationXML>
          <inkml:trace contextRef="#ctx0" brushRef="#br1" timeOffset="209430.3678">14326 10019 7611,'-32'0'5805,"32"0"-258,0 0-516,0 0-3999,0 0-645,17-8-258,10-2-129,2-7-258,7 3-129,-2-8-516,5 3 129,-10-13-387,10 15-516,-23-15-129,8 17-129,-23-15 129,-1 30 258,2-30 645,-2 30 516,-10-15 903,-6 6 516,16 9 645,-29 7 0,24 19 129,-17-11-258,20 27-129,-16-5-258,16 20-387,-11 2-129,11 11 129,-6-3-516,8 3 129,0-9-129,0-3 0,4-13-258,7-12 129,2-13-129,7-17 0,4-10-258,1-24 0,9-10-387,-2-20-516,18 0-516,-21-29-1032,24 15 0,-24-18 258,18 22 1032,-20-1 774,2 15 645,-7 16 774,-15 2 774,14 29 1032,-21-11 0,11 21-258,-11 0-1032,0 0-516,17-10-258,2 5-258,0-2-129,5-6-258,3 2 0,-2-4-387,9 3 0,-16-7-387,11 15-645,-26-10-129,15 16-387,-18-2 0,-2 25 258,-21-2 387,5 17 903,-7 9 516,-7 0 645,7 20 774,-11-10 129,14 14 0,-9-15-129,13 9-387,-1-12-645,3-8-516,8-3-387,-6-23-645,14 6 129,0-27-258,0 0 129,0 0 129,0-8 258,4-15 387,1-2 774,9 7 258,-6-10 387,11 9 129,-8-10 0,12 16 0,-10-12 0,11 15-258,-8-7-258,4 13 0,-20 4 129,22-2-258,-22 2-129,3 17 0,-3 2-129,-10 8-129,-3-1-129,-2-5 0,4 3-516,-6-15-516,17 9-1290,0-18-2451,-12 2-516,12-2-387</inkml:trace>
          <inkml:trace contextRef="#ctx0" brushRef="#br1" timeOffset="209648.7682">14875 10346 4902,'-22'50'5418,"20"-34"-129,2-16-387,16 13-3354,-4-25-903,13-9-258,1-8-129,4-8-129,3-8-258,-4-7-387,7 2-258,-16-17-1161,15 15-1032,-20-14-2193,-1-2-129,-9 1-258</inkml:trace>
          <inkml:trace contextRef="#ctx0" brushRef="#br1" timeOffset="209882.7686">15114 9576 3225,'-19'-49'5418,"19"49"258,-17-4-516,18 27-2193,-2-4-1161,12 29-516,5 9-258,18 24-516,6 7 129,14 18-258,1-1 0,7 7-258,1-8-129,-4-3 129,-2-14-258,-7-14-129,-7-10 129,-11-19-387,-2-6-129,-15-27-516,4 2-1032,-19-31-2322,0-23-903,-11-25-387,-3-17-387</inkml:trace>
          <inkml:trace contextRef="#ctx0" brushRef="#br1" timeOffset="210038.7689">15568 9780 7482,'-21'13'5547,"-3"11"0,-7 18-516,-15-9-3612,3 18-774,-6-5-516,-2-2-258,3 0-903,-8-30-2967,17-5-1290,7-19-258,17-24-645</inkml:trace>
          <inkml:trace contextRef="#ctx0" brushRef="#br1" timeOffset="210179.1691">15330 9090 9159,'70'-3'5547,"-34"17"-516,-7 7-1290,5-3-7740,-5 2-1032,1 1-516,1-6-387</inkml:trace>
        </inkml:traceGroup>
      </inkml:traceGroup>
    </inkml:traceGroup>
    <inkml:traceGroup>
      <inkml:annotationXML>
        <emma:emma xmlns:emma="http://www.w3.org/2003/04/emma" version="1.0">
          <emma:interpretation id="{351BD41E-34BD-4081-B569-49AD5B63C676}" emma:medium="tactile" emma:mode="ink">
            <msink:context xmlns:msink="http://schemas.microsoft.com/ink/2010/main" type="paragraph" rotatedBoundingBox="2597,12130 12177,12405 12114,14597 2534,1432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C5C2674-B8F8-4987-86E3-17BBED3013CD}" emma:medium="tactile" emma:mode="ink">
              <msink:context xmlns:msink="http://schemas.microsoft.com/ink/2010/main" type="line" rotatedBoundingBox="2597,12130 12177,12405 12114,14597 2534,14322">
                <msink:destinationLink direction="with" ref="{E22A72C9-570E-40DF-82F5-03A64426AEF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94AE984-CC6E-46D7-A027-EBF500B46A99}" emma:medium="tactile" emma:mode="ink">
                <msink:context xmlns:msink="http://schemas.microsoft.com/ink/2010/main" type="inkWord" rotatedBoundingBox="2592,12310 3646,12340 3598,14006 2544,13976"/>
              </emma:interpretation>
              <emma:one-of disjunction-type="recognition" id="oneOf89">
                <emma:interpretation id="interp445" emma:lang="zh-CN" emma:confidence="0">
                  <emma:literal>第</emma:literal>
                </emma:interpretation>
                <emma:interpretation id="interp446" emma:lang="zh-CN" emma:confidence="0">
                  <emma:literal>笏</emma:literal>
                </emma:interpretation>
                <emma:interpretation id="interp447" emma:lang="zh-CN" emma:confidence="0">
                  <emma:literal>易</emma:literal>
                </emma:interpretation>
                <emma:interpretation id="interp448" emma:lang="zh-CN" emma:confidence="0">
                  <emma:literal>豸</emma:literal>
                </emma:interpretation>
                <emma:interpretation id="interp449" emma:lang="zh-CN" emma:confidence="0">
                  <emma:literal>劣</emma:literal>
                </emma:interpretation>
              </emma:one-of>
            </emma:emma>
          </inkml:annotationXML>
          <inkml:trace contextRef="#ctx0" brushRef="#br1" timeOffset="224531.1943">1861 12090 9546,'3'-18'5547,"-3"18"-516,0 0-129,0 0-3999,-3 17-516,-1 5-129,4 6-129,-1 6-258,1 5-129,0 8-258,0-5-645,8 11-1548,-5-11-2193,4-8-258,-3-8-387,1-7 129</inkml:trace>
          <inkml:trace contextRef="#ctx0" brushRef="#br1" timeOffset="224749.5947">1883 12333 3096,'0'-15'4515,"0"15"-258,0 0-258,13-13-2322,5 7-645,-1-12-516,12 4-258,1-8 0,7-1-258,0-5-387,-1-6-645,3 10-387,-6-9-1290,-4 0-1548,-4 13-516,-8-4 387</inkml:trace>
          <inkml:trace contextRef="#ctx0" brushRef="#br1" timeOffset="226153.5972">2178 12969 2193,'27'-24'3741,"-2"-5"-129,10-11-1290,16 7-258,-6-18 0,26 12-387,-13-17-129,15 21-258,-14-8-387,8 19 129,-16-2-516,2 14 129,-17 8-129,-5 10-258,-13 13 258,-7 10-387,-5 5 0,-6 5-645,-1 10-387,-21-12-1419,6 11-2451,-9-6-387,-1-4-258,-5-13 129</inkml:trace>
          <inkml:trace contextRef="#ctx0" brushRef="#br1" timeOffset="226621.598">2541 12772 5031,'13'-13'5418,"-1"5"-129,-12 8-516,-11 15-2193,4 18-903,-17 1-645,0 12-516,-9 3-258,-2 0-387,1 6-387,-4-22-1419,15 6-2838,-2-15-258,12-13-516,13-11-129</inkml:trace>
          <inkml:trace contextRef="#ctx0" brushRef="#br1" timeOffset="224921.195">2261 11984 1161,'-10'0'4773,"-5"2"258,15-2-387,0 0-1677,-17 0-1161,17 0-645,0 0-129,0 18-516,0-18-258,5 27-258,0-8-129,0-3-645,9 18-1419,-8-6-2322,1-3-258,1-1-387,1-5 0</inkml:trace>
          <inkml:trace contextRef="#ctx0" brushRef="#br1" timeOffset="225919.5968">2398 12301 1161,'0'0'4386,"0"0"0,0 0-258,8-14-2064,8 13-1161,-4-8-258,5 4-258,-2-3-387,0 0 0,0 4 0,-15 4 0,18-5 0,-18 5 129,0 0 129,0 19-129,-9-5 0,-4 11 129,-5-1-129,0 6 0,-4-3 0,4-1 0,0-3 129,4-2-129,4-7 0,10-14 0,-14 15 0,14-15 0,0 0-129,0 0 0,0 0-129,0 0 129,0 0-258,7-2 129,-7 2 0,22-14 0,-10 5 0,2 1 129,3-1 0,-6 3 0,3-1 258,-14 7-129,14 0 258,-14 0-129,0 24 0,-3 1-258,-6 11-258,-10-2-774,4 19-774,-12-5-1677,-4 5-903,-3 6-645,2-5 387</inkml:trace>
          <inkml:trace contextRef="#ctx0" brushRef="#br1" timeOffset="225311.1957">2422 11746 5805,'0'-19'5289,"0"19"-258,0 0-516,0 0-1935,0 9-2064,0 7-387,0 5 0,-4 5-258,1 1 0,3 7-129,-4-5 0,4 2 0,-1-5 0,1-5 0,0-8 129,0-13 0,0 17 0,0-17 0,0 0 129,0 0-258,14 0 258,-14 0 0,24-11 0,-8-2 0,3 3 258,3-5-258,-1-1 0,1-2 0,2 1-387,-6 5 0,-4-5-258,3 14-774,-17 3-1806,0 0-1419,0 0-129,0 0-129</inkml:trace>
          <inkml:trace contextRef="#ctx0" brushRef="#br1" timeOffset="226403.1976">2582 12475 7224,'0'-40'5160,"0"40"-129,0 0-129,-7 17-2967,11 26-1161,-1 8 0,5 20-387,0 11-129,2 14-129,-1 6 129,4 0-258,-5-7 0,1-9-129,-1-13-129,-8-16-129,6-11-258,-6-23-774,0-1-1935,-8-22-1677,-5-9-129,-11-23-387,-2-12 646</inkml:trace>
        </inkml:traceGroup>
        <inkml:traceGroup>
          <inkml:annotationXML>
            <emma:emma xmlns:emma="http://www.w3.org/2003/04/emma" version="1.0">
              <emma:interpretation id="{954B13BD-9F57-4C4D-8AB7-907982B90C6F}" emma:medium="tactile" emma:mode="ink">
                <msink:context xmlns:msink="http://schemas.microsoft.com/ink/2010/main" type="inkWord" rotatedBoundingBox="4035,13160 4429,13171 4425,13295 4032,13283"/>
              </emma:interpretation>
              <emma:one-of disjunction-type="recognition" id="oneOf90">
                <emma:interpretation id="interp450" emma:lang="zh-CN" emma:confidence="0">
                  <emma:literal>一</emma:literal>
                </emma:interpretation>
                <emma:interpretation id="interp451" emma:lang="zh-CN" emma:confidence="0">
                  <emma:literal>-</emma:literal>
                </emma:interpretation>
                <emma:interpretation id="interp452" emma:lang="zh-CN" emma:confidence="0">
                  <emma:literal>‐</emma:literal>
                </emma:interpretation>
                <emma:interpretation id="interp453" emma:lang="zh-CN" emma:confidence="0">
                  <emma:literal>_</emma:literal>
                </emma:interpretation>
                <emma:interpretation id="interp454" emma:lang="zh-CN" emma:confidence="0">
                  <emma:literal>‘</emma:literal>
                </emma:interpretation>
              </emma:one-of>
            </emma:emma>
          </inkml:annotationXML>
          <inkml:trace contextRef="#ctx0" brushRef="#br1" timeOffset="226980.3986">3308 12685 9804,'14'0'5676,"18"-3"-516,-10-1 0,12 2-4257,-4-8-387,9 3-258,-1 1-516,-7-20-2322,12 15-2580,-5-6-129,1 4-516,-2 0-258</inkml:trace>
        </inkml:traceGroup>
        <inkml:traceGroup>
          <inkml:annotationXML>
            <emma:emma xmlns:emma="http://www.w3.org/2003/04/emma" version="1.0">
              <emma:interpretation id="{C17C000D-92A3-4DB5-B2DB-04D78BCC6566}" emma:medium="tactile" emma:mode="ink">
                <msink:context xmlns:msink="http://schemas.microsoft.com/ink/2010/main" type="inkWord" rotatedBoundingBox="4914,12196 5989,12227 5950,13610 4874,13579"/>
              </emma:interpretation>
              <emma:one-of disjunction-type="recognition" id="oneOf91">
                <emma:interpretation id="interp455" emma:lang="zh-CN" emma:confidence="0">
                  <emma:literal>类</emma:literal>
                </emma:interpretation>
                <emma:interpretation id="interp456" emma:lang="zh-CN" emma:confidence="0">
                  <emma:literal>卖</emma:literal>
                </emma:interpretation>
                <emma:interpretation id="interp457" emma:lang="zh-CN" emma:confidence="0">
                  <emma:literal>圭</emma:literal>
                </emma:interpretation>
                <emma:interpretation id="interp458" emma:lang="zh-CN" emma:confidence="0">
                  <emma:literal>奎</emma:literal>
                </emma:interpretation>
                <emma:interpretation id="interp459" emma:lang="zh-CN" emma:confidence="0">
                  <emma:literal>美</emma:literal>
                </emma:interpretation>
              </emma:one-of>
            </emma:emma>
          </inkml:annotationXML>
          <inkml:trace contextRef="#ctx0" brushRef="#br1" timeOffset="229180.0025">4509 12403 8514,'-2'47'5418,"2"-14"-387,-6-6-1290,6 20-2322,-8-8-129,0 11-645,-13 0 0,2 2-387,-6-4 0,-2-1-129,-4-5-258,-2-10-258,3 3-258,-7-22-645,18 5-1677,-11-19-1935,5-9-387,3-12-516,8 0 387</inkml:trace>
          <inkml:trace contextRef="#ctx0" brushRef="#br1" timeOffset="228306.401">4604 11636 3354,'-91'-29'5547,"79"42"-387,12-13-258,0 33-2580,0-33-774,0 36-516,0-13-258,0 13-258,0-1-258,3 8 0,-3 0-129,1 2 0,-1 4-258,0-8 258,0 4-258,-2-10 129,-3-1-258,1-9 129,3-5-129,1-20 0,-8 17-258,8-17 258,0 0-129,-13-10 0,13 10 129,-3-21 129,3 21 0,-8-21 0,8 21 258,-5-15 0,5 15 129,0 0 0,0 0-129,0 0 258,0 0-129,0 0 129,-19 5-258,9 9 0,-5 0-129,-4 3-129,-2 10-387,-7-6-129,4 13-1290,-14-7-2193,10 2-903,-2-10-129,2-2-258</inkml:trace>
          <inkml:trace contextRef="#ctx0" brushRef="#br1" timeOffset="228899.202">4256 12756 5934,'35'-25'5289,"-5"1"-258,6-5-387,-4-10-3096,16 2-774,-5-5-645,0-2-645,10 10-1290,-24-6-2322,6 1-903,-7 5-129,-5 1-387</inkml:trace>
          <inkml:trace contextRef="#ctx0" brushRef="#br1" timeOffset="227432.7994">4188 11841 7482,'13'-22'5418,"4"16"-516,-17 6-129,25 0-3612,-25 0-774,16 4-129,-16-4-387,22 10-645,2 12-1290,-24-22-1935,30 20-1032,-8-14-129,-1-5-516</inkml:trace>
          <inkml:trace contextRef="#ctx0" brushRef="#br1" timeOffset="227791.6001">4604 11636 2193,'0'0'4773,"1"14"-258,-6 1 129,-17 3-3096,7 15-387,-11-1-258,1 13-129,-16-2-258,5 7-129,-3-5 129,2-3-129,-1-2-129,9-5 129,4-11-258,10-5 0,15-19 0,-11 20 0,11-20 0,8-2-129,10-14 0,10-4 0,2-4 129,9-7-258,4-4 0,1-7-387,4 7-258,-8-12-774,12 17-645,-23-9-1806,0 10-1161,-8 2-129</inkml:trace>
          <inkml:trace contextRef="#ctx0" brushRef="#br1" timeOffset="228634.0015">4655 12032 4257,'29'7'5547,"-14"3"-774,3 0 0,6 7-2838,-24-17-1032,33 14-516,-12 0-1290,-21-14-1677,29 7-2193,-12 1-129,-17-8-387</inkml:trace>
          <inkml:trace contextRef="#ctx0" brushRef="#br1" timeOffset="229585.6032">4824 12756 9030,'46'0'5547,"-15"7"-258,-1-2-129,9 7-4257,-1-3-387,8-1 0,-7 1-258,1-1-258,-10-1-129,-3-5-258,-2 13-1290,-25-15-3354,16 3-129,-16-3-387,0 0-516</inkml:trace>
        </inkml:traceGroup>
        <inkml:traceGroup>
          <inkml:annotationXML>
            <emma:emma xmlns:emma="http://www.w3.org/2003/04/emma" version="1.0">
              <emma:interpretation id="{3773D835-338B-4C0B-B6F3-5FCB6B91C568}" emma:medium="tactile" emma:mode="ink">
                <msink:context xmlns:msink="http://schemas.microsoft.com/ink/2010/main" type="inkWord" rotatedBoundingBox="6411,12367 7443,12396 7407,13642 6375,13612"/>
              </emma:interpretation>
              <emma:one-of disjunction-type="recognition" id="oneOf92">
                <emma:interpretation id="interp460" emma:lang="zh-CN" emma:confidence="0">
                  <emma:literal>间</emma:literal>
                </emma:interpretation>
                <emma:interpretation id="interp461" emma:lang="zh-CN" emma:confidence="0">
                  <emma:literal>闽</emma:literal>
                </emma:interpretation>
                <emma:interpretation id="interp462" emma:lang="zh-CN" emma:confidence="0">
                  <emma:literal>问</emma:literal>
                </emma:interpretation>
                <emma:interpretation id="interp463" emma:lang="zh-CN" emma:confidence="0">
                  <emma:literal>阃</emma:literal>
                </emma:interpretation>
                <emma:interpretation id="interp464" emma:lang="zh-CN" emma:confidence="0">
                  <emma:literal>闳</emma:literal>
                </emma:interpretation>
              </emma:one-of>
            </emma:emma>
          </inkml:annotationXML>
          <inkml:trace contextRef="#ctx0" brushRef="#br1" timeOffset="231551.2067">5683 11910 10191,'0'0'5547,"0"10"-516,0-10 0,13 12-4644,4-9-258,3 0-129,8 1-387,1-4-387,12 7-1290,-17-7-2193,8 0-1032,-7 0-129,-5 0-258</inkml:trace>
          <inkml:trace contextRef="#ctx0" brushRef="#br1" timeOffset="231707.2069">5884 12143 5934,'-37'117'5160,"20"-50"-387,2 12-1548,-9-15-1419,20 13-645,-15-8-516,8 0-516,-4-6-129,6-14-645,7 7-1032,-14-27-1677,9-8-1419,7-21 0,0 0-387</inkml:trace>
          <inkml:trace contextRef="#ctx0" brushRef="#br1" timeOffset="232378.0081">6178 11926 2193,'73'-44'4644,"-35"32"-129,-4-2-129,-4-3-2967,13 9-516,-5-4-129,2 5-258,-6-3-258,0 7 0,-3-1 0,-5 4 0,-7 0 0,0 1 0,-19-1 129,25 24 0,-21-6 0,3 10 0,-5 5-129,5 10 0,-4 8-129,2 13 129,-5 5-258,5 8 258,-5 4-129,1 5 0,-1-2 129,0 2-129,0-7 258,-4-5-258,-3-5 129,-3-5-258,1-8 258,-4-7-129,-2-10 0,0-8-129,-3-6 129,1-13-258,-6-10 0,-3-10 0,-7-14-258,-13-19-516,2-5 129,-19-22-258,12 5-645,-16-17-387,19 18-516,-11-12-387,23 17-387,0-3 129,19 19 129,2-4 1290,15 15 1161,0 5 1290,4-1 903,-4 26 1161,16-32 516,-16 32 129,12-11 0,-12 11-774,0 0-516,21 28-645,-21-13-387,1 16-387,-1 2-258,0 7-129,0 4-258,-6-2-387,6 8-645,-15-22-1161,15 8-1548,-8-15-1419,3-8 0,5-13-129</inkml:trace>
          <inkml:trace contextRef="#ctx0" brushRef="#br1" timeOffset="232612.0085">6087 12336 2193,'12'-11'5031,"17"-4"-258,-18 13-129,-11 2-2322,34 0-1032,-34 0-258,35 0-129,-21 0-387,6 11-129,-8 5 0,4 9-129,-8 4 0,-1 4-258,1 6-258,-8-2-903,9 11-2064,-9-6-1548,-7-8-387,-3-5-258</inkml:trace>
          <inkml:trace contextRef="#ctx0" brushRef="#br1" timeOffset="232955.2091">6092 12542 5289,'0'0'4902,"0"0"0,17-16-774,5 12-3354,-1-6-645,0 0 0,5 3-516,-8-3-258,6 10-387,-24 0 129,20 13-129,-20 2 258,0 12 129,-11 4 387,-8 1 903,8 8 258,-15-11 516,14 6 0,-13-19 129,21 9-129,-10-20 0,14-5-387,0 0-258,20 0-645,3-17-387,5-16-1548,13 3-2967,1-4-258,2-2-387,4 2-387</inkml:trace>
        </inkml:traceGroup>
        <inkml:traceGroup>
          <inkml:annotationXML>
            <emma:emma xmlns:emma="http://www.w3.org/2003/04/emma" version="1.0">
              <emma:interpretation id="{413DDDFF-D7EB-472F-9EEB-9B45812FCBBE}" emma:medium="tactile" emma:mode="ink">
                <msink:context xmlns:msink="http://schemas.microsoft.com/ink/2010/main" type="inkWord" rotatedBoundingBox="7826,12288 8806,12316 8755,14088 7775,14059"/>
              </emma:interpretation>
              <emma:one-of disjunction-type="recognition" id="oneOf93">
                <emma:interpretation id="interp465" emma:lang="zh-CN" emma:confidence="0">
                  <emma:literal>断</emma:literal>
                </emma:interpretation>
                <emma:interpretation id="interp466" emma:lang="zh-CN" emma:confidence="0">
                  <emma:literal>蚧</emma:literal>
                </emma:interpretation>
                <emma:interpretation id="interp467" emma:lang="zh-CN" emma:confidence="0">
                  <emma:literal>斩</emma:literal>
                </emma:interpretation>
                <emma:interpretation id="interp468" emma:lang="zh-CN" emma:confidence="0">
                  <emma:literal>靳</emma:literal>
                </emma:interpretation>
                <emma:interpretation id="interp469" emma:lang="zh-CN" emma:confidence="0">
                  <emma:literal>斯</emma:literal>
                </emma:interpretation>
              </emma:one-of>
            </emma:emma>
          </inkml:annotationXML>
          <inkml:trace contextRef="#ctx0" brushRef="#br1" timeOffset="233376.4099">7102 12112 8901,'-8'-19'5418,"8"19"0,-3 11-258,3-11-3999,0 0-774,9 17-129,1-3-258,3 1-387,-13-15-1806,31 16-2709,-14-5-387,5 2-387,-1-10-258</inkml:trace>
          <inkml:trace contextRef="#ctx0" brushRef="#br1" timeOffset="234593.212">7100 12029 6966,'-6'36'5289,"6"2"-129,7 21-1677,-7-9-1935,10 22-516,-9-2 129,7 5-774,-8-1 0,3-5-258,1-11 0,4-6-129,3-11 129,9-15-258,6-12 0,5-14-129,12-12-258,-8-26-774,23 5-1290,-9-25-2322,6-4-258,-5-10-516</inkml:trace>
          <inkml:trace contextRef="#ctx0" brushRef="#br1" timeOffset="233719.6105">7470 11987 5289,'13'-15'5547,"-13"15"-516,0 0-258,-12 28-2838,-9-9-1290,3 5-258,-8 7-258,-4 4 0,-4 1-129,-2 2 129,-3-2 0,4-3 0,2-6 0,8-1-129,3-9 258,9-4-258,13-13 0,0 0 0,21-9 0,7-9 0,7-9 0,4-2 0,5-3-258,2-7 0,2 5-258,-8-9-258,3 13-774,-19-12-516,16 16-1290,-20-1-1677,-5 0-258,-2 7 258</inkml:trace>
          <inkml:trace contextRef="#ctx0" brushRef="#br1" timeOffset="234156.4112">7352 12273 3483,'0'-47'5547,"0"47"-516,0 0-903,-10 0-1548,7 27-903,-13 1-1032,-6 7-1161,11 8-2322,-11-3-1806,-2-2-516,3-6-516</inkml:trace>
          <inkml:trace contextRef="#ctx0" brushRef="#br1" timeOffset="234281.2115">7358 12426 1548,'77'-26'4386,"-46"11"129,7 9-903,-8-6-3483,-2-6-3225,5 12-774,-20-7-645</inkml:trace>
          <inkml:trace contextRef="#ctx0" brushRef="#br1" timeOffset="234000.411">7464 11836 3483,'-18'0'5676,"12"13"-516,-3 4 0,1 23-2451,-9-8-1419,14 16-387,-6 4-258,6 9-129,-4-1-387,5 4 129,2-1-258,-3-7-258,3-3-129,0-13-129,2 1-645,-4-24-774,7 15-645,-5-32-1806,0 0-774,-7 7-387</inkml:trace>
          <inkml:trace contextRef="#ctx0" brushRef="#br1" timeOffset="235092.4129">7920 11713 7224,'0'0'5289,"0"0"-258,0 17-258,-10 15-3741,-14-4-387,-2 11-258,-7 2-129,0 5-129,0 3-129,2-10 0,4 3 0,5-14-129,7-1-129,7-9 129,4-1 0,4-17 0,0 20 0,0-20 129,4 18 0,1-3 0,-2-2 0,3 4 129,0 1 0,-3 5 0,2 6 0,-3 7 129,-1 2-258,-1 7 0,0 1 258,0 3-387,-3-6 258,-1-3-129,0-10-129,3-7 0,1-23-129,0 0 129,16-3-129,-3-24 129,3-4 0,2-8 0,6-4 0,1-1 129,-1 1 0,2 1-129,0 2 258,1-3-387,2 8-129,-3-6-516,6 14-903,-13-12-1548,1 9-1548,2 7-516,-8 3 129</inkml:trace>
          <inkml:trace contextRef="#ctx0" brushRef="#br1" timeOffset="235295.2132">8034 12112 5676,'-17'20'5547,"15"1"-129,-3 9-387,6 23-2709,-1 6-903,1 29-645,2 18-387,3 22-387,5 28-645,-11 3-3096,0 22-1290,0 8-387,0-2-387</inkml:trace>
        </inkml:traceGroup>
        <inkml:traceGroup>
          <inkml:annotationXML>
            <emma:emma xmlns:emma="http://www.w3.org/2003/04/emma" version="1.0">
              <emma:interpretation id="{19EF9A57-4912-4CFB-B535-F6EE3A913B2C}" emma:medium="tactile" emma:mode="ink">
                <msink:context xmlns:msink="http://schemas.microsoft.com/ink/2010/main" type="inkWord" rotatedBoundingBox="9766,13441 9876,13444 9866,13776 9756,13773"/>
              </emma:interpretation>
              <emma:one-of disjunction-type="recognition" id="oneOf94">
                <emma:interpretation id="interp470" emma:lang="zh-CN" emma:confidence="0">
                  <emma:literal>:</emma:literal>
                </emma:interpretation>
                <emma:interpretation id="interp471" emma:lang="zh-CN" emma:confidence="0">
                  <emma:literal>i</emma:literal>
                </emma:interpretation>
                <emma:interpretation id="interp472" emma:lang="zh-CN" emma:confidence="0">
                  <emma:literal>;</emma:literal>
                </emma:interpretation>
                <emma:interpretation id="interp473" emma:lang="zh-CN" emma:confidence="0">
                  <emma:literal>l</emma:literal>
                </emma:interpretation>
                <emma:interpretation id="interp474" emma:lang="zh-CN" emma:confidence="0">
                  <emma:literal>L</emma:literal>
                </emma:interpretation>
              </emma:one-of>
            </emma:emma>
          </inkml:annotationXML>
          <inkml:trace contextRef="#ctx0" brushRef="#br1" timeOffset="236278.015">9042 12845 10707,'0'0'5547,"16"-2"-516,-16 2 0,0 0-4644,0 0-516,0 0-645,23 6-3096,-23-6-1161,0 0-516,0 0-258</inkml:trace>
          <inkml:trace contextRef="#ctx0" brushRef="#br1" timeOffset="236434.0152">9065 13023 8901,'-5'53'5418,"5"-28"-387,0-5-258,7 1-3870,2-4-1032,-9-17-1677,24 11-2838,-9-5-516,-1-5-129,0-1-774</inkml:trace>
        </inkml:traceGroup>
        <inkml:traceGroup>
          <inkml:annotationXML>
            <emma:emma xmlns:emma="http://www.w3.org/2003/04/emma" version="1.0">
              <emma:interpretation id="{4E477D81-96B7-4179-BB45-97BA7F7F6F51}" emma:medium="tactile" emma:mode="ink">
                <msink:context xmlns:msink="http://schemas.microsoft.com/ink/2010/main" type="inkWord" rotatedBoundingBox="11722,12729 12168,12742 12114,14597 11669,14584">
                  <msink:destinationLink direction="with" ref="{60BDAE11-BA17-46AB-92AA-AE922D7437BB}"/>
                  <msink:destinationLink direction="with" ref="{8F0FBA45-62CA-4A67-86DE-8A75A9B33A05}"/>
                  <msink:destinationLink direction="to" ref="{0EB99D58-45E9-4F57-A9E3-12D4D9BF24F0}"/>
                </msink:context>
              </emma:interpretation>
              <emma:one-of disjunction-type="recognition" id="oneOf95">
                <emma:interpretation id="interp475" emma:lang="zh-CN" emma:confidence="0">
                  <emma:literal>1</emma:literal>
                </emma:interpretation>
                <emma:interpretation id="interp476" emma:lang="zh-CN" emma:confidence="0">
                  <emma:literal>个</emma:literal>
                </emma:interpretation>
                <emma:interpretation id="interp477" emma:lang="zh-CN" emma:confidence="0">
                  <emma:literal>丁</emma:literal>
                </emma:interpretation>
                <emma:interpretation id="interp478" emma:lang="zh-CN" emma:confidence="0">
                  <emma:literal>丫</emma:literal>
                </emma:interpretation>
                <emma:interpretation id="interp479" emma:lang="zh-CN" emma:confidence="0">
                  <emma:literal>忄</emma:literal>
                </emma:interpretation>
              </emma:one-of>
            </emma:emma>
          </inkml:annotationXML>
          <inkml:trace contextRef="#ctx0" brushRef="#br1" timeOffset="238259.2184">11188 12153 7611,'12'-17'5676,"-12"17"-387,0 0-387,0 0-3483,-9 20-645,-2 10-387,-9 7-258,-4 4-258,-1 14-516,-9-8-1290,12 13-2838,-4-4-516,2-8-129,5-13-645</inkml:trace>
          <inkml:trace contextRef="#ctx0" brushRef="#br1" timeOffset="238462.0188">11164 12350 6063,'32'-14'5418,"-11"13"-129,-3-1-774,13 5-3354,-7-3-516,5 0-516,2 9-645,-13-9-1290,15 0-2838,-12 7-387,-5-2-387,-16-5 129</inkml:trace>
          <inkml:trace contextRef="#ctx0" brushRef="#br1" timeOffset="238914.4196">11331 12302 3096,'-19'0'5160,"19"0"0,0 11-387,0 11-2580,0-22-1032,0 29-129,0-13-516,0 13 0,0-1 0,0 5-258,0 5 129,0 0-129,0 5-129,0 0 0,0 3 129,0-1-258,0 1 129,0 2-129,0 0 0,0 1 129,4 4-129,-4 2 0,0 5 129,4 1-129,-4 1 129,0 3 0,0 0 0,0 1 0,0 0 0,-1-1-129,-2-2 129,3-5-129,-1 2 0,-4-5-258,5 1-516,-9-20-1935,9 7-2322,-3-7-129,3-5-387,-3-5-258</inkml:trace>
        </inkml:traceGroup>
      </inkml:traceGroup>
    </inkml:traceGroup>
    <inkml:traceGroup>
      <inkml:annotationXML>
        <emma:emma xmlns:emma="http://www.w3.org/2003/04/emma" version="1.0">
          <emma:interpretation id="{BB22A589-F23E-4B85-8C9E-29510DD012D2}" emma:medium="tactile" emma:mode="ink">
            <msink:context xmlns:msink="http://schemas.microsoft.com/ink/2010/main" type="paragraph" rotatedBoundingBox="2708,14198 13356,14652 13265,16789 2617,163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1CFEC5E-7A6F-47DD-A9C0-9FF26367FEE2}" emma:medium="tactile" emma:mode="ink">
              <msink:context xmlns:msink="http://schemas.microsoft.com/ink/2010/main" type="inkBullet" rotatedBoundingBox="2689,14647 2998,14660 2978,15127 2669,15114"/>
            </emma:interpretation>
            <emma:one-of disjunction-type="recognition" id="oneOf96">
              <emma:interpretation id="interp480" emma:lang="zh-CN" emma:confidence="0">
                <emma:literal>九</emma:literal>
              </emma:interpretation>
              <emma:interpretation id="interp481" emma:lang="zh-CN" emma:confidence="0">
                <emma:literal>力</emma:literal>
              </emma:interpretation>
              <emma:interpretation id="interp482" emma:lang="zh-CN" emma:confidence="0">
                <emma:literal>ⅱ</emma:literal>
              </emma:interpretation>
              <emma:interpretation id="interp483" emma:lang="zh-CN" emma:confidence="0">
                <emma:literal>卩</emma:literal>
              </emma:interpretation>
              <emma:interpretation id="interp484" emma:lang="zh-CN" emma:confidence="0">
                <emma:literal>山</emma:literal>
              </emma:interpretation>
            </emma:one-of>
          </emma:emma>
        </inkml:annotationXML>
        <inkml:trace contextRef="#ctx0" brushRef="#br1" timeOffset="268008.4707">1982 14104 7611,'11'-35'5418,"-11"35"-258,5-19-129,-5 19-2967,0 0-1032,5 15-129,-8 4-258,0 12-258,-4 6-129,1 5-129,0 10-258,-3 0-129,1 6-387,-2-18-903,13 13-1935,-3-26-1419,0 0-516,0-27-129,9 13-129</inkml:trace>
        <inkml:trace contextRef="#ctx0" brushRef="#br1" timeOffset="268304.8712">1978 14457 3870,'6'-27'5160,"-6"27"-387,19-25 0,-10 0-2193,19 11-1290,-7-12-516,12 2-387,-4-5-129,6-1-387,-2 9-516,-10-10-516,7 20-903,-20-10-903,5 18-645,-15 3 129,0 0 903,0 0 1161,0 0 1290,0 17 1161,0-17 903,-6 22 1419,6-22 258,-12 24-129,12-24-1161,-6 27-645,-3-14-903,9 9-387,-1 1-516,-4-5-774,9 12-2451,-4-7-1290,2-2-258,6-6-516</inkml:trace>
      </inkml:traceGroup>
      <inkml:traceGroup>
        <inkml:annotationXML>
          <emma:emma xmlns:emma="http://www.w3.org/2003/04/emma" version="1.0">
            <emma:interpretation id="{4740036F-03BE-4B9C-A6D9-E3306AA2EF73}" emma:medium="tactile" emma:mode="ink">
              <msink:context xmlns:msink="http://schemas.microsoft.com/ink/2010/main" type="line" rotatedBoundingBox="3001,14211 13356,14652 13265,16789 2910,16348">
                <msink:destinationLink direction="with" ref="{E22A72C9-570E-40DF-82F5-03A64426AEF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9FCA5124-62A5-491A-9440-27770AC22B01}" emma:medium="tactile" emma:mode="ink">
                <msink:context xmlns:msink="http://schemas.microsoft.com/ink/2010/main" type="inkWord" rotatedBoundingBox="2988,14507 3706,14538 3637,16149 2920,16118"/>
              </emma:interpretation>
              <emma:one-of disjunction-type="recognition" id="oneOf97">
                <emma:interpretation id="interp485" emma:lang="zh-CN" emma:confidence="0">
                  <emma:literal>弟</emma:literal>
                </emma:interpretation>
                <emma:interpretation id="interp486" emma:lang="zh-CN" emma:confidence="0">
                  <emma:literal>易</emma:literal>
                </emma:interpretation>
                <emma:interpretation id="interp487" emma:lang="zh-CN" emma:confidence="0">
                  <emma:literal>茆</emma:literal>
                </emma:interpretation>
                <emma:interpretation id="interp488" emma:lang="zh-CN" emma:confidence="0">
                  <emma:literal>莎</emma:literal>
                </emma:interpretation>
                <emma:interpretation id="interp489" emma:lang="zh-CN" emma:confidence="0">
                  <emma:literal>峁</emma:literal>
                </emma:interpretation>
              </emma:one-of>
            </emma:emma>
          </inkml:annotationXML>
          <inkml:trace contextRef="#ctx0" brushRef="#br1" timeOffset="269630.8735">2309 14496 6966,'-15'0'5031,"15"0"-258,0 0-258,9-23-2838,7 14-1161,1-6-129,4 3-129,-2 0-387,3-1 129,-1 3 0,-5 1 0,0 5 0,-16 4 0,20 0-129,-20 0 129,3 27 129,-3-6 0,-7 3 387,-3 6-387,-7-4 258,4 7-129,-6-2 0,2-3 0,0-5-129,3-4 0,2-2-129,12-17 0,-15 22 0,15-22-129,0 0 129,0 0 0,0 0-129,10 0 0,-10 0 0,22-11 129,-11 1-129,4-2-129,-1 1 0,-3-2 0,5 3 129,-16 10-258,16-16 129,-16 16 129,0 0 129,13-12 0,-13 12 258,0 0 0,0 0 258,0 0-129,0 0 129,0 0-129,0 0 0,-8 18-129,-2-4 0,0 8-129,-4 4-129,0 6 0,-2 8 0,-6 6-258,2 6 0,-3-3-129,0 7-129,-1-9 129,7 1-258,-2-16 0,10 0 129,9-32 129,-7 20 129,7-20 129,15-14 258,5-11 0,4-2 258,10-5 0,3-9 387,14 6-258,0-11 129,11 9 0,1-6-129,7 11-129,-6 3 0,1 10 0,-15 1-129,-3 17-129,-13 4 129,-10 20-129,-17 7-129,-7 6 0,0 8-129,-12 2-129,-1 8-387,-15-11-645,16 15-2064,-21-22-1419,5 3-516,-8-14-129,3-10-129</inkml:trace>
          <inkml:trace contextRef="#ctx0" brushRef="#br1" timeOffset="268679.2719">2501 13919 8385,'0'0'5160,"0"0"-258,0 26-516,-9-6-3612,7 5-258,-8 4-258,2 2 0,0 5-258,0-4-258,-1-4 0,-3-7 0,10 1-129,2-22 0,-6 22 129,6-22-129,0 0 258,11-12-129,4 0 129,3-5 129,2-1 0,3-4-258,2-1 129,1-1-258,2 3-387,-7-6-258,7 13-387,-15-10-516,7 17-516,-20 7-1677,14-17-387,-14 17 258</inkml:trace>
          <inkml:trace contextRef="#ctx0" brushRef="#br1" timeOffset="268804.0721">2648 14021 2709,'-18'38'4773,"7"-20"-387,4 8-258,3 4-1935,-7-10-1032,7 4-1161,1 8-1548,2-1-2451,-6-7-387,2 7-258,-4-8 0</inkml:trace>
          <inkml:trace contextRef="#ctx0" brushRef="#br1" timeOffset="270052.0743">2546 14983 11223,'-5'-18'5547,"5"18"-387,-24 7-129,19 32-3612,-17-1-774,-2 13-129,-10 8-129,0 7-258,-6-1-129,0 1 0,5-3-129,0-18-387,13 0-645,-7-34-2967,29-11-774,0 0-516,0-20-129</inkml:trace>
          <inkml:trace contextRef="#ctx0" brushRef="#br1" timeOffset="269849.2739">2603 14692 12384,'0'-14'5418,"0"22"-387,0 19-129,1 21-4128,1 7-387,-1 14 0,0 6-258,0 7 0,2-2-516,-3-13-129,7 10-1419,-9-25-3096,2-6 129,0-21-645,0-8-387</inkml:trace>
        </inkml:traceGroup>
        <inkml:traceGroup>
          <inkml:annotationXML>
            <emma:emma xmlns:emma="http://www.w3.org/2003/04/emma" version="1.0">
              <emma:interpretation id="{86D7AE8A-7748-4880-B159-E6D5354CC139}" emma:medium="tactile" emma:mode="ink">
                <msink:context xmlns:msink="http://schemas.microsoft.com/ink/2010/main" type="inkWord" rotatedBoundingBox="4199,15312 4614,15330 4598,15687 4184,15670"/>
              </emma:interpretation>
              <emma:one-of disjunction-type="recognition" id="oneOf98">
                <emma:interpretation id="interp490" emma:lang="zh-CN" emma:confidence="0">
                  <emma:literal>二</emma:literal>
                </emma:interpretation>
                <emma:interpretation id="interp491" emma:lang="zh-CN" emma:confidence="0">
                  <emma:literal>:</emma:literal>
                </emma:interpretation>
                <emma:interpretation id="interp492" emma:lang="zh-CN" emma:confidence="0">
                  <emma:literal>“</emma:literal>
                </emma:interpretation>
                <emma:interpretation id="interp493" emma:lang="zh-CN" emma:confidence="0">
                  <emma:literal>冫</emma:literal>
                </emma:interpretation>
                <emma:interpretation id="interp494" emma:lang="zh-CN" emma:confidence="0">
                  <emma:literal>三</emma:literal>
                </emma:interpretation>
              </emma:one-of>
            </emma:emma>
          </inkml:annotationXML>
          <inkml:trace contextRef="#ctx0" brushRef="#br1" timeOffset="270566.8752">3483 15043 13029,'-5'16'5418,"7"-3"-387,14-16-129,16 1-4128,4-9-258,8 3-258,4-2-516,-7-18-1290,16 15-3354,-14-1-258,2 6-387,-7 2-516</inkml:trace>
          <inkml:trace contextRef="#ctx0" brushRef="#br1" timeOffset="270395.2749">3475 14731 11094,'19'-8'5676,"10"2"-774,-14 5 258,7 2-3483,-3 2-1290,5 1-258,1 3-387,-7-7-903,14 6-2967,-18-3-774,-1 6-387,-13-9-387</inkml:trace>
        </inkml:traceGroup>
        <inkml:traceGroup>
          <inkml:annotationXML>
            <emma:emma xmlns:emma="http://www.w3.org/2003/04/emma" version="1.0">
              <emma:interpretation id="{6BA33F8E-8ED1-4A91-9FFF-D9D479EDC9A9}" emma:medium="tactile" emma:mode="ink">
                <msink:context xmlns:msink="http://schemas.microsoft.com/ink/2010/main" type="inkWord" rotatedBoundingBox="5252,14306 6134,14344 6069,15867 5188,15829"/>
              </emma:interpretation>
              <emma:one-of disjunction-type="recognition" id="oneOf99">
                <emma:interpretation id="interp495" emma:lang="zh-CN" emma:confidence="0">
                  <emma:literal>类</emma:literal>
                </emma:interpretation>
                <emma:interpretation id="interp496" emma:lang="zh-CN" emma:confidence="0">
                  <emma:literal>粪</emma:literal>
                </emma:interpretation>
                <emma:interpretation id="interp497" emma:lang="zh-CN" emma:confidence="0">
                  <emma:literal>桊</emma:literal>
                </emma:interpretation>
                <emma:interpretation id="interp498" emma:lang="zh-CN" emma:confidence="0">
                  <emma:literal>奏</emma:literal>
                </emma:interpretation>
                <emma:interpretation id="interp499" emma:lang="zh-CN" emma:confidence="0">
                  <emma:literal>柰</emma:literal>
                </emma:interpretation>
              </emma:one-of>
            </emma:emma>
          </inkml:annotationXML>
          <inkml:trace contextRef="#ctx0" brushRef="#br1" timeOffset="270988.0759">4570 13920 11739,'8'-14'5289,"7"7"-387,-15 7-129,16 10-4386,-16-10-387,17 26-129,1 1-774,-18-27-2064,26 32-1935,-8-16-129,6-4-516,-1-6-129</inkml:trace>
          <inkml:trace contextRef="#ctx0" brushRef="#br1" timeOffset="271783.6773">4872 13729 5547,'-14'-7'5418,"-7"7"-387,9 12-129,10 30-1806,-12-8-1677,14 24-516,-1 1-387,1 11 0,0 5-258,0 1 0,4-5-129,-1-7-129,0-4-129,-3-14 0,1-5-258,-1-17-258,5 1-129,-5-25-258,0 0-258,0-20 129,4-9 0,-4-20 516,0 0 387,-8-2 516,0-1 258,-1 16 387,-8 0 258,17 36-129,-27-17 258,17 36-516,-12 8-129,4 13-387,-3 6-129,-5 4-387,2 8-516,-9-18-2193,13 6-1677,-2-14-258,13-11-516,9-21-387</inkml:trace>
          <inkml:trace contextRef="#ctx0" brushRef="#br1" timeOffset="271346.8766">4996 13813 8256,'12'-20'4902,"-12"20"0,0 0-516,-2 9-3096,-5 6-387,-12 1-387,1 10-129,-10 2 0,-5 6-129,-7 7-129,-3 1 129,-1 2-258,2-3 258,2-2-258,10-8 129,3-6 0,11-4-129,16-21 0,-10 13 129,10-13-129,19-7 0,6-10 0,8-1 0,7-5-129,3-2 0,8-2-129,-1-7-387,6 12-645,-15-19-1161,10 17-1806,-14 0-774,-8 4-387,-9 0 129</inkml:trace>
          <inkml:trace contextRef="#ctx0" brushRef="#br1" timeOffset="271908.4775">4743 14335 3612,'81'-22'4644,"-39"18"-387,-6-6-258,5 4-2838,-1-1-2838,-14-6-2064,12 13-516,-20 0-387</inkml:trace>
          <inkml:trace contextRef="#ctx0" brushRef="#br1" timeOffset="272392.0784">4977 14515 6966,'-37'18'5418,"37"-18"-129,-21 35-129,4-18-2322,15 28-1290,-16-6-387,4 19-258,-12 4-129,-1 8-129,-10 0-258,0 1 0,-6-6-387,0-8 129,0-9-258,2-13-258,8-8-387,-1-27-516,20 0-2322,-4-33-1548,15-1-258,3-16-258,7 1-258</inkml:trace>
          <inkml:trace contextRef="#ctx0" brushRef="#br1" timeOffset="272126.8776">4707 14751 5934,'-54'52'5160,"54"-52"-387,-4 16-645,10-28-1290,33 5-1290,-5-18-516,16 2-516,2-10-129,6 0-129,-3 0-387,-1-4-387,-2 16-1419,-17-11-2451,1 9-645,-12-1-129,-7 8-258</inkml:trace>
          <inkml:trace contextRef="#ctx0" brushRef="#br1" timeOffset="272548.0786">4938 14856 12771,'109'61'5289,"-66"-30"-129,4 8-129,-14-7-3999,3 4-645,1-7-516,-16-16-1290,12 12-3354,-13-12-387,-2 4-129,-3-12-774</inkml:trace>
        </inkml:traceGroup>
        <inkml:traceGroup>
          <inkml:annotationXML>
            <emma:emma xmlns:emma="http://www.w3.org/2003/04/emma" version="1.0">
              <emma:interpretation id="{50021541-BE1E-467F-B072-AB2A28016014}" emma:medium="tactile" emma:mode="ink">
                <msink:context xmlns:msink="http://schemas.microsoft.com/ink/2010/main" type="inkWord" rotatedBoundingBox="6402,14503 7353,14543 7299,15789 6349,15749"/>
              </emma:interpretation>
              <emma:one-of disjunction-type="recognition" id="oneOf100">
                <emma:interpretation id="interp500" emma:lang="zh-CN" emma:confidence="0">
                  <emma:literal>间</emma:literal>
                </emma:interpretation>
                <emma:interpretation id="interp501" emma:lang="zh-CN" emma:confidence="0">
                  <emma:literal>同</emma:literal>
                </emma:interpretation>
                <emma:interpretation id="interp502" emma:lang="zh-CN" emma:confidence="0">
                  <emma:literal>询</emma:literal>
                </emma:interpretation>
                <emma:interpretation id="interp503" emma:lang="zh-CN" emma:confidence="0">
                  <emma:literal>洵</emma:literal>
                </emma:interpretation>
                <emma:interpretation id="interp504" emma:lang="zh-CN" emma:confidence="0">
                  <emma:literal>问</emma:literal>
                </emma:interpretation>
              </emma:one-of>
            </emma:emma>
          </inkml:annotationXML>
          <inkml:trace contextRef="#ctx0" brushRef="#br1" timeOffset="272906.8793">5659 14362 11997,'0'0'5160,"15"4"-387,-3-4-774,-12 0-5934,33 5-2838,-5-5-129,-2 0-387,6 3-258</inkml:trace>
          <inkml:trace contextRef="#ctx0" brushRef="#br1" timeOffset="273031.6795">5899 14616 6708,'-21'136'4773,"7"-68"-258,-2-5-387,-7-8-3225,10-8-1806,1-7-2709,4-10-645,8-30-258,0 0-258</inkml:trace>
          <inkml:trace contextRef="#ctx0" brushRef="#br1" timeOffset="273546.4804">6130 14138 6063,'59'-79'5031,"-27"49"-387,-2 5-129,-10-4-2838,13 17-645,-10-6-129,7 14-129,-10-2-129,5 6 0,-9 1 0,5 21-129,-8 0 129,4 23-129,-4 5-129,3 20 129,-6 11-258,4 13 129,-4 6 0,2 5-129,-5-1 0,5-4 0,-7-9-129,1-5 0,-2-13 0,-2-9-129,-2-11-129,-2-11-129,-8-13 0,-3-14-258,-3-8 0,-15-19-258,5-9-516,-23-42-903,15 15-774,-21-35-387,15 17 129,-12-21 774,20 21 1032,-4 2 903,6 11 1161,15 30 1032,-3-5 774,18 28 516,-15-6-258,15 26-645,-10-3-774,10 10-903,-1 5-645,-7-12-1548,8 14-2451,-2-7-516,-3-4-258,2-7-387</inkml:trace>
          <inkml:trace contextRef="#ctx0" brushRef="#br1" timeOffset="273780.4808">6123 14547 7611,'22'-44'4902,"-8"23"0,4 6 0,-9-9-3225,16 23-387,-11-6-387,6 12-387,-5 12 129,-1 12-258,-4 7-129,1 5-129,-1 11-258,-6-8-903,13 14-2709,-17-16-1032,2 1-516,-2-14-258</inkml:trace>
          <inkml:trace contextRef="#ctx0" brushRef="#br1" timeOffset="274076.8814">6123 14726 9933,'0'0'4902,"8"-9"-129,6 2-645,-14 7-3741,28-27-1032,0 24-516,-16-12-903,17 15 0,-29 0 129,26 0 903,-26 0 516,6 13 645,-6 12 774,-12-11 774,9 24 645,-23-18 0,18 18-258,-14-18-645,15 9-516,-2-12-774,9-17-774,7 20-2838,-7-20-1161,31-7-387,-6-9-387</inkml:trace>
        </inkml:traceGroup>
        <inkml:traceGroup>
          <inkml:annotationXML>
            <emma:emma xmlns:emma="http://www.w3.org/2003/04/emma" version="1.0">
              <emma:interpretation id="{D698C50D-9839-4349-827D-1CC02F7FBE9C}" emma:medium="tactile" emma:mode="ink">
                <msink:context xmlns:msink="http://schemas.microsoft.com/ink/2010/main" type="inkWord" rotatedBoundingBox="7606,14604 8508,14642 8426,16583 7524,16545"/>
              </emma:interpretation>
              <emma:one-of disjunction-type="recognition" id="oneOf101">
                <emma:interpretation id="interp505" emma:lang="zh-CN" emma:confidence="0">
                  <emma:literal>断</emma:literal>
                </emma:interpretation>
                <emma:interpretation id="interp506" emma:lang="zh-CN" emma:confidence="0">
                  <emma:literal>靳</emma:literal>
                </emma:interpretation>
                <emma:interpretation id="interp507" emma:lang="zh-CN" emma:confidence="0">
                  <emma:literal>斩</emma:literal>
                </emma:interpretation>
                <emma:interpretation id="interp508" emma:lang="zh-CN" emma:confidence="0">
                  <emma:literal>斯</emma:literal>
                </emma:interpretation>
                <emma:interpretation id="interp509" emma:lang="zh-CN" emma:confidence="0">
                  <emma:literal>新</emma:literal>
                </emma:interpretation>
              </emma:one-of>
            </emma:emma>
          </inkml:annotationXML>
          <inkml:trace contextRef="#ctx0" brushRef="#br1" timeOffset="274451.282">6873 14328 11352,'-3'-22'5418,"13"17"-645,7 5-258,13-5-5031,4 7-2838,-5-2-1548,4 0-129,-1 0-516,7-8-129</inkml:trace>
          <inkml:trace contextRef="#ctx0" brushRef="#br1" timeOffset="275137.6832">7348 14153 5547,'-102'9'5418,"84"-4"-129,11 15-258,7 25-1548,-14-8-2193,14 27-258,-5 4-258,5 12-129,0 2-258,0 5 0,0-6-258,6-10-129,1-4-387,-3-23-258,9-1-774,-13-43-387,18 30-516,-20-47-129,10 4-129,-11-33 387,3 5 774,-3-16 774,-8-2 1290,4 16 645,-15-10 645,15 30 129,-22-5 0,29 28 0,-44 6-645,26 19-774,-3 9-516,-6-6-1032,15 16-2322,-10-11-1290,6-6-387,3-11-387,13-16-129</inkml:trace>
          <inkml:trace contextRef="#ctx0" brushRef="#br1" timeOffset="275496.4838">7103 14493 10320,'-49'68'5418,"39"-17"-387,2-14-387,8 24-3354,0-10-258,9 8-258,0-3-387,6-2-129,-2-11-129,6-10-129,1-8-258,3-21 0,7-4-387,-2-26-387,14 0-774,-11-31-2451,12-1-774,3-23-516,6-6 0</inkml:trace>
          <inkml:trace contextRef="#ctx0" brushRef="#br1" timeOffset="274747.6825">7348 14153 3483,'-9'23'5160,"-4"-3"-258,-7 7 0,-4-7-1677,4 16-1806,-16-10-387,8 8-258,-9-9-258,8 4 0,-1-9 0,10 0-258,2-9 0,18-11-129,-16 16 0,16-16 0,0 0 0,23-4-129,-2-6-129,4-4 0,8 0-129,-2-11-645,12 13-1161,-15-13-2838,7 4-129,-8-5-516,-2 7 129</inkml:trace>
          <inkml:trace contextRef="#ctx0" brushRef="#br1" timeOffset="275246.8834">7137 14751 4257,'86'-25'4773,"-49"15"-516,4 8-387,-9-5-3225,-2-7-3741,3 7-645,-17-10-903,3 4 0</inkml:trace>
          <inkml:trace contextRef="#ctx0" brushRef="#br1" timeOffset="275933.2846">7648 14249 5676,'64'-123'5676,"-46"83"-258,-3 19-258,-15-2-1935,0 23-1806,-9 13-387,-6 21-387,-15 0-258,-3 10-129,-5 5-258,-2 5 129,-1 6-258,2-7 129,7-6 129,5-8-258,8-5 0,9-11-129,8-5 129,2-18-129,6 15 129,-6-15 0,25 9 0,-11-4 129,-14-5 129,20 27 0,-14-3-129,-4 3 258,-2 4-258,0 3 129,-2 1-129,-4-6-129,4 0-129,-3-11-129,5-3 0,0-15-129,0 0 129,0-8-129,7-6 258,1-7-129,4 0 258,1-5 0,5-2 129,3 1 0,2-2 0,2-6-129,4 4-516,-6-11-774,16 15-1419,-13 0-1806,-3-3-387,-6 10-258,-1 3 388</inkml:trace>
          <inkml:trace contextRef="#ctx0" brushRef="#br1" timeOffset="276089.2849">7736 14502 8901,'-23'73'5547,"21"-15"-129,-6 14-258,8 32-2967,-1 3-1161,1 26-516,0 15-516,-9-2-1548,9 23-3354,-14-6-129,-1-2-258,-5-15-774</inkml:trace>
        </inkml:traceGroup>
        <inkml:traceGroup>
          <inkml:annotationXML>
            <emma:emma xmlns:emma="http://www.w3.org/2003/04/emma" version="1.0">
              <emma:interpretation id="{B9678EC4-76DF-4A8B-A042-12349E6CA1E2}" emma:medium="tactile" emma:mode="ink">
                <msink:context xmlns:msink="http://schemas.microsoft.com/ink/2010/main" type="inkWord" rotatedBoundingBox="9516,15080 9729,15089 9712,15493 9498,15483"/>
              </emma:interpretation>
              <emma:one-of disjunction-type="recognition" id="oneOf102">
                <emma:interpretation id="interp510" emma:lang="zh-CN" emma:confidence="0">
                  <emma:literal>:</emma:literal>
                </emma:interpretation>
                <emma:interpretation id="interp511" emma:lang="zh-CN" emma:confidence="0">
                  <emma:literal>丶</emma:literal>
                </emma:interpretation>
                <emma:interpretation id="interp512" emma:lang="zh-CN" emma:confidence="0">
                  <emma:literal>“</emma:literal>
                </emma:interpretation>
                <emma:interpretation id="interp513" emma:lang="zh-CN" emma:confidence="0">
                  <emma:literal>”</emma:literal>
                </emma:interpretation>
                <emma:interpretation id="interp514" emma:lang="zh-CN" emma:confidence="0">
                  <emma:literal>"</emma:literal>
                </emma:interpretation>
              </emma:one-of>
            </emma:emma>
          </inkml:annotationXML>
          <inkml:trace contextRef="#ctx0" brushRef="#br1" timeOffset="276510.4856">8792 14483 11868,'28'0'5418,"-28"0"-258,22 13-387,-22-13-5289,0 0-3354,16 19-1290,-16-19 0,19 15-516</inkml:trace>
          <inkml:trace contextRef="#ctx0" brushRef="#br1" timeOffset="276650.8859">8924 14710 11094,'3'51'5547,"5"-25"-645,-4-9 129,7 6-3999,-1-1-1935,-10-22-3612,11 24-516,-11-24-387,17 21-645</inkml:trace>
        </inkml:traceGroup>
        <inkml:traceGroup>
          <inkml:annotationXML>
            <emma:emma xmlns:emma="http://www.w3.org/2003/04/emma" version="1.0">
              <emma:interpretation id="{EA02EEF8-46D2-436A-9FFA-23C48CE510F7}" emma:medium="tactile" emma:mode="ink">
                <msink:context xmlns:msink="http://schemas.microsoft.com/ink/2010/main" type="inkWord" rotatedBoundingBox="10815,14617 13353,14725 13269,16707 10731,16599">
                  <msink:destinationLink direction="with" ref="{73F2FCB5-5B98-483A-8CCC-9910F27604F1}"/>
                  <msink:destinationLink direction="to" ref="{F2EC6E56-04D8-469C-B35B-871E3901B382}"/>
                </msink:context>
              </emma:interpretation>
              <emma:one-of disjunction-type="recognition" id="oneOf103">
                <emma:interpretation id="interp515" emma:lang="zh-CN" emma:confidence="0">
                  <emma:literal>N</emma:literal>
                </emma:interpretation>
                <emma:interpretation id="interp516" emma:lang="zh-CN" emma:confidence="0">
                  <emma:literal>ⅳ</emma:literal>
                </emma:interpretation>
                <emma:interpretation id="interp517" emma:lang="zh-CN" emma:confidence="0">
                  <emma:literal>Ⅳ</emma:literal>
                </emma:interpretation>
                <emma:interpretation id="interp518" emma:lang="zh-CN" emma:confidence="0">
                  <emma:literal>几</emma:literal>
                </emma:interpretation>
                <emma:interpretation id="interp519" emma:lang="zh-CN" emma:confidence="0">
                  <emma:literal>“</emma:literal>
                </emma:interpretation>
              </emma:one-of>
            </emma:emma>
          </inkml:annotationXML>
          <inkml:trace contextRef="#ctx0" brushRef="#br1" timeOffset="325822.1719">10238 14048 6063,'9'-12'5676,"-9"12"-645,2-11-903,-2 16-2580,-6 1-645,-5 12-258,-9 4-387,1 5-258,-2 8-387,-8-5-774,12 13-1806,-2-10-1935,2-8-387,7-6-129</inkml:trace>
          <inkml:trace contextRef="#ctx0" brushRef="#br1" timeOffset="326009.3726">10244 14129 4386,'26'-4'5418,"-14"4"-516,-2 2-258,3-2-2709,3 10-1548,0-2-129,-1 0-774,6 9-516,-6-8-1548,4 2-2064,-1 3-387,-5-3-129</inkml:trace>
          <inkml:trace contextRef="#ctx0" brushRef="#br1" timeOffset="326555.3735">10278 14044 258,'-16'-5'4644,"16"5"258,-10 0-387,10 0-1935,-1 14-1032,-4-4-387,5 11-387,0 2-258,1 8 0,2 3-258,2 6 258,-3 3-258,3 3-129,-1 1 129,-1 1-129,-2 2 0,3 4-129,-4-4 0,2 3 0,-2-1 0,1 3 0,-1-1 0,0 4 129,0-3-258,0 0 258,0 1-258,0-1 129,0 1 129,0-2-129,0-2 0,0 2 0,0 1 129,0-2-258,0 2 258,0 0-129,0-2-129,-1-2 129,0-1-258,-4-5 129,5 0-129,-4-2 0,0 0 129,-1-4-387,3 1 258,-6-6-258,8 4-645,-7-13-2451,2-9-774,5-5-387,0-11-258</inkml:trace>
          <inkml:trace contextRef="#ctx0" brushRef="#br1" timeOffset="331578.5824">10262 14446 1806,'0'-9'4515,"0"9"-129,0 0-1806,0-11-516,0 11-774,0 0-516,0 0-387,0 0-258,5-10 0,-5 10-129,10-5-129,-10 5 129,18-4 0,-6 1 0,0 0 129,2-2-129,2 3 0,0-3 129,-1 1-129,1 1 258,1 1-258,-2 0 129,-1 1-129,-1 1 0,0 0 0,-1 0 129,-2 4-129,1-1 0,-2 2 129,2 1-129,-2 0 0,1 0 129,0 2-129,-10-8 0,18 13 129,-18-13-129,17 12 129,-17-12-129,13 8 129,-13-8-129,13 11 0,-13-11 0,13 10 129,-13-10-129,14 12 0,-14-12 0,14 12 0,-14-12 129,13 12 0,-13-12 0,12 13-129,-12-13 258,9 12-258,-9-12 129,9 13-129,-9-13 0,7 14 129,-7-14-129,7 13 0,-7-13 0,6 17 0,-1-6-129,-1-1 258,-4-10-129,7 19 0,-3-10-129,-2 1 258,2 0-258,-3-1 258,3 2-258,-2 1 129,1 2 0,-1 2 0,0 0 0,1-1 0,-1 1 0,3 0 0,-3-1 0,3-1 0,-1 1 0,1-2 0,1 0 0,-1 0 0,0 2 0,-2-2 0,2 3 0,0-1 0,-2 1 0,2-2 0,1 2 0,-1-3 0,2 2 0,-1-1 0,2-2 0,-1 2 0,0-1 0,-1 0 0,2 1 0,-1-2 0,0 0 0,0 1 0,0-2 0,0 2 0,-1-2 0,1 1 0,-1 0 129,1 0-258,-1-1 387,1 1-387,-1 0 129,1 1 0,0 0 129,0 0-129,2-1 0,-1 1 0,1 1 0,0 0 0,2-1 0,-1-1 0,-2-2 0,2 0 0,-3 0 0,-7-10 0,17 17 0,-17-17 0,16 16 0,-16-16 0,14 13 0,-14-13 0,15 12 0,-15-12 0,14 15 0,-14-15 0,15 12 0,-15-12 0,14 13 129,-14-13-129,15 11-129,-15-11 129,14 9 0,-14-9 0,15 9 0,-15-9 0,14 7 0,-14-7 0,12 5 0,-12-5 0,10 5 0,-10-5 0,10 4 0,-10-4-129,11 2 129,-11-2 0,9 3 0,-9-3 0,0 0 0,14 0 0,-14 0-129,9 0 129,-9 0 0,12-6 0,-12 6 0,15-10-129,-15 10 258,17-13-129,-17 13 0,16-16 0,-16 16 0,15-15 0,-15 15 0,15-17 0,-15 17 0,13-16 0,-13 16 0,15-15 0,-15 15 0,13-16 0,-13 16 0,15-17-129,-15 17 129,15-17 0,-8 8 0,-7 9 0,19-15 0,-19 15 0,17-15 0,-8 9 0,1 1 0,-10 5 0,17-12 0,-9 7 0,-8 5 0,17-8 0,-17 8 0,17-7 0,-17 7 0,15-3 0,-15 3-129,17-1 129,-17 1 0,16 0 129,-16 0-129,15 0 0,-6 0 0,-9 0 0,15 0 0,-15 0 0,16 0 0,-16 0 0,18 3 0,-18-3 0,17 9 0,-17-9 0,15 10 0,-15-10 129,13 14-129,-13-14 0,11 14 0,-11-14 0,9 12 0,-9-12 0,10 14 0,-10-14 0,10 15 0,-10-15 129,9 16-258,-9-16 129,10 18 0,-5-9 0,-5-9 0,10 16 0,-7-6 0,-3-10 0,11 13 0,-11-13 0,12 9 0,-12-9 0,15 1 0,-15-1 0,18-1-129,-7-3 129,-1-3 0,-1 1 0,2 0 0,0-2 129,1 2-129,-1 0 0,1 0 129,-1 2-129,0-1 129,0 1-129,-1-2 0,-1 2 129,-9 4-129,18-9 0,-8 4 129,-10 5-129,17-12 0,-17 12 0,15-12 129,-15 12-129,15-12 0,-15 12 0,11-14 129,-6 4-129,-5 10 129,8-18-129,-8 18 0,6-20 0,-2 8 0,-2-1 0,1 0-129,-1 1 0,2-1 0,-3 0 129,3-4-129,-3 0 129,1 1-129,-2-1 258,3-2-129,-1-3 0,-1 0 129,0-3-129,1 1 0,0 2 0,2-3 0,-1 1 0,1 0 0,1 0 0,-1 0 0,0-1 0,-1-1 0,0-2 0,0 2 0,-2-3 129,1 2 0,2 1-129,-3 1 129,3 2 0,0 1 0,1 4 129,0-1-258,0 4 258,1-2-258,0 3 129,2-4-129,0 4 129,-2-4-129,4-1 129,-2-1 129,4 0-129,-1-1 0,2 1 129,0 2-129,0 1 129,0 2-129,2 2 0,-1 1 0,-1 3 0,1-1 0,0 2-129,0 2 129,0-2 0,1 2-129,0 2 258,0-1-129,2 2 0,-1-1-129,2 0 129,-2-1 0,0 1 0,-1-2 0,-2 1 0,-3 0-129,-10 5 129,14-4-129,-14 4-258,0 0-1032,0 0-2451,-3 5-1290,-8 7-516,-2 5-645</inkml:trace>
        </inkml:traceGroup>
      </inkml:traceGroup>
    </inkml:traceGroup>
    <inkml:traceGroup>
      <inkml:annotationXML>
        <emma:emma xmlns:emma="http://www.w3.org/2003/04/emma" version="1.0">
          <emma:interpretation id="{2BC60886-993D-4615-B8BF-7D307B83DD62}" emma:medium="tactile" emma:mode="ink">
            <msink:context xmlns:msink="http://schemas.microsoft.com/ink/2010/main" type="paragraph" rotatedBoundingBox="2906,16409 11379,16299 11397,17692 2924,178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6801381-D3E4-4334-B11F-F13CC2F71677}" emma:medium="tactile" emma:mode="ink">
              <msink:context xmlns:msink="http://schemas.microsoft.com/ink/2010/main" type="inkBullet" rotatedBoundingBox="2908,16531 3120,16528 3124,16817 2911,16820"/>
            </emma:interpretation>
            <emma:one-of disjunction-type="recognition" id="oneOf104">
              <emma:interpretation id="interp520" emma:lang="zh-CN" emma:confidence="0">
                <emma:literal>仉</emma:literal>
              </emma:interpretation>
              <emma:interpretation id="interp521" emma:lang="zh-CN" emma:confidence="0">
                <emma:literal>饥</emma:literal>
              </emma:interpretation>
              <emma:interpretation id="interp522" emma:lang="zh-CN" emma:confidence="0">
                <emma:literal>飞</emma:literal>
              </emma:interpretation>
              <emma:interpretation id="interp523" emma:lang="zh-CN" emma:confidence="0">
                <emma:literal>氏</emma:literal>
              </emma:interpretation>
              <emma:interpretation id="interp524" emma:lang="zh-CN" emma:confidence="0">
                <emma:literal>“</emma:literal>
              </emma:interpretation>
            </emma:one-of>
          </emma:emma>
        </inkml:annotationXML>
        <inkml:trace contextRef="#ctx0" brushRef="#br1" timeOffset="340361.3978">2226 15937 7740,'-11'-5'4773,"11"5"-129,-12 9-129,10 8-3354,-7-3-516,7 5-387,-2 2 0,4 3-129,0 1-258,0-1-258,5 7-516,-2-11-645,8 9-258,-10-16-516,11 10-387,-12-23-129,5 20 258,-5-20 0,0 0 903,-1-6 516,-2-6 903,2-2 387,1-2 645,1 0 0,6-3 387,2 2 258,4-1-258,2 2 0,0 1-516,4 2-129,0 2-387,-2 2-774,1 0-774,-1 5-1161,-9-5-645,6 9 129</inkml:trace>
        <inkml:trace contextRef="#ctx0" brushRef="#br1" timeOffset="340501.798">2392 16022 3354,'-9'11'4128,"9"-11"129,-8 12-903,8-12-1032,-5 14-903,5-14-774,-1 18-774,2-2-645,2-6-1935,2 3-1290,8 1-258,-5-6-258</inkml:trace>
      </inkml:traceGroup>
      <inkml:traceGroup>
        <inkml:annotationXML>
          <emma:emma xmlns:emma="http://www.w3.org/2003/04/emma" version="1.0">
            <emma:interpretation id="{3DE2024E-0E87-46D2-AFFA-489FF9D8364F}" emma:medium="tactile" emma:mode="ink">
              <msink:context xmlns:msink="http://schemas.microsoft.com/ink/2010/main" type="line" rotatedBoundingBox="3192,16406 11379,16299 11397,17692 3210,17799">
                <msink:destinationLink direction="with" ref="{E22A72C9-570E-40DF-82F5-03A64426AEF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1CC595F-AC7A-4780-BD58-28A6051CF387}" emma:medium="tactile" emma:mode="ink">
                <msink:context xmlns:msink="http://schemas.microsoft.com/ink/2010/main" type="inkWord" rotatedBoundingBox="3192,16408 3966,16398 3984,17789 3210,17799"/>
              </emma:interpretation>
              <emma:one-of disjunction-type="recognition" id="oneOf105">
                <emma:interpretation id="interp525" emma:lang="zh-CN" emma:confidence="0">
                  <emma:literal>弟</emma:literal>
                </emma:interpretation>
                <emma:interpretation id="interp526" emma:lang="zh-CN" emma:confidence="0">
                  <emma:literal>剃</emma:literal>
                </emma:interpretation>
                <emma:interpretation id="interp527" emma:lang="zh-CN" emma:confidence="0">
                  <emma:literal>第</emma:literal>
                </emma:interpretation>
                <emma:interpretation id="interp528" emma:lang="zh-CN" emma:confidence="0">
                  <emma:literal>务</emma:literal>
                </emma:interpretation>
                <emma:interpretation id="interp529" emma:lang="zh-CN" emma:confidence="0">
                  <emma:literal>前</emma:literal>
                </emma:interpretation>
              </emma:one-of>
            </emma:emma>
          </inkml:annotationXML>
          <inkml:trace contextRef="#ctx0" brushRef="#br1" timeOffset="340720.1984">2679 15819 5934,'4'-12'5031,"-4"12"-645,-5 0-129,-8 4-2967,8 9-774,-4 3-258,0-1-903,5 10-774,-6-6-1032,8 2-1548,0 1-258,0-5-387,2-2 388</inkml:trace>
          <inkml:trace contextRef="#ctx0" brushRef="#br1" timeOffset="342592.2016">2776 16816 9933,'-9'-17'4902,"-7"17"0,5 23-387,-13-4-2838,6 20-903,-11-2-258,1 8-129,-5-2-516,-3 0-258,11 5-1806,-3-19-2451,8-6-129,7-16-516,13-7-258</inkml:trace>
          <inkml:trace contextRef="#ctx0" brushRef="#br1" timeOffset="342405.0014">2751 16428 4128,'-20'9'4386,"-1"3"129,10 0-387,-1 9-1806,-7-4-1161,4 15-258,-5-2-258,3 4-258,-1 0-129,2 1-129,3-4 0,0-6-258,6-4 0,1-11-387,6 1-129,0-11 129,8 0-129,2-13 0,9 3 129,-1-9-129,8 3 129,3-8 129,6 2 0,5-1 129,6 3 0,6-1 258,4 1-129,3 0 0,0 3 0,1 5 129,-7-1 129,-5 6 129,-11 0 0,-7 8 129,-16 8 129,-4 14 258,-10 2-129,-13 15-129,-10 5 0,-11 12-129,-7 6-129,-11 0-129,-4-1-129,-2-8 129,0-7-258,2-14-129,6-15 0,8-18-129,9-16-129,7-25-258,14-8-258,1-15 129,11-5-129,3-6 645,6 4 258,7 5 387,-1 4 516,5 19 129,-10 3 258,7 22 258,-12 2-129,7 19 0,-10 8-387,5 22 129,-5 8-387,2 16-129,-2 6-258,2 11 0,0 5-129,0-2-129,2-1-258,-1-11-645,10 7-774,-14-28-1161,13 0-1677,-7-14-387,0-12 387,-7-18-645</inkml:trace>
          <inkml:trace contextRef="#ctx0" brushRef="#br1" timeOffset="341749.8002">2526 16276 4128,'0'0'4128,"-9"0"-258,9 0 0,9 0-2838,-9 0-645,23-4 0,-8-1 0,1 1 0,2-1-258,-1 4 0,-2 0 0,-1 1 0,-4 1 0,-10-1 0,14 15 129,-13-3 0,-1 2 129,-5 5-129,-5-2 129,0 5 0,-6-5-129,1 5 129,-3-4-258,2 0 0,1-3-129,0-2 0,2-1 0,2-2-129,11-10 0,-14 11-129,14-11-129,0 0 0,0 0 129,0 0-129,0 0 0,0 0 129,8 0 129,-8 0 258,16-5 129,-7 3 0,-9 2 0,16-6 0,-16 6 129,14-8-129,-14 8 0,11-8-258,-11 8 129,10-7 129,-10 7-129,11-8-129,-11 8 0,13-8 0,-3 3 129,1-1-129,3-1 0,1 1 0,3-2 0,1 0-129,0 1 258,0 2-129,-3-1 0,1 3 129,-3 0-129,-1 1 0,-3 2 129,-10 0-129,15 0 0,-15 0 0,12 0 0,-12 0-129,0 0-129,9 0-387,-9 0-129,0 0-774,0 0-2064,0 0-774,0 0 0,-4 3-387</inkml:trace>
          <inkml:trace contextRef="#ctx0" brushRef="#br1" timeOffset="341016.5989">2646 16000 2451,'14'-1'3225,"-14"1"-903,16-10-903,-1 7-129,-4-2-645,4-1-258,-1 2-645,-1-2 0,-3 4-258,-10 2 0,14 0 129,-14 0 129,0 0 129,0 15 645,0-15 387,-6 21 0,0-11 387,5 3-129,1-13 129,-4 18-516,4-18 0,-1 17-387,1-7-129,0-1-258,1 2-258,-1-11-258,9 22-903,-6-10-2193,-3-12-258,6 17-129,-6-17 1</inkml:trace>
        </inkml:traceGroup>
        <inkml:traceGroup>
          <inkml:annotationXML>
            <emma:emma xmlns:emma="http://www.w3.org/2003/04/emma" version="1.0">
              <emma:interpretation id="{117CEF42-D832-4D0D-8B93-BEAF3235E045}" emma:medium="tactile" emma:mode="ink">
                <msink:context xmlns:msink="http://schemas.microsoft.com/ink/2010/main" type="inkWord" rotatedBoundingBox="4275,17046 4623,17041 4628,17470 4281,17475"/>
              </emma:interpretation>
              <emma:one-of disjunction-type="recognition" id="oneOf106">
                <emma:interpretation id="interp530" emma:lang="zh-CN" emma:confidence="0">
                  <emma:literal>之</emma:literal>
                </emma:interpretation>
                <emma:interpretation id="interp531" emma:lang="zh-CN" emma:confidence="0">
                  <emma:literal>三</emma:literal>
                </emma:interpretation>
                <emma:interpretation id="interp532" emma:lang="zh-CN" emma:confidence="0">
                  <emma:literal>王</emma:literal>
                </emma:interpretation>
                <emma:interpretation id="interp533" emma:lang="zh-CN" emma:confidence="0">
                  <emma:literal>立</emma:literal>
                </emma:interpretation>
                <emma:interpretation id="interp534" emma:lang="zh-CN" emma:confidence="0">
                  <emma:literal>互</emma:literal>
                </emma:interpretation>
              </emma:one-of>
            </emma:emma>
          </inkml:annotationXML>
          <inkml:trace contextRef="#ctx0" brushRef="#br1" timeOffset="343372.2031">3699 16767 8514,'-52'54'5031,"28"-35"-129,7-1-387,-4-12-2838,18 6-387,3-12-258,0 0-645,10-1-129,12-6-129,4-2-258,6-9-645,14 9-2064,-2-13-1677,2 4-387,2-7-258,-1 0-645</inkml:trace>
          <inkml:trace contextRef="#ctx0" brushRef="#br1" timeOffset="343200.6026">3622 16627 6837,'-34'44'5160,"22"-28"0,0-9-387,7 3-1548,5-10-2451,0 0-129,0 0-258,9-6-387,3 0-258,2-3-129,10 5-645,-7-14-1161,15 14-903,-9-7-1677,1 3-258,-3 2-129,-2 6 130</inkml:trace>
          <inkml:trace contextRef="#ctx0" brushRef="#br1" timeOffset="342997.8024">3553 16447 9546,'-1'8'5160,"1"-8"-516,12 7-258,-12-7-3354,20-4-1548,-1 4-903,-7 0-2709,6 0-387,-1 1-387,-3 4-258</inkml:trace>
        </inkml:traceGroup>
        <inkml:traceGroup>
          <inkml:annotationXML>
            <emma:emma xmlns:emma="http://www.w3.org/2003/04/emma" version="1.0">
              <emma:interpretation id="{25BDF489-A836-43C6-B2CF-F2F64C80E044}" emma:medium="tactile" emma:mode="ink">
                <msink:context xmlns:msink="http://schemas.microsoft.com/ink/2010/main" type="inkWord" rotatedBoundingBox="4958,16383 5895,16370 5908,17372 4971,17384"/>
              </emma:interpretation>
              <emma:one-of disjunction-type="recognition" id="oneOf107">
                <emma:interpretation id="interp535" emma:lang="zh-CN" emma:confidence="0">
                  <emma:literal>类</emma:literal>
                </emma:interpretation>
                <emma:interpretation id="interp536" emma:lang="zh-CN" emma:confidence="0">
                  <emma:literal>炎</emma:literal>
                </emma:interpretation>
                <emma:interpretation id="interp537" emma:lang="zh-CN" emma:confidence="0">
                  <emma:literal>贵</emma:literal>
                </emma:interpretation>
                <emma:interpretation id="interp538" emma:lang="zh-CN" emma:confidence="0">
                  <emma:literal>米</emma:literal>
                </emma:interpretation>
                <emma:interpretation id="interp539" emma:lang="zh-CN" emma:confidence="0">
                  <emma:literal>苡</emma:literal>
                </emma:interpretation>
              </emma:one-of>
            </emma:emma>
          </inkml:annotationXML>
          <inkml:trace contextRef="#ctx0" brushRef="#br1" timeOffset="344557.8051">4590 15799 6966,'-14'-4'5031,"14"4"-258,-9 8-903,9-8-2064,-10 31-903,6-10-258,4 9-258,0 3 0,0 6-258,3 1 129,0 0-387,5 2-129,-5-9-516,6 5-387,-9-20-774,9 9-387,-9-27-645,8 21-129,-8-21 129,0 0 387,0-16 1161,0 2 903,-3 0 1419,-5-7 1548,5 10 516,-9-9 129,12 20 0,-18-18-258,18 18-516,-24 0-645,11 13-387,-12 4-645,-3 8-258,-5 6-387,-5 3-387,4 8-774,-8-10-2580,11 3-903,5-11-387,10-7-387</inkml:trace>
          <inkml:trace contextRef="#ctx0" brushRef="#br1" timeOffset="343777.8038">4376 15933 10320,'-4'-13'5160,"3"5"-387,1 8-258,0 0-3483,7 8-903,4 0-129,2-2-903,11 15-1935,-1-9-1806,4 2-129,-2-3-387,3-4-258</inkml:trace>
          <inkml:trace contextRef="#ctx0" brushRef="#br1" timeOffset="344152.2044">4711 15785 7224,'-9'-7'4902,"1"11"-129,-4 7-387,2 10-2967,-9-4-645,2 5-129,-4 2 0,-1 5-387,-2-2 258,5-2-387,-2-4 258,3-1-258,2-4 0,4-4 0,0-1-129,12-11-129,-11 9 0,11-9 0,0 0 0,0 0-129,11 6 129,0-6 0,3 0 0,5-3 0,2-2 129,1-2-129,4-3-129,-1-1-129,2 2 0,-3-8-258,2 9-516,-9-10-774,5 12-903,-9-5-1677,-5 1-258,-8 10 0</inkml:trace>
          <inkml:trace contextRef="#ctx0" brushRef="#br1" timeOffset="345181.8062">4706 16354 7740,'-22'20'5031,"15"-8"-387,2 9-774,-6-10-2322,11 16-387,-6-3-258,2 10-129,-4 0-129,1 6-258,-6-2 129,1 2-129,-3-4-258,-2-4-129,1-2-258,-3-17-1032,9 3-2838,-7-16-645,6-5-387,1-14-129</inkml:trace>
          <inkml:trace contextRef="#ctx0" brushRef="#br1" timeOffset="344932.2058">4500 16653 6837,'28'-25'4515,"-9"2"0,7-2-516,3 0-2967,-3-7-1032,3-2-903,4 2-2451,-4 3-1161,-2 1 0,-3 2-387</inkml:trace>
          <inkml:trace contextRef="#ctx0" brushRef="#br1" timeOffset="345369.0066">4771 16546 5934,'97'29'5547,"-51"-9"-258,-4-2-645,-2 12-1032,-10-14-2451,4 6-645,-6-5-516,-5-9-1677,1 6-3096,-6-5 0,-1-3-387,-3-5-516</inkml:trace>
        </inkml:traceGroup>
        <inkml:traceGroup>
          <inkml:annotationXML>
            <emma:emma xmlns:emma="http://www.w3.org/2003/04/emma" version="1.0">
              <emma:interpretation id="{224360F0-80FD-44FC-A77F-3D06E8DEE7AB}" emma:medium="tactile" emma:mode="ink">
                <msink:context xmlns:msink="http://schemas.microsoft.com/ink/2010/main" type="inkWord" rotatedBoundingBox="6217,16514 6968,16504 6982,17557 6230,17566"/>
              </emma:interpretation>
              <emma:one-of disjunction-type="recognition" id="oneOf108">
                <emma:interpretation id="interp540" emma:lang="zh-CN" emma:confidence="0">
                  <emma:literal>间</emma:literal>
                </emma:interpretation>
                <emma:interpretation id="interp541" emma:lang="zh-CN" emma:confidence="0">
                  <emma:literal>闸</emma:literal>
                </emma:interpretation>
                <emma:interpretation id="interp542" emma:lang="zh-CN" emma:confidence="0">
                  <emma:literal>问</emma:literal>
                </emma:interpretation>
                <emma:interpretation id="interp543" emma:lang="zh-CN" emma:confidence="0">
                  <emma:literal>凋</emma:literal>
                </emma:interpretation>
                <emma:interpretation id="interp544" emma:lang="zh-CN" emma:confidence="0">
                  <emma:literal>同</emma:literal>
                </emma:interpretation>
              </emma:one-of>
            </emma:emma>
          </inkml:annotationXML>
          <inkml:trace contextRef="#ctx0" brushRef="#br1" timeOffset="345852.6074">5518 16372 10320,'-14'0'5160,"9"-5"-387,5-4-129,3-8-3483,6 1-1290,3 1-258,-2-7-1032,13 15-645,-14-13-903,15 18-516,-14-5 129,10 16 516,-15 1 1032,6 12 1032,-7 7 1290,-5 1 1290,1 13 1161,-11-5 129,9 13-129,-14-12-387,10 12-903,-10-12-645,9 5-645,-3-6-258,0-10-903,10 6-1677,-3-16-1677,2-6-645,1-12-129,1-8-258</inkml:trace>
          <inkml:trace contextRef="#ctx0" brushRef="#br1" timeOffset="346414.2084">5883 16292 9417,'-44'-46'5031,"28"44"-516,5 9-1161,-3-1-2193,7 12-645,-1 1-387,1-1-645,7 10-1161,-2-4-2709,2-3-258,0-5-258,0-4-129</inkml:trace>
          <inkml:trace contextRef="#ctx0" brushRef="#br1" timeOffset="346960.2094">5839 16405 3483,'0'0'3999,"5"-8"-258,2-3-258,9-1-2451,0 0-1161,-1 2 129,2-1 0,0 5 0,-2 1 129,-4 3 129,-11 2 387,10 8 0,-8 11 129,-4-4 258,-1 13 0,-11-9 0,8 11 129,-8-11-258,8 5-258,-2-10-129,5-1 0,3-13-387,0 0-387,13 11-1161,-4-17-2709,10-3-516,3-6-129,2 2-645</inkml:trace>
          <inkml:trace contextRef="#ctx0" brushRef="#br1" timeOffset="346258.2081">5833 16002 1935,'45'-48'4515,"-27"29"0,0 8 0,3 8-2322,-7-6-387,10 9-258,-8-3-258,9 4-516,-6-1-129,5 4-129,-3-1-129,6 4-129,-5-2 129,1 4-258,-3 5 129,1 8-129,-3 6 0,-2 15 129,-5 10-129,-2 11 0,-5 8-129,-3 12 129,-1 2 0,-2 3-129,-4-3 129,0-3-129,-2-9 0,0-9-129,1-10 258,-1-13-129,4-8-258,-4-16-129,4-9-387,-10-24-645,9-8-1806,-13-30-1419,-5-10-258,-7-14-516,-5-10 387</inkml:trace>
          <inkml:trace contextRef="#ctx0" brushRef="#br1" timeOffset="346632.6086">5884 16235 3612,'24'-31'4515,"-11"17"-258,-2 8-1032,-4-7-1032,9 14-516,-16-1-387,17 20-387,-10 0-129,2 13-258,-3 2 0,0 5-387,0 4-387,-6-8-1419,6 2-2451,-6-4-387,0-7-258,0-8-387</inkml:trace>
        </inkml:traceGroup>
        <inkml:traceGroup>
          <inkml:annotationXML>
            <emma:emma xmlns:emma="http://www.w3.org/2003/04/emma" version="1.0">
              <emma:interpretation id="{8A676D52-B2B9-43F8-B46F-C311C574931B}" emma:medium="tactile" emma:mode="ink">
                <msink:context xmlns:msink="http://schemas.microsoft.com/ink/2010/main" type="inkWord" rotatedBoundingBox="7441,16485 8272,16475 8288,17667 7456,17678"/>
              </emma:interpretation>
              <emma:one-of disjunction-type="recognition" id="oneOf109">
                <emma:interpretation id="interp545" emma:lang="zh-CN" emma:confidence="0">
                  <emma:literal>断</emma:literal>
                </emma:interpretation>
                <emma:interpretation id="interp546" emma:lang="zh-CN" emma:confidence="0">
                  <emma:literal>靳</emma:literal>
                </emma:interpretation>
                <emma:interpretation id="interp547" emma:lang="zh-CN" emma:confidence="0">
                  <emma:literal>斩</emma:literal>
                </emma:interpretation>
                <emma:interpretation id="interp548" emma:lang="zh-CN" emma:confidence="0">
                  <emma:literal>渐</emma:literal>
                </emma:interpretation>
                <emma:interpretation id="interp549" emma:lang="zh-CN" emma:confidence="0">
                  <emma:literal>淅</emma:literal>
                </emma:interpretation>
              </emma:one-of>
            </emma:emma>
          </inkml:annotationXML>
          <inkml:trace contextRef="#ctx0" brushRef="#br1" timeOffset="348754.2125">6721 16173 5934,'7'0'5031,"-7"0"-258,14 15-258,-14-15-2451,19 30-1032,-13-8-129,4 14-258,-3-1-387,2 7 129,-2-2-258,2 1 129,-1 2-258,1-6 0,2-6 0,3-8-129,4-5 0,3-13-129,8-5-129,1-13-258,9-4-516,-4-22-903,11 5-1290,-5-14-1290,-1-3-129,-1-4-387</inkml:trace>
          <inkml:trace contextRef="#ctx0" brushRef="#br1" timeOffset="347443.8102">6759 16094 9933,'16'-12'5160,"-16"12"-516,13 1-258,-13-1-3225,8 10-1161,1 0-516,-9-10-2193,22 16-1806,-6-2-258,2-3-387,-1-3-129</inkml:trace>
          <inkml:trace contextRef="#ctx0" brushRef="#br1" timeOffset="347818.2109">7092 15996 5289,'11'-12'5160,"-11"12"-129,0 0-516,0 0-1548,0 0-1677,-8 5-258,1 5-387,-4 0-387,0 4 0,-4 0-258,-2 3 129,-4 2 0,0 2 0,-2-1-129,0 2 0,0 0 0,0-2 0,2-1-129,4-3 129,3-3-129,4-4 129,10-9-129,0 0 129,0 0-129,12 0 0,6-10 129,6-4 0,4-3 0,2-2-129,3 3 129,1-4-387,1 6-258,-7-9-903,7 15-1419,-10-6-1677,-2 2-258,-5-1-387,-3 1 129</inkml:trace>
          <inkml:trace contextRef="#ctx0" brushRef="#br1" timeOffset="348286.2117">7054 15944 9288,'-11'-5'5160,"11"5"-387,-7 12 0,7 8-3354,-5-4-774,5 14-129,-3 0-258,2 6-129,-1 5-129,1 1 129,1 2-258,0-2 0,0-1-258,-3-11 0,3 3-516,-2-14-129,2 3-258,0-22-258,0 0 129,-6-6 129,6-9 0,-2-16 258,2 3 516,-2-5 516,-1-4 774,3 9 129,-4-3 387,6 15 0,-5-1 0,3 17 129,-10 0-258,5 13-258,-11 6-516,1 6-645,2 9-903,-10-6-2064,5 7-1290,3-3-516,4-5-129,7-6 0</inkml:trace>
          <inkml:trace contextRef="#ctx0" brushRef="#br1" timeOffset="348411.0119">7028 16316 6708,'47'-24'4386,"-29"11"-258,2 8-645,-5-3-4128,-3-6-2967,0 12-516,-12 2-258,10-6-129</inkml:trace>
          <inkml:trace contextRef="#ctx0" brushRef="#br1" timeOffset="349113.0132">7298 15944 8385,'-13'0'5031,"4"9"-387,9-9-258,0 0-3354,0 0-516,7-9-129,6 2-129,2-2-258,2-2 0,2 1-645,-3-3-129,7 10-1161,-12-10-516,7 13-645,-18 0-129,17 4 516,-17-4 1161,1 20 1290,-1 0 774,-7-5 1419,3 17 903,-10-7 516,8 17-129,-10-6-387,11 19-1161,-7-6-645,7 11-387,-1-2-387,0 2-258,5 2-387,-3-11-645,5 3-1290,-1-18-2322,0-5 0,1-18-516,-1-13 0</inkml:trace>
          <inkml:trace contextRef="#ctx0" brushRef="#br1" timeOffset="349269.0134">7402 16303 6708,'12'-42'4386,"-5"18"-774,7 7-516,-5-6-4257,3-5-2967,4 8 0,-2-3-258,2 8 388</inkml:trace>
          <inkml:trace contextRef="#ctx0" brushRef="#br1" timeOffset="349440.6137">7553 16190 5934,'-4'96'4902,"4"-27"-516,0 13-387,0 19-3225,2 18-3870,-2 10-1032,3 13-387,-3-1-516</inkml:trace>
        </inkml:traceGroup>
        <inkml:traceGroup>
          <inkml:annotationXML>
            <emma:emma xmlns:emma="http://www.w3.org/2003/04/emma" version="1.0">
              <emma:interpretation id="{AC26125E-3617-4628-9801-62BCABB2C8CF}" emma:medium="tactile" emma:mode="ink">
                <msink:context xmlns:msink="http://schemas.microsoft.com/ink/2010/main" type="inkWord" rotatedBoundingBox="9210,16852 9347,16850 9351,17149 9213,17151"/>
              </emma:interpretation>
              <emma:one-of disjunction-type="recognition" id="oneOf110">
                <emma:interpretation id="interp550" emma:lang="zh-CN" emma:confidence="0">
                  <emma:literal>:</emma:literal>
                </emma:interpretation>
                <emma:interpretation id="interp551" emma:lang="zh-CN" emma:confidence="0">
                  <emma:literal>;</emma:literal>
                </emma:interpretation>
                <emma:interpretation id="interp552" emma:lang="zh-CN" emma:confidence="0">
                  <emma:literal>“</emma:literal>
                </emma:interpretation>
                <emma:interpretation id="interp553" emma:lang="zh-CN" emma:confidence="0">
                  <emma:literal>"</emma:literal>
                </emma:interpretation>
                <emma:interpretation id="interp554" emma:lang="zh-CN" emma:confidence="0">
                  <emma:literal>Ⅰ</emma:literal>
                </emma:interpretation>
              </emma:one-of>
            </emma:emma>
          </inkml:annotationXML>
          <inkml:trace contextRef="#ctx0" brushRef="#br1" timeOffset="350002.2147">8486 16253 11223,'11'0'5418,"8"0"-516,-19 0 0,13 4-3870,-13-4-645,13 1-258,-13-1-774,9 0-2709,-9 0-1419,10 9-258,-5 1-516,-5 1-129</inkml:trace>
          <inkml:trace contextRef="#ctx0" brushRef="#br1" timeOffset="350158.215">8531 16471 10449,'0'12'5160,"5"4"-516,-5-16-129,23 12-3741,-12-5-1161,-1-4-3354,5 5-516,1 0-774,0 6-258</inkml:trace>
        </inkml:traceGroup>
        <inkml:traceGroup>
          <inkml:annotationXML>
            <emma:emma xmlns:emma="http://www.w3.org/2003/04/emma" version="1.0">
              <emma:interpretation id="{75B08347-82E5-42B3-9A3E-4D09DAA85ACC}" emma:medium="tactile" emma:mode="ink">
                <msink:context xmlns:msink="http://schemas.microsoft.com/ink/2010/main" type="inkWord" rotatedBoundingBox="10959,16952 11387,16946 11392,17297 10964,17303">
                  <msink:destinationLink direction="with" ref="{BEADC4DE-E4E0-4BA7-B313-5AB569354DBA}"/>
                  <msink:destinationLink direction="with" ref="{4812A733-E373-48DE-AFCE-A98FC1B63199}"/>
                </msink:context>
              </emma:interpretation>
              <emma:one-of disjunction-type="recognition" id="oneOf111">
                <emma:interpretation id="interp555" emma:lang="zh-CN" emma:confidence="0">
                  <emma:literal>人</emma:literal>
                </emma:interpretation>
                <emma:interpretation id="interp556" emma:lang="zh-CN" emma:confidence="0">
                  <emma:literal>工</emma:literal>
                </emma:interpretation>
                <emma:interpretation id="interp557" emma:lang="zh-CN" emma:confidence="0">
                  <emma:literal>厶</emma:literal>
                </emma:interpretation>
                <emma:interpretation id="interp558" emma:lang="zh-CN" emma:confidence="0">
                  <emma:literal>亠</emma:literal>
                </emma:interpretation>
                <emma:interpretation id="interp559" emma:lang="zh-CN" emma:confidence="0">
                  <emma:literal>“</emma:literal>
                </emma:interpretation>
              </emma:one-of>
            </emma:emma>
          </inkml:annotationXML>
          <inkml:trace contextRef="#ctx0" brushRef="#br1" timeOffset="351078.6166">10393 16445 6708,'6'-51'5289,"-6"30"-129,1 11-387,-5-2-2709,4 12-774,-12 11-645,3 13-129,-6 6-516,-4 8-258,0 11-387,-7-8-1290,14 13-2064,-10-11-774,10-5-258,2-13-516</inkml:trace>
          <inkml:trace contextRef="#ctx0" brushRef="#br1" timeOffset="351234.6166">10344 16630 4644,'47'-20'4644,"-19"9"-129,0 5-903,8 6-1806,-7-6-1032,5 4-774,-1 2-1161,-8 4-2451,-1 0-774,-1 6-387,-7-3 258</inkml:trace>
        </inkml:traceGroup>
      </inkml:traceGroup>
    </inkml:traceGroup>
    <inkml:traceGroup>
      <inkml:annotationXML>
        <emma:emma xmlns:emma="http://www.w3.org/2003/04/emma" version="1.0">
          <emma:interpretation id="{9E9E2887-3C39-4E9A-A901-1F403497592E}" emma:medium="tactile" emma:mode="ink">
            <msink:context xmlns:msink="http://schemas.microsoft.com/ink/2010/main" type="paragraph" rotatedBoundingBox="14164,17937 14337,17937 14337,18176 14164,1817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72516A0-B1AC-491A-930C-7E275EC02F78}" emma:medium="tactile" emma:mode="ink">
              <msink:context xmlns:msink="http://schemas.microsoft.com/ink/2010/main" type="inkBullet" rotatedBoundingBox="14151,18170 14273,17917 14359,17959 14237,18211"/>
            </emma:interpretation>
            <emma:one-of disjunction-type="recognition" id="oneOf112">
              <emma:interpretation id="interp560" emma:lang="zh-CN" emma:confidence="0">
                <emma:literal>J</emma:literal>
              </emma:interpretation>
              <emma:interpretation id="interp561" emma:lang="zh-CN" emma:confidence="0">
                <emma:literal>〉</emma:literal>
              </emma:interpretation>
              <emma:interpretation id="interp562" emma:lang="zh-CN" emma:confidence="0">
                <emma:literal>)</emma:literal>
              </emma:interpretation>
              <emma:interpretation id="interp563" emma:lang="zh-CN" emma:confidence="0">
                <emma:literal>尸</emma:literal>
              </emma:interpretation>
              <emma:interpretation id="interp564" emma:lang="zh-CN" emma:confidence="0">
                <emma:literal>丿</emma:literal>
              </emma:interpretation>
            </emma:one-of>
          </emma:emma>
        </inkml:annotationXML>
        <inkml:trace contextRef="#ctx0" brushRef="#br1" timeOffset="352529.4192">13535 17358 7998,'0'0'5031,"1"-12"-129,-1 12-258,13-8-3354,2 8-387,-15 0-258,22 0 0,-13 3-387,2 6 129,-6 1-258,-3 8 129,-2 1-129,-7 3 0,-5 5-258,-9-2-258,3 11-1161,-14-15-2967,5 4-516,-2-12-258,2-2-516</inkml:trace>
      </inkml:traceGroup>
    </inkml:traceGroup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4:02.454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-27 254 10062,'5'-15'5289,"11"3"-387,-7-14-1290,6 22-3354,3-5 0,10 1 0,2-5-129,8 5-129,7 0 129,5 1-129,7-2 0,2 2-129,6 1 129,0 1 0,2-1 0,1 3 0,5-2 0,-1 2 0,2-2 0,2 3 0,0-1 0,7 1 0,4 1 0,-3-3 0,5-1 0,-1 5 0,0 0 0,4 0-129,0 0 129,-2 2 0,0 4 0,6-4-258,0 3 258,4 0 0,-3 2 0,5-4 0,-3 2 0,3-1 0,2 1 0,-1 0 0,3-1 258,3 2-516,1-5 258,0 2 258,4-2-258,2 2 0,1 0 0,1-2 129,5-1-129,3 0 0,2 0 129,6 0-129,-1 0 129,10-4 0,2-2 0,4 2-129,-2 1 258,-1-2-258,2 2 258,-2 0-129,0 2-129,4-2 129,-4 1 0,-3 1 0,-3 0 0,1 1 0,-4 0 0,5 0 0,-5 0 0,4 0 0,-5 0 0,3 2 129,0 0-129,-1 1 0,4-3 0,-1 1-129,0-1 129,-4 1-129,4 2 129,-1-1-129,0 1 129,4-2-129,1 0 0,-3-1 0,1 0 0,1-1 0,-2-2 129,3-5-129,1-1 0,2 5 0,-5-2 129,-1-1-258,0 0 258,-1 0-258,-2 3 129,3-2 0,-2 2 0,-2-1 0,0-1-129,-2-1 129,2 3 0,1 0-129,0-5 129,0 9-129,0 0 0,-1-6 129,2 2-129,2 4 129,6 0-129,1-3 129,0 3-129,-2 0 129,2 0-129,1 0 129,3 0 0,-2 3 0,-2 1 0,-8 2 0,4 0 0,-9-2 0,-1 0 0,-2 2 0,-5-2 0,-2 2 0,-6-1 0,-3-1 0,-4 0 0,-4-1 0,-2 0 129,-6 4-129,-3-1 0,-1-5 129,-1-1-129,0 3 0,-2-3 0,-1 0 0,-2 0 0,1 0 0,-5-3 0,-2 0 129,-2-1-129,-2 0 0,-3 2 0,4-2 129,1 1-129,1 2 0,1 1 0,0-2 0,2 1 129,0-2-129,4-3 129,-1 0-129,-1 2 129,3-2-129,-1 3 0,5-1 0,-3 3 129,-1-2-129,-1 1 0,-2 2 0,1 0 0,-6 0 0,-1 0 0,3 0 0,-1 0 0,-1 0 0,1 0 0,-1 5 0,-5-5 0,1 0 129,-3 1-129,-4-1 0,-5 2 0,-5-2 0,-3 4 0,-3-3 0,-3 2 0,-2 1 0,-4-2 0,-4-1 129,-1 2-129,-1 0 0,-2-1 0,-2-2 129,-7 0-129,-3 3 0,-4 1 0,-6-3 0,-6 1 129,-12-2-129,0 0 0,0 0 0,0 0 0,0 0-258,0 0-129,0 0-1935,0 0-2709,-7 15-258,-16-10-516,-11 2-645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4:03.530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-8 0 8514,'29'21'5418,"-8"-14"-387,-6-6-387,0-1-4386,15 3-387,4-3 258,12 0 0,5 0 0,8 0-129,6-4 0,8-5 129,4 7-129,7-3 387,2 5-387,3 0 129,1 5 129,7 4 0,-1 0 0,5 5 0,-1-3 0,4 1 0,0 0 0,4-1-129,-2-4 0,-6 2-129,5-4 0,-7 3 0,-4-1 0,-5 1 129,-4 1-129,-3 1 0,-4-2 129,-4 6 0,-7-5-129,-3 6 0,-7-4 129,-7 3-129,2-5-129,-8-1 0,1 4-258,-9-12-774,19 13-3096,-12-12-1032,1-1-258,-1 0-645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4:04.342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-7-2 6966,'0'14'5031,"16"3"-129,5-5-516,6-8-3612,14 13-516,11-4-129,15 9 129,8-5 0,13-2-129,8 2 129,5-1 0,0-6-129,4 2 0,-3-1 129,2-4-129,-2 3 0,6-3 129,-9 0-129,6 2 0,-1-2 0,4 9-129,-5-3 129,3 1 0,-2-1 0,1 5-129,0 2 129,2 4 0,-4-3-129,-1-3 0,-5 2-258,-6-14-1290,11 14-2580,-17-17-1032,-5-3-258,-4-5-516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6:36.083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56BC289-27F7-4C9A-BF3C-593AFFCC4E86}" emma:medium="tactile" emma:mode="ink">
          <msink:context xmlns:msink="http://schemas.microsoft.com/ink/2010/main" type="inkDrawing" rotatedBoundingBox="9264,11969 17628,11528 17638,11707 9274,12148" semanticType="underline" shapeName="Other">
            <msink:sourceLink direction="with" ref="{0965DD20-EC04-4BD7-99B5-32A7EE3081EF}"/>
            <msink:sourceLink direction="with" ref="{61DC180B-1C46-457D-99C1-4FEA036058AE}"/>
            <msink:sourceLink direction="with" ref="{395597B5-B2C9-4309-84A7-8EF31B912E4A}"/>
            <msink:sourceLink direction="with" ref="{150FA345-A42F-48AF-AEA7-0D76ED933466}"/>
          </msink:context>
        </emma:interpretation>
      </emma:emma>
    </inkml:annotationXML>
    <inkml:trace contextRef="#ctx0" brushRef="#br0">-2 492 3354,'11'-13'5160,"-11"13"-258,15 0-774,-15 0-1935,20-4-516,-20 4-387,35-6-387,-11-1-258,10 7-129,1 0-129,4 0-258,6 0 0,4 0 0,2 0 0,7 0-129,3 0 129,10 0 0,3-6 0,10-4 0,11-3 0,7-1 0,5-6 0,3 0-129,8 0 129,2-1 0,4-1-129,2 2 0,2 3 0,3 0 129,-3-1-258,4 1 129,-1 4 0,5 1 0,-2-1 0,3 3 0,-4 2 0,-2-2 0,0 1 129,0 3-129,-2 2 0,-7-1 0,4 4 129,-4-1-129,-3 0 0,0 2 0,-1 0 0,-2 0 0,-2 0 129,0 0-129,-2 0 0,0 0 129,-1 0-129,3 0 0,-6 0 0,5 0 129,-2 0-129,2 0 0,0 0 0,-2 0 0,-1 0 129,2 0-129,2-6 0,-4 0 129,2 1-129,-3 0 0,0 0 0,2 0 129,-1 0-129,0-1 0,1 0 129,-3 1-129,3-1 129,0 0-129,-3 2 0,2 0 129,-5-2-129,0 1 0,-1 1 129,-1 1-129,-8-1 129,-4 2-129,-3-3 0,-13 3 129,-2-2-129,-9 0 0,-12 1 0,-6-4-129,-10 7-258,-12-6-516,3 12-2193,-27-6-2193,0 0-258,-15 0-516,-13 7-387</inkml:trace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6:37.47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8A32664-0594-40BF-A5E8-4F04D9B72915}" emma:medium="tactile" emma:mode="ink">
          <msink:context xmlns:msink="http://schemas.microsoft.com/ink/2010/main" type="inkDrawing" rotatedBoundingBox="9570,12520 17235,11940 17248,12109 9583,12688" shapeName="Other"/>
        </emma:interpretation>
      </emma:emma>
    </inkml:annotationXML>
    <inkml:trace contextRef="#ctx0" brushRef="#br0">0 649 1677,'83'-18'4257,"-44"5"516,5-4-2322,12 16-516,-10-16-129,19 14-645,-11-16 129,18 14-258,-8-7-258,14 4-258,-3-4 0,7 3-129,-3-1 0,3 3-258,-3-1 129,3 1-129,-4-1 0,1 5 0,-4-1 0,3 4 0,2-2 0,6 2 0,-5 0-129,4 3 129,1 0-129,-1 2 258,2-2-258,3 1 129,-2-1-129,3-3 129,0 0-129,3 0 129,2 0 0,2 0 0,-1 0-129,-1-4 129,1-1 0,-1 2-129,-5-3 129,0 2-129,-4 0 0,2 2 0,2-2 129,0 3-129,-1-5 0,-4 2 129,1-1-129,1 1 0,-1-2 129,-4 1 0,1-4-129,1 2 0,-1-3 129,5 2-129,-2-3 129,0 1 0,0-3-129,1 4 0,-2-3 0,0 1 129,-4-5-129,-4 3 129,4-1-258,-3-1 258,3 4-258,-3-3 258,3-2-129,-2 4 0,-2 3-129,1-3 258,-4 2-129,-1 3 0,-5 0 0,0 0 0,-3 4 0,2 0 0,-2 0 129,1 0-129,-2 1 0,1 0 0,1-1 0,-3 2 129,-2 1-129,-4-3 0,0 2 0,-2-1 129,0-1-129,-4 1 0,-3-3 129,1 1-129,-3-4 129,1-3 0,-4 3-129,-3-1 0,0-1 129,-3 2-129,1-2 129,-2 4-129,-1-3 0,0 4 0,1-5 0,-2 2 0,-2 2 0,2-1 0,-4 3 0,-4-3 129,-5 4-129,-6 2 0,-16 1 0,20 0 0,-20 0-387,0 0-774,0 0-2451,-15 4-1677,-8 0-387,-4-4-516</inkml:trace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6:46.73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22A72C9-570E-40DF-82F5-03A64426AEF0}" emma:medium="tactile" emma:mode="ink">
          <msink:context xmlns:msink="http://schemas.microsoft.com/ink/2010/main" type="inkDrawing" rotatedBoundingBox="1014,17761 1239,13043 2002,13080 1778,17798" semanticType="verticalRange" shapeName="Other">
            <msink:sourceLink direction="with" ref="{8C5C2674-B8F8-4987-86E3-17BBED3013CD}"/>
            <msink:sourceLink direction="with" ref="{4740036F-03BE-4B9C-A6D9-E3306AA2EF73}"/>
            <msink:sourceLink direction="with" ref="{3DE2024E-0E87-46D2-AFFA-489FF9D8364F}"/>
          </msink:context>
        </emma:interpretation>
      </emma:emma>
    </inkml:annotationXML>
    <inkml:trace contextRef="#ctx0" brushRef="#br0">755 165 645,'30'-67'4257,"-16"45"258,-14 0-129,2 3-2064,-2 19-1290,-2-30-129,2 30 258,-29-12-129,11 12-258,-13 0 129,2 11-387,-13 6 129,3 11-258,-8 6 129,5 11-258,-6 5 258,7 11-387,2 10 0,4 7 0,8-2-129,2 6 0,9-1 0,8-4 0,3-3 0,3-5 129,0-10-129,2-3-129,0-1 387,0-4-258,-3-2 129,-10 0-129,-5 2 129,-6 2-129,-4-1 129,-5-4-129,-1-7 0,3-4 0,1-7-129,5-9 0,6-3-129,19-18-129,-16 2 129,14-10-258,2-5 387,2-7-129,5 2 0,-2-1 258,2 0 0,0 5 0,-1 1 0,-6 13 129,0 0 0,16-4 0,-16 4 0,11 13 129,-5 0-129,2 6 129,-3-2 0,4 5-129,1 0 0,-4 7 129,4 2-129,0 6 0,-2 9 0,-1 11 129,1 14-129,2 15 129,-4 15 0,6 13 0,-5 17-129,5 18 129,1 16 0,5 19 0,3 16 0,5 9-129,8 8-258,1 3 0,3-2-129,3-15-516,12 0-1806,-12-34-2193,0-21 258,-10-25-1290,-6-17 645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23:30.787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FA2BFBCF-5FBF-4E9D-B3B3-31726E4C532D}" emma:medium="tactile" emma:mode="ink">
          <msink:context xmlns:msink="http://schemas.microsoft.com/ink/2010/main" type="inkDrawing" rotatedBoundingBox="12047,7573 15889,7265 15949,8012 12107,8321" semanticType="callout" shapeName="Other">
            <msink:sourceLink direction="with" ref="{6D1E7610-E6F0-40EF-92A2-F362D7DFAA83}"/>
            <msink:sourceLink direction="with" ref="{9893847E-2F36-4950-B3CE-B773B35E0D49}"/>
          </msink:context>
        </emma:interpretation>
      </emma:emma>
    </inkml:annotationXML>
    <inkml:trace contextRef="#ctx0" brushRef="#br0">0 404 258,'16'-13'387,"-16"13"-258,21-6-129,-8 3-129,4 2 0,-1 0 129,1-2-258,3 2 258,1-3 0,-3 2 0,6-6-129,-3 3 258,2-1-129,0 0 0,0-1 0,2 0 0,-2 2 0,1-2 258,2 2-258,-4-1 0,3 2 0,-1-1 129,2-4-129,0 4 129,2-3 0,-3 1 0,3 0 0,-2-1 129,-1 1 0,3 0-129,-4 1 0,4-1 258,-3 1-129,2-1 129,-3 1 0,6-1-129,-7 1 258,6 0 0,-2-1-129,-1-1-129,1 2 129,1-2-129,-1 2-129,0-1-129,3 0 258,-4 2-129,2-1-129,-1 1 258,4 0-258,-5-1 129,4 3 0,-3 0-129,4 0 258,-3-2-258,2 3 129,-1-1-129,-1 1 0,2 0 0,-1 1 0,2 0 0,-5-2 129,4 3 0,-7-1 0,8 0 129,-8 0-129,2-2 0,1 2 0,-2 0 0,1-2 0,-1 0 129,-1 1-258,2-1 0,-2 2 0,1 0 0,-2-2 129,1 2-129,0-1 129,0-1 0,0-1-129,-3 3 129,4-3 0,-3 2 129,4-3-129,-2 1 0,1 2-129,2-1 0,-1-2 0,2 3 0,1-1-129,-2 1 258,2-1-129,-1 2 0,0 0 129,-2 0 0,1-1 0,-2 1 129,-1-1-129,4 0 0,-5 1 0,4 0 0,-5 0-129,2-3-129,-4 3-1677,2 2-1935,-21-1 129</inkml:trace>
    <inkml:trace contextRef="#ctx0" brushRef="#br0" timeOffset="-13384.8235">2868-264 3999,'-2'-12'5160,"2"12"-129,11 0-258,-11 0-3354,34 11-387,-11-5 0,19 15-258,-2-7-258,11 7-129,3-2 129,6 5-387,-2-4 129,4 0-129,0-6-129,-6-1 129,1-3-129,-6-3 129,-1-1-129,-1-2 0,-9 0 0,-4 1 129,-7 1-129,-1 1 0,-8 1 0,-4 3 0,-3-2 0,-13-9 0,17 14 0,-17-14 0,11 12 129,-11-12-129,0 0 0,0 0 0,0 0 0,0 0 0,0 11 0,0-11-129,-12 10 258,1-5-129,-6 9 129,-2 2-258,-7 4 258,-2 5-258,-6 5 258,-4 8-129,-2-1-129,-2 7 129,-1-3 0,2-2 0,5-4 0,3-6 0,5-4-129,5-18-774,23-7-3612,-20 1-516,13-12-516,1-11-516</inkml:trace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7:03.10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0BDAE11-BA17-46AB-92AA-AE922D7437BB}" emma:medium="tactile" emma:mode="ink">
          <msink:context xmlns:msink="http://schemas.microsoft.com/ink/2010/main" type="inkDrawing" rotatedBoundingBox="11353,13787 16814,13599 16820,13752 11358,13939" semanticType="callout" shapeName="Other">
            <msink:sourceLink direction="with" ref="{4E477D81-96B7-4179-BB45-97BA7F7F6F51}"/>
            <msink:sourceLink direction="with" ref="{01FD73B4-2FF6-4DFA-9D2B-5EC290BA05F2}"/>
          </msink:context>
        </emma:interpretation>
      </emma:emma>
    </inkml:annotationXML>
    <inkml:trace contextRef="#ctx0" brushRef="#br0">0 234 3354,'24'-20'5031,"-9"9"-258,3 4-129,10 7-2967,-12-14-516,16 13-258,-6-11-258,4 12-258,1-1-258,1 1 0,1-2 0,2 2-129,2 0 129,1 3-129,1 0 0,-1-3 0,3 2 0,0-2 0,4 0 0,-2 0 0,0 0 0,0 0-129,1-2 129,-5 2 0,1 0 0,-3 0 0,-5 0-129,-5 6 129,-1-2-129,-7-1 129,1 4-129,3-3 129,2-1 0,8-3 0,9 0 0,8 0 129,8-10-129,13-4 129,9 0-129,9-5 129,8-1 0,2 4 0,3-2 0,3 4 0,3 1 0,1 3 0,-2-1 0,5 3-129,-2 1 129,5 2 0,3 1 0,6 3 0,-1-1 129,8 2-129,2 0 0,4 2 0,4 1 0,-1-1 0,1 3 0,3 1 0,0-5 0,1 2 0,1 0 0,-2 0 0,-7 1 0,-1-1-129,-9-2 129,-6 1-258,-5 2-129,-17-4-645,2 6-2709,-27-6-1161,-16 5-516,-23 1-258</inkml:trace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7:05.53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F0FBA45-62CA-4A67-86DE-8A75A9B33A05}" emma:medium="tactile" emma:mode="ink">
          <msink:context xmlns:msink="http://schemas.microsoft.com/ink/2010/main" type="inkDrawing" rotatedBoundingBox="12275,12707 14420,13549 13998,14622 11854,13781" semanticType="callout" shapeName="Other">
            <msink:sourceLink direction="with" ref="{4E477D81-96B7-4179-BB45-97BA7F7F6F51}"/>
            <msink:sourceLink direction="with" ref="{4814E83A-96D1-44CF-823C-8D8AD45F5A93}"/>
          </msink:context>
        </emma:interpretation>
      </emma:emma>
    </inkml:annotationXML>
    <inkml:trace contextRef="#ctx0" brushRef="#br0">10 87 1548,'-15'-11'4902,"15"11"0,0-14-516,0 14-2193,0 0-387,0 0-645,0-13-387,0 13-129,0 0-129,20-13-258,-20 13 0,24-14-129,-11 4 129,4 7-129,3-2-129,3 5 129,-1-2-129,2 2 129,0 0-129,2 6 0,-1 0 129,3 2-129,-3-1 129,-1 3-258,0 0 258,-1 1-129,-1 1 0,0-2 0,-3 0 0,-2 3 0,2-2 258,0-1-258,-1 0 0,-2-1 129,2 4-129,-5-2 0,0-1 0,1 3 129,-2-1-129,-12-12 0,24 22 129,-24-22-129,17 22 0,-17-22 129,18 19-129,-18-19 0,15 18 0,-15-18 0,15 14 129,-15-14-129,10 17 0,-10-17 0,10 17 0,-10-17 0,9 20 0,-9-20 0,13 25 0,-13-25 0,11 24 0,-11-24 129,13 21-258,-13-21 258,11 24-129,-11-24 0,13 20 0,-13-20 0,7 17 0,-7-17 0,9 12 0,-9-12 129,4 13-129,-4-13 0,5 14 0,-5-14 0,6 20 0,-6-20 0,4 21-129,-4-21 129,5 21 0,-5-21 0,2 21 0,-2-21 0,4 23 129,-4-23-129,4 25 0,-4-25 0,4 19 0,-4-19-129,5 23 129,-5-23 129,6 20-129,-6-20 0,3 25-129,-3-25 129,6 21 0,-6-21 0,4 21 0,-4-21 0,6 19 0,-6-19 0,5 19 0,-5-19 0,4 17 0,-4-17 0,5 16 0,-5-16 0,4 12 0,-4-12 0,7 14 0,-7-14 0,10 22 0,-10-22 0,13 22 0,-13-22 0,18 24 129,-18-24 0,16 20 0,-16-20-129,9 18 258,-9-18-258,12 13 129,-12-13-129,9 13 0,-9-13 0,0 0 0,14 19 0,-14-19 0,11 15 129,-11-15-129,11 16 129,-11-16-129,15 14 0,-15-14 0,20 21 0,-20-21 0,24 17-129,-9-10 129,1 1 0,1 1 0,-1-2 0,0-2 0,1 0-129,-1-1 129,-1-3 129,-2 1-129,-13-2-129,28 1 129,-28-1 0,21 0 0,-21 0 0,24 0 0,-11 0 0,-13 0 0,26-3 0,-26 3 0,23-4 0,-23 4 0,18-3 0,-18 3 0,12-3 0,-12 3 0,0 0 0,16-4 0,-16 4 0,0 0-129,18-5 129,-18 5 0,0 0 0,20-10 0,-20 10 0,15-9 0,-15 9 0,18-11-129,-18 11 129,18-12 0,-18 12 0,17-14 0,-17 14 0,22-19 0,-22 19 0,20-24-258,-10 11 258,4 1-258,0-5 258,-2 2-258,2 0 258,0 1-129,4 0 0,-2 0 258,1 3-129,-4-6 0,1 3 0,1 0 129,-1 0-129,-4 0 0,0-1 0,4 1-129,-6-3 129,3 2 0,-1 3 0,-1-4 0,2 3 0,0-3 0,-11 16 0,18-26 0,-6 11 0,-1 1 0,1-2 0,1-1 0,1 1 0,-1-1 0,1 0 0,0 1 0,-1 2 0,1 3 129,0-1-129,-14 12 0,23-17 0,-9 12 0,1 0 129,3 0-129,-1-3 0,8 1 0,3-3 0,2-3 0,4 1 0,3-2 0,-4 1 0,-2 3 0,-6 2-258,1 5-516,-19-13-1935,7 13-1935,-14 3-516,0 0-645,0 0 387</inkml:trace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7:10.793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EB99D58-45E9-4F57-A9E3-12D4D9BF24F0}" emma:medium="tactile" emma:mode="ink">
          <msink:context xmlns:msink="http://schemas.microsoft.com/ink/2010/main" type="inkDrawing" rotatedBoundingBox="14311,12801 18088,13537 17732,15365 13955,14629" semanticType="callout" shapeName="Other">
            <msink:sourceLink direction="to" ref="{4E477D81-96B7-4179-BB45-97BA7F7F6F51}"/>
            <msink:sourceLink direction="to" ref="{793ABDA8-894F-4F03-95B7-BFE1988699F2}"/>
          </msink:context>
        </emma:interpretation>
      </emma:emma>
    </inkml:annotationXML>
    <inkml:trace contextRef="#ctx0" brushRef="#br0">-1 11 7224,'3'-12'5160,"-3"12"-258,0 8-258,3 18-3483,-3-5-774,0 14 0,0 2 0,0 13 0,0 1-258,9 12 0,-4-3 0,5 4 129,-1 2-129,7 1 129,-2-2-129,4-4 0,2 0 129,1-3 0,3 1 0,1-1-129,2-6 129,3 0-129,-1-10 0,8 4 0,-2-7 0,4-3 129,4-2-129,3-4 0,1-3 0,4-3 0,2-1 0,-2-2-129,0-2 129,0 1 0,5-5 0,0-4 0,2-4 0,8-1 0,1-5 0,14-1-129,5-6 129,9-5-129,2-3 129,6-2-129,1 0 0,3-1 129,4 1-129,-3 2 129,-1-1-129,-1 0 129,-2 1-129,-3-1 0,-3 1 0,-5-1 0,-2-2 0,-9 5-129,-8-5 129,-9 5-129,-11 1 129,-10 0 0,-10 2 0,-10 3 0,-9 2 0,-15 4 129,0 0-129,3-13 0,-3 13 0,-4-14 0,4 14 129,-18-10-129,18 10 0,-14-16 0,14 16-129,-14-16 129,14 16 0,0 0 0,-10-18 0,10 18 0,-2-16 0,2 16-129,0-17 129,0 17 0,0-16 0,0 16 0,5-20 0,-5 20 0,6-20 0,-6 20 0,10-25 0,-4 9-129,0-4 129,0-2 0,0-3 129,4-10-129,0-7 0,4-9 0,5-7-129,6-8 129,4-7-129,5-1 129,7-3-129,-1 4 129,0 10-258,-4 9 258,-6 8 0,-5 9 0,-6 11-129,-10 5-129,-9 21-258,2-28-516,-2 28-1548,0 0-2709,0 0-129,-12-13-258,12 13-387</inkml:trace>
    <inkml:trace contextRef="#ctx0" brushRef="#br0" timeOffset="-4227.6074">-425-7 2967,'-34'11'4773,"34"-11"-129,-21 6-516,8-13-2193,13 7-387,0 0-387,21-13-129,-7 1-258,10 11-258,0-5 0,10 6-129,-4-3 0,5 3-258,-1 0 0,0 3 0,-2 0-129,2 1 0,4 0 129,1-1 0,-1-1-129,2 3 129,-2-5-129,5 1 129,-4-1-129,5 3 129,-3-2 0,-2 1-129,-3-1 0,1 1 0,1-1 129,-2 2-129,1-2 0,-4 1 0,-1-1 129,-3 0-129,0 2 0,-2-3 0,-3 0-129,-7 0-129,2 3-387,-19-3-1032,29 0-2064,-29 0-1290,13 3-258,-13-3-258</inkml:trace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7:07.54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D690995-230B-4E98-BCDD-00C2CB0C32E0}" emma:medium="tactile" emma:mode="ink">
          <msink:context xmlns:msink="http://schemas.microsoft.com/ink/2010/main" type="writingRegion" rotatedBoundingBox="16479,12523 24716,11840 24855,13519 16618,14202"/>
        </emma:interpretation>
      </emma:emma>
    </inkml:annotationXML>
    <inkml:traceGroup>
      <inkml:annotationXML>
        <emma:emma xmlns:emma="http://www.w3.org/2003/04/emma" version="1.0">
          <emma:interpretation id="{CB5B9DD0-3843-4CEC-8F3E-A23141598FA4}" emma:medium="tactile" emma:mode="ink">
            <msink:context xmlns:msink="http://schemas.microsoft.com/ink/2010/main" type="paragraph" rotatedBoundingBox="16479,12523 24716,11840 24855,13519 16618,142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35B433C-E217-4A2A-9470-2D03F427DC70}" emma:medium="tactile" emma:mode="ink">
              <msink:context xmlns:msink="http://schemas.microsoft.com/ink/2010/main" type="line" rotatedBoundingBox="16479,12523 24716,11840 24855,13519 16618,14202"/>
            </emma:interpretation>
          </emma:emma>
        </inkml:annotationXML>
        <inkml:traceGroup>
          <inkml:annotationXML>
            <emma:emma xmlns:emma="http://www.w3.org/2003/04/emma" version="1.0">
              <emma:interpretation id="{01FD73B4-2FF6-4DFA-9D2B-5EC290BA05F2}" emma:medium="tactile" emma:mode="ink">
                <msink:context xmlns:msink="http://schemas.microsoft.com/ink/2010/main" type="inkWord" rotatedBoundingBox="16563,13532 16623,13528 16636,13694 16577,13699">
                  <msink:destinationLink direction="with" ref="{60BDAE11-BA17-46AB-92AA-AE922D7437BB}"/>
                  <msink:destinationLink direction="with" ref="{173B54F3-A3EB-4BD4-A23A-0A1F10C5EC67}"/>
                </msink:context>
              </emma:interpretation>
              <emma:one-of disjunction-type="recognition" id="oneOf0">
                <emma:interpretation id="interp0" emma:lang="zh-CN" emma:confidence="0">
                  <emma:literal>。</emma:literal>
                </emma:interpretation>
                <emma:interpretation id="interp1" emma:lang="zh-CN" emma:confidence="0">
                  <emma:literal>.</emma:literal>
                </emma:interpretation>
                <emma:interpretation id="interp2" emma:lang="zh-CN" emma:confidence="0">
                  <emma:literal>·</emma:literal>
                </emma:interpretation>
                <emma:interpretation id="interp3" emma:lang="zh-CN" emma:confidence="0">
                  <emma:literal>、</emma:literal>
                </emma:interpretation>
                <emma:interpretation id="interp4" emma:lang="zh-CN" emma:confidence="0">
                  <emma:literal>‘</emma:literal>
                </emma:interpretation>
              </emma:one-of>
            </emma:emma>
          </inkml:annotationXML>
          <inkml:trace contextRef="#ctx0" brushRef="#br0">15854 13100 3225,'12'-17'3096,"-7"4"-387,-5 13-645,7-24-774,-1 9-645,-3 0-903,-1-5-1161,2 0-774,3 2-1032,-7-11-516</inkml:trace>
        </inkml:traceGroup>
        <inkml:traceGroup>
          <inkml:annotationXML>
            <emma:emma xmlns:emma="http://www.w3.org/2003/04/emma" version="1.0">
              <emma:interpretation id="{4814E83A-96D1-44CF-823C-8D8AD45F5A93}" emma:medium="tactile" emma:mode="ink">
                <msink:context xmlns:msink="http://schemas.microsoft.com/ink/2010/main" type="inkWord" rotatedBoundingBox="16659,12843 17570,12767 17613,13284 16702,13360">
                  <msink:destinationLink direction="with" ref="{8F0FBA45-62CA-4A67-86DE-8A75A9B33A05}"/>
                </msink:context>
              </emma:interpretation>
              <emma:one-of disjunction-type="recognition" id="oneOf1">
                <emma:interpretation id="interp5" emma:lang="zh-CN" emma:confidence="0">
                  <emma:literal>一</emma:literal>
                </emma:interpretation>
                <emma:interpretation id="interp6" emma:lang="zh-CN" emma:confidence="0">
                  <emma:literal>/</emma:literal>
                </emma:interpretation>
                <emma:interpretation id="interp7" emma:lang="zh-CN" emma:confidence="0">
                  <emma:literal>-</emma:literal>
                </emma:interpretation>
                <emma:interpretation id="interp8" emma:lang="zh-CN" emma:confidence="0">
                  <emma:literal>(</emma:literal>
                </emma:interpretation>
                <emma:interpretation id="interp9" emma:lang="zh-CN" emma:confidence="0">
                  <emma:literal>_</emma:literal>
                </emma:interpretation>
              </emma:one-of>
            </emma:emma>
          </inkml:annotationXML>
          <inkml:trace contextRef="#ctx0" brushRef="#br0" timeOffset="296.4006">15979 12761 774,'30'-45'2838,"-13"18"387,0 1-774,-4-11-258,11 14 129,-10-15-387,12 15-258,-13-10-258,15 13-258,-10-9-516,13 9 0,-6-1-258,8 0 0,-2-3-258,6 4 0,4-1 0,3 0 0,2-2 0,4 3 0,1 0-129,2 0 129,-2 3 0,-4 2-258,-4 7-129,-12-8-1032,6 16-2709,-19 0-903,-18 0-129,0 0-516</inkml:trace>
        </inkml:traceGroup>
        <inkml:traceGroup>
          <inkml:annotationXML>
            <emma:emma xmlns:emma="http://www.w3.org/2003/04/emma" version="1.0">
              <emma:interpretation id="{793ABDA8-894F-4F03-95B7-BFE1988699F2}" emma:medium="tactile" emma:mode="ink">
                <msink:context xmlns:msink="http://schemas.microsoft.com/ink/2010/main" type="inkWord" rotatedBoundingBox="17576,12910 18354,12846 18425,13699 17646,13764">
                  <msink:destinationLink direction="to" ref="{0EB99D58-45E9-4F57-A9E3-12D4D9BF24F0}"/>
                </msink:context>
              </emma:interpretation>
              <emma:one-of disjunction-type="recognition" id="oneOf2">
                <emma:interpretation id="interp10" emma:lang="zh-CN" emma:confidence="0">
                  <emma:literal>区</emma:literal>
                </emma:interpretation>
                <emma:interpretation id="interp11" emma:lang="zh-CN" emma:confidence="0">
                  <emma:literal>Ⅹ</emma:literal>
                </emma:interpretation>
                <emma:interpretation id="interp12" emma:lang="zh-CN" emma:confidence="0">
                  <emma:literal>飞</emma:literal>
                </emma:interpretation>
                <emma:interpretation id="interp13" emma:lang="zh-CN" emma:confidence="0">
                  <emma:literal>匹</emma:literal>
                </emma:interpretation>
                <emma:interpretation id="interp14" emma:lang="zh-CN" emma:confidence="0">
                  <emma:literal>凵</emma:literal>
                </emma:interpretation>
              </emma:one-of>
            </emma:emma>
          </inkml:annotationXML>
          <inkml:trace contextRef="#ctx0" brushRef="#br0" timeOffset="3993.607">17016 13036 7224,'-47'23'5160,"28"-20"0,6 11-1677,-7-14-1419,20 7-774,0-7-258,0 0-387,0 0-258,26 17 0,1-14-129,13 1 0,4-4 0,12 0-129,0 0 0,4-1-129,-4-1 0,-6-1-258,-8 3-129,-11-1-774,3 12-1677,-19-11-2322,-15 0-129,15 0-258,-15 0-516</inkml:trace>
          <inkml:trace contextRef="#ctx0" brushRef="#br0" timeOffset="3603.6064">17432 12744 10320,'0'0'5547,"0"0"-645,-18 4-516,5 17-3225,-16-1-516,-3 8 0,-10 4-387,-1 6 0,-4 3-129,0 0 129,3-3-258,4 0 0,7-10-129,5-5-387,12 3-516,-8-26-2322,24 0-1677,0 0-516,0 0-129,0-15-516</inkml:trace>
          <inkml:trace contextRef="#ctx0" brushRef="#br0" timeOffset="4212.0072">17351 12883 8643,'-17'-14'5676,"17"14"-516,0 0 129,13 11-3741,-13-11-774,15 29 0,-5-15-387,1 8-129,2 2-129,-6 0-387,4 4-258,-10-14-1161,16 11-3225,-10-5-387,2 6-387,-2-11-387</inkml:trace>
          <inkml:trace contextRef="#ctx0" brushRef="#br0" timeOffset="1560.0028">17618 12318 2709,'10'-38'5547,"-6"22"0,-4 1-516,0 15-1677,0 0-1548,0 0-387,-19 0-645,7 21-129,-10 5-129,-2 14-129,-4 12-129,-2 9 0,-1 7-129,5 7 0,6-2-129,5-2 0,15-10-129,2-7-258,21-11-258,5-26-774,25 8-2451,-4-23-1290,5-2-387,1-7-258</inkml:trace>
        </inkml:traceGroup>
        <inkml:traceGroup>
          <inkml:annotationXML>
            <emma:emma xmlns:emma="http://www.w3.org/2003/04/emma" version="1.0">
              <emma:interpretation id="{482166CB-13B6-46CF-B2DA-EA6B6076B9C2}" emma:medium="tactile" emma:mode="ink">
                <msink:context xmlns:msink="http://schemas.microsoft.com/ink/2010/main" type="inkWord" rotatedBoundingBox="18458,12507 19461,12423 19552,13524 18550,13607"/>
              </emma:interpretation>
              <emma:one-of disjunction-type="recognition" id="oneOf3">
                <emma:interpretation id="interp15" emma:lang="zh-CN" emma:confidence="0">
                  <emma:literal>连</emma:literal>
                </emma:interpretation>
                <emma:interpretation id="interp16" emma:lang="zh-CN" emma:confidence="0">
                  <emma:literal>莲</emma:literal>
                </emma:interpretation>
                <emma:interpretation id="interp17" emma:lang="zh-CN" emma:confidence="0">
                  <emma:literal>迕</emma:literal>
                </emma:interpretation>
                <emma:interpretation id="interp18" emma:lang="zh-CN" emma:confidence="0">
                  <emma:literal>迲</emma:literal>
                </emma:interpretation>
                <emma:interpretation id="interp19" emma:lang="zh-CN" emma:confidence="0">
                  <emma:literal>造</emma:literal>
                </emma:interpretation>
              </emma:one-of>
            </emma:emma>
          </inkml:annotationXML>
          <inkml:trace contextRef="#ctx0" brushRef="#br0" timeOffset="7300.8129">17811 12813 5547,'22'0'5547,"-4"0"-387,-2 1 0,12 16-2838,-13-15-645,18 14-774,-4-7-258,9 8-129,2-7 0,8 7-258,2-5 0,6 3-129,1-6 0,3-1-129,3-2-129,-2-6-129,7 0-387,-10-10-1161,17 6-3096,-17-11-387,7 2-387,-7-5-387</inkml:trace>
          <inkml:trace contextRef="#ctx0" brushRef="#br0" timeOffset="7020.0124">17997 12357 3483,'-16'0'4773,"16"0"-516,0 9 0,0-9-3354,9 14-516,-9-14-258,27 20 129,-13-11-129,5 1 0,-5-3 0,2 2 129,-16-9 0,22 15 0,-22-15 0,5 23 0,-5-23 0,-1 29-129,-9-16 129,-2 2-129,-3-2 129,2 3-258,0-2 258,13-14-258,-22 22 129,22-22-129,-12 12 0,12-12 0,0 0 0,0 0 0,0 0 0,10 9 129,-10-9 258,21 3-129,-21-3 129,25 5-129,-25-5 129,24 12 0,-24-12 0,15 11-129,-15-11 129,0 25-258,-3-12 0,-13 4 0,-1 4-258,-10-4-516,3 13-387,-15-18-1677,9 10-2193,-7-5-129,5 1-516,1-8 388</inkml:trace>
          <inkml:trace contextRef="#ctx0" brushRef="#br0" timeOffset="6474.0114">18050 12239 5547,'0'0'5547,"0"0"-516,0 0-258,0 0-2193,0 0-2193,8 13-516,-8-13-516,19 32-1290,-16-14-2709,6-1-387,0-1-387,-3-1 129</inkml:trace>
          <inkml:trace contextRef="#ctx0" brushRef="#br0" timeOffset="5725.2101">18264 12763 7611,'51'0'5160,"-13"-14"-516,3-8-1032,12 4-2193,-12-9-1032,8 0-258,0 2-645,-9-6-645,9 13-1032,-15-3-2451,-2-2-387,-4 8-387</inkml:trace>
          <inkml:trace contextRef="#ctx0" brushRef="#br0" timeOffset="5491.2096">18466 11860 7611,'-5'-12'5418,"5"12"-516,0 0-516,0 27-2967,-2-6-516,0 16-516,-7 3-129,3 12-129,-8 0 0,-2 7-129,-3-4 0,-2-1 129,2-6-129,1-5 0,3-8 0,5-4 0,7-8-129,3-8 129,0-15 0,22 12 0,-1-12-129,3-5-129,8-5 0,-1-9-258,7 1-387,-10-15-903,18 18-903,-15-12-2193,1 5-516,-8 2 0</inkml:trace>
          <inkml:trace contextRef="#ctx0" brushRef="#br0" timeOffset="5085.609">18266 12094 9933,'0'0'5547,"16"-3"-516,13 3-129,-4-9-4386,11 0-387,3 1-129,-3-5-516,5 11-1032,-16-17-2193,5 11-1290,-11-5-387,-1 9-258</inkml:trace>
          <inkml:trace contextRef="#ctx0" brushRef="#br0" timeOffset="6052.8107">18604 12267 6837,'0'0'5547,"-17"-13"-387,17 13-129,-21 5-3354,21 22-645,-8-3-516,4 12-258,-1 4-129,0 4 0,-2 9-129,0-3-387,6 6-387,-11-19-1806,9 10-2322,-2-10-258,1 4-387,-1-10 0</inkml:trace>
        </inkml:traceGroup>
        <inkml:traceGroup>
          <inkml:annotationXML>
            <emma:emma xmlns:emma="http://www.w3.org/2003/04/emma" version="1.0">
              <emma:interpretation id="{6BFD2ACB-D9FE-4E58-BD87-9BFD98743C6C}" emma:medium="tactile" emma:mode="ink">
                <msink:context xmlns:msink="http://schemas.microsoft.com/ink/2010/main" type="inkWord" rotatedBoundingBox="19589,12411 20682,12320 20779,13490 19686,13580"/>
              </emma:interpretation>
              <emma:one-of disjunction-type="recognition" id="oneOf4">
                <emma:interpretation id="interp20" emma:lang="zh-CN" emma:confidence="0">
                  <emma:literal>续</emma:literal>
                </emma:interpretation>
                <emma:interpretation id="interp21" emma:lang="zh-CN" emma:confidence="0">
                  <emma:literal>牍</emma:literal>
                </emma:interpretation>
                <emma:interpretation id="interp22" emma:lang="zh-CN" emma:confidence="0">
                  <emma:literal>练</emma:literal>
                </emma:interpretation>
                <emma:interpretation id="interp23" emma:lang="zh-CN" emma:confidence="0">
                  <emma:literal>读</emma:literal>
                </emma:interpretation>
                <emma:interpretation id="interp24" emma:lang="zh-CN" emma:confidence="0">
                  <emma:literal>椟</emma:literal>
                </emma:interpretation>
              </emma:one-of>
            </emma:emma>
          </inkml:annotationXML>
          <inkml:trace contextRef="#ctx0" brushRef="#br0" timeOffset="8673.6153">19171 12036 5805,'0'0'5418,"16"-7"-387,-16 7-903,8 7-1935,-17-1-903,4 21-258,-14-3-516,3 13-129,-8 0-258,-4 8 0,-4 0-129,2 4 129,0-6-129,5-6 0,3-5-129,5-10 129,5-3-129,12-19 0,-4 20 0,4-20 0,19 0 0,2-8 0,0-3 0,4-2 129,5 2 0,-2 0 0,-4-1 129,-1 8 0,-8 3 0,-15 1 129,18 11 0,-17 5 0,-2 3 0,-12 10-129,-5 1 129,-3 1-258,-3 4 129,-1-4-129,3-4 0,3-5-129,4-5 0,15-17 0,0 0 0,0 0 0,18-20-129,6 0 129,7-4 0,3 2 129,0 0 0,4 3 129,-7 6 0,-4 9 0,-5 4 0,-7 7-129,-10 10 258,-5 8-258,-5 3 258,-10 4-258,-4 5 129,-3-6-258,-3 3 0,0-12-387,12 3-645,-9-25-1548,22 0-2322,-3-17-258,7-8-387,8-13 0</inkml:trace>
          <inkml:trace contextRef="#ctx0" brushRef="#br0" timeOffset="10062.0177">19792 12340 3612,'-16'0'5289,"16"0"-387,-8 19-774,-6-14-1677,14 27-645,-13-8-645,5 19-258,-13 0-129,3 14-129,-10-5-129,2 8-129,-6-6-129,1 0-258,-1-6 129,2-7-258,1-10-258,1-11-129,11-1-258,-7-19-774,24 0-903,-24-11-2451,16-11-258,3-7-387,5-5 1</inkml:trace>
          <inkml:trace contextRef="#ctx0" brushRef="#br0" timeOffset="8876.4154">19309 12205 6966,'38'-66'5289,"-9"39"-258,-1-1-258,17 10-3483,-8-13-645,8 3-258,-2 1-129,0 0-516,-1 5 0,-10-7-387,6 13-516,-25-12-774,16 16-1290,-19-7-1806,-6 4-258,-4 0 129</inkml:trace>
          <inkml:trace contextRef="#ctx0" brushRef="#br0" timeOffset="9625.2169">19461 12345 5031,'12'-9'5031,"10"2"-387,-22 7-129,14-7-3483,2 7-387,-16 0-258,24 3-258,-24-3 0,18 8 258,-18-8-258,7 19 129,-7-7 0,0 7-129,-5-2 0,3 5 129,-6-5-258,7 1-129,0-2 0,1-16 0,2 15-129,-2-15-129,24 1-387,-24-1-258,30-4-774,-30 4-1419,28-18-1032,-28 18-774,18-4 258</inkml:trace>
          <inkml:trace contextRef="#ctx0" brushRef="#br0" timeOffset="9781.2172">19591 12551 129,'-37'37'4257,"26"-20"387,3-5-903,8-12-1032,0 0-903,0 0-516,27-8-645,-5-9-774,7-9-774,8 4-1548,-3 0-2064,-4-8-258,-2 9 0</inkml:trace>
          <inkml:trace contextRef="#ctx0" brushRef="#br0" timeOffset="9282.0163">19691 11745 4902,'-15'0'5031,"15"0"-258,-7 10-1290,7-10-1548,-10 20-774,10-20-387,-10 38-387,2-10-258,0 10 0,1 3-129,-6 5-129,2 4 0,0-7-129,3 2-258,-5-10 258,8-5-129,2-9 129,3-5 0,0-16 0,0 0 258,0 0 129,0 0 129,7 0 0,2-10 129,5 3 258,2-8-258,9 4 129,-2-5 0,11 5-129,-7-6-129,12 5 0,-5-1 129,2 6-129,-4-1-129,-3 3 0,-4 4 0,-6 1 0,-19 0-129,16 24-129,-16 0-129,-9-3-516,2 20-1290,-20-5-2838,1-1-129,-7 0-387,0-1-258</inkml:trace>
          <inkml:trace contextRef="#ctx0" brushRef="#br0" timeOffset="10249.218">19742 12626 8256,'78'36'5676,"-44"-16"-516,3 4-129,-6-8-3225,3 3-1161,-5 2-516,-9-5-258,4 3-774,-24-19-2709,10 22-1548,-10-22-258,13 22-387</inkml:trace>
        </inkml:traceGroup>
        <inkml:traceGroup>
          <inkml:annotationXML>
            <emma:emma xmlns:emma="http://www.w3.org/2003/04/emma" version="1.0">
              <emma:interpretation id="{2214CC68-A5D2-4430-B572-587D416EF4C4}" emma:medium="tactile" emma:mode="ink">
                <msink:context xmlns:msink="http://schemas.microsoft.com/ink/2010/main" type="inkWord" rotatedBoundingBox="21188,13338 21243,13333 21249,13405 21194,13410"/>
              </emma:interpretation>
              <emma:one-of disjunction-type="recognition" id="oneOf5">
                <emma:interpretation id="interp25" emma:lang="zh-CN" emma:confidence="0">
                  <emma:literal>、</emma:literal>
                </emma:interpretation>
                <emma:interpretation id="interp26" emma:lang="zh-CN" emma:confidence="0">
                  <emma:literal>.</emma:literal>
                </emma:interpretation>
                <emma:interpretation id="interp27" emma:lang="zh-CN" emma:confidence="0">
                  <emma:literal>·</emma:literal>
                </emma:interpretation>
                <emma:interpretation id="interp28" emma:lang="zh-CN" emma:confidence="0">
                  <emma:literal>丶</emma:literal>
                </emma:interpretation>
                <emma:interpretation id="interp29" emma:lang="zh-CN" emma:confidence="0">
                  <emma:literal>‵</emma:literal>
                </emma:interpretation>
              </emma:one-of>
            </emma:emma>
          </inkml:annotationXML>
          <inkml:trace contextRef="#ctx0" brushRef="#br0" timeOffset="10420.8182">20465 12739 10449,'24'19'5547,"-9"2"-774,-15-21-516,6 17-8127,-6-17-774,0 0-645,17 11-645</inkml:trace>
        </inkml:traceGroup>
        <inkml:traceGroup>
          <inkml:annotationXML>
            <emma:emma xmlns:emma="http://www.w3.org/2003/04/emma" version="1.0">
              <emma:interpretation id="{869F8FF5-9F21-4DC3-BA3A-63AA82F6D6C8}" emma:medium="tactile" emma:mode="ink">
                <msink:context xmlns:msink="http://schemas.microsoft.com/ink/2010/main" type="inkWord" rotatedBoundingBox="21459,12313 22618,12217 22728,13551 21570,13648"/>
              </emma:interpretation>
              <emma:one-of disjunction-type="recognition" id="oneOf6">
                <emma:interpretation id="interp30" emma:lang="zh-CN" emma:confidence="0">
                  <emma:literal>稳</emma:literal>
                </emma:interpretation>
                <emma:interpretation id="interp31" emma:lang="zh-CN" emma:confidence="0">
                  <emma:literal>税</emma:literal>
                </emma:interpretation>
                <emma:interpretation id="interp32" emma:lang="zh-CN" emma:confidence="0">
                  <emma:literal>聪</emma:literal>
                </emma:interpretation>
                <emma:interpretation id="interp33" emma:lang="zh-CN" emma:confidence="0">
                  <emma:literal>程</emma:literal>
                </emma:interpretation>
                <emma:interpretation id="interp34" emma:lang="zh-CN" emma:confidence="0">
                  <emma:literal>穗</emma:literal>
                </emma:interpretation>
              </emma:one-of>
            </emma:emma>
          </inkml:annotationXML>
          <inkml:trace contextRef="#ctx0" brushRef="#br0" timeOffset="11466.0202">21011 12167 7740,'5'-18'5547,"-5"18"-258,0 0-516,-19 14-2451,9 20-1419,-14 2-516,3 5-129,-3 10-258,-6-5-387,7 13-258,-7-22-903,21 11-2064,-6-26-1290,10-5-387,5-17-387,0 0 517</inkml:trace>
          <inkml:trace contextRef="#ctx0" brushRef="#br0" timeOffset="10998.0193">20954 12133 8256,'-52'54'5031,"43"-40"-129,9-14-645,0 0-3096,36-8-774,2-11-129,5-6-516,10 1-387,-9-18-774,11 19-1677,-12-8-1548,-9 5-387,-7 3-258</inkml:trace>
          <inkml:trace contextRef="#ctx0" brushRef="#br0" timeOffset="11263.2198">21189 11958 3096,'-33'11'5160,"19"-8"0,14-3-516,-25 4-1548,25 26-903,-10-11-645,10 29-516,-5 2-387,5 18-129,0 14 0,5 12-387,-4 3 129,7 2-258,-4-1 129,1-10-129,0-8 0,-3-10-258,-1-13-129,-1-23 0,4 1-516,-4-35-903,0 0-1290,-2-22-1935,-8-16-258,-12-28-516,3-13 646</inkml:trace>
          <inkml:trace contextRef="#ctx0" brushRef="#br0" timeOffset="10810.819">20970 11806 8256,'-23'1'5160,"23"-1"-129,0 0-516,11 3-3483,7-3-1806,18 3-2193,-4-3-1548,-2 1-516,-1 5-387,-7 1 130</inkml:trace>
          <inkml:trace contextRef="#ctx0" brushRef="#br0" timeOffset="11637.6205">21060 12273 5289,'63'-36'5547,"-36"32"-387,-9 3-258,-1 12-1806,-17-11-1677,22 11-903,-22-11-387,17 23-258,-9-4-387,-8-19-1032,17 29-2064,-17-29-1290,9 20-387,-9-20-387</inkml:trace>
          <inkml:trace contextRef="#ctx0" brushRef="#br0" timeOffset="12823.2226">21435 12250 5934,'0'0'4902,"20"-1"-387,-4-8-258,-16 9-3612,36-10-387,-17 5 0,-1 5 0,-5-3-129,-13 3 258,15 3 258,-15 11-129,0-14-129,-6 30 258,-7-15-258,1 9 258,-6-6-387,4 2-129,2 0-129,-1-6 0,13-14 0,-13 22-129,13-22 129,0 0 0,9 7-129,-9-7 129,22-3 0,-9-5 0,3-1 0,-1-3-129,0 1 129,1-2 0,-2-1 129,0 5-129,-14 9 258,21-14 129,-21 14 0,0 0 129,0 0 0,0 24 129,-8-1-129,-5 10 0,-11 4-258,-1 9-129,-3 1-129,-3-1-129,4-1-258,-4-6-387,8 2-129,-5-24-1032,27 12-774,-19-29-516,20 0-903,0 0-516,14-17-516,-4-10 774</inkml:trace>
          <inkml:trace contextRef="#ctx0" brushRef="#br0" timeOffset="13306.8234">21445 12624 774,'30'-43'3483,"-10"27"1419,-8-5-258,4 16-387,-16-11-1032,15 16-1161,-15 0-645,0 0-645,0 0-258,8 24-516,-8-5 258,0 7-258,0-2 0,-2 4-129,0 1 129,2-3-129,0-2 129,5-6 129,5 0-129,6-7 0,7-3-129,7-6 129,4-2-129,4-1 129,8-8-129,-5-3 0,2-5 129,-4 0-129,-4-2 129,-7 2 258,-6-2-387,-9-3 387,-4 2-387,-7 2 258,-2 2-516,-13-4 0,13 20-903,-42-27-645,30 27-516,-30-9 0,19 11 129,-17-4 645,16 2 774,-6 0 903,0-1 903,16 2 903,-11-5 516,25 4 129,-24 0-387,24 18-258,0-18-903,-2 18-258,2-18-258,0 23-387,8-10-387,-8-13-903,23 5-1290,-23-5-2322,17-10 0,-7-2-645,2-5 258</inkml:trace>
          <inkml:trace contextRef="#ctx0" brushRef="#br0" timeOffset="12292.8216">21416 12118 2580,'25'-19'5031,"-11"9"129,5 3-387,5 7-1806,-8-17-1161,18 14-645,-10-9-387,4 11-129,-8-5-129,-1 11-258,-19-5 0,20 28 0,-19-7-258,-1 7-258,0 11-645,-16-10-2580,7 6-1290,-2-9-516,0 1-258,2-6 129</inkml:trace>
          <inkml:trace contextRef="#ctx0" brushRef="#br0" timeOffset="12058.8212">21382 11696 7611,'12'-20'5418,"-3"3"-387,-9 17-258,0 0-2451,5 12-1806,-5 3-516,0-1-129,0 3 0,-1 0-129,1 0 129,0-17-129,0 22 129,0-22-129,0 0 258,21 12 0,-8-11 0,5-1 258,-2 0-258,4 0 129,0 0 0,4-1-129,-1-2 258,-3 1-129,-6 2 129,4 0-129,-18 0 129,17 12-129,-17 0 0,0 8-258,-5 8-258,-16-7-903,12 22-1677,-15-7-1677,-1 2-645,-2-3-258,2-3 129</inkml:trace>
          <inkml:trace contextRef="#ctx0" brushRef="#br0" timeOffset="13462.8237">21805 12449 9933,'21'-13'5547,"-21"13"-516,20 0-129,-20 0-3483,20 0-1032,-2 10-1290,-18-10-3999,31 13 129,-11-9-645,3 3-516</inkml:trace>
        </inkml:traceGroup>
        <inkml:traceGroup>
          <inkml:annotationXML>
            <emma:emma xmlns:emma="http://www.w3.org/2003/04/emma" version="1.0">
              <emma:interpretation id="{2933BCF1-E8D1-4DCA-BFB4-99ED9703D0F4}" emma:medium="tactile" emma:mode="ink">
                <msink:context xmlns:msink="http://schemas.microsoft.com/ink/2010/main" type="inkWord" rotatedBoundingBox="22755,12232 23690,12155 23785,13307 22851,13384"/>
              </emma:interpretation>
              <emma:one-of disjunction-type="recognition" id="oneOf7">
                <emma:interpretation id="interp35" emma:lang="zh-CN" emma:confidence="0">
                  <emma:literal>定</emma:literal>
                </emma:interpretation>
                <emma:interpretation id="interp36" emma:lang="zh-CN" emma:confidence="0">
                  <emma:literal>趸</emma:literal>
                </emma:interpretation>
                <emma:interpretation id="interp37" emma:lang="zh-CN" emma:confidence="0">
                  <emma:literal>更</emma:literal>
                </emma:interpretation>
                <emma:interpretation id="interp38" emma:lang="zh-CN" emma:confidence="0">
                  <emma:literal>足</emma:literal>
                </emma:interpretation>
                <emma:interpretation id="interp39" emma:lang="zh-CN" emma:confidence="0">
                  <emma:literal>是</emma:literal>
                </emma:interpretation>
              </emma:one-of>
            </emma:emma>
          </inkml:annotationXML>
          <inkml:trace contextRef="#ctx0" brushRef="#br0" timeOffset="14804.426">22501 12320 7740,'-48'13'5418,"26"-6"-516,-1 10-129,-7-7-2709,11 22-1161,-10-4-258,2 12-645,-3 1-258,-5-9-903,13 17-2193,-9-19-1548,6-3-387,1-10-387,7-8 129</inkml:trace>
          <inkml:trace contextRef="#ctx0" brushRef="#br0" timeOffset="14991.6264">22132 12536 10191,'34'-13'5676,"-11"19"-258,-3 4-129,25 19-3354,-11-9-774,18 8-516,0-3 0,9 3-516,4-5 129,1-8-387,1 0-129,1-15-516,14 8-2193,-17-18-2193,1-5-258,-5-15-387,3-5-645</inkml:trace>
          <inkml:trace contextRef="#ctx0" brushRef="#br0" timeOffset="13993.2246">22398 11746 4644,'-52'92'4773,"29"-36"0,-4 2-903,-2-10-1935,10 12-1032,-4-7-645,3-4-774,9 4-903,-8-21-1290,11-7-1806,7-5-129,1-20-129</inkml:trace>
          <inkml:trace contextRef="#ctx0" brushRef="#br0" timeOffset="14211.625">22230 12199 4902,'43'-64'5289,"-20"33"-258,3-3-387,13 14-1935,-14-24-1032,17 18-387,-9-9-516,7 10-258,-10 2 0,2 8-129,-8 2-129,-5 10 0,-19 3-129,21 9 0,-21 12-129,0 6-129,-6 8-129,-5-1-258,3 16-645,-22-19-2193,11 15-1677,-4-8-129,-1-2-387,5-9-129</inkml:trace>
          <inkml:trace contextRef="#ctx0" brushRef="#br0" timeOffset="13837.2243">22243 11627 12126,'36'-1'5289,"-14"1"-258,2-11-903,6 11-3741,-2 0-516,-7-12-1290,12 12-2322,-14 0-1032,-3 0-387,-16 0-645</inkml:trace>
          <inkml:trace contextRef="#ctx0" brushRef="#br0" timeOffset="14617.2257">22394 12286 6063,'-19'0'5289,"19"0"-129,0-7-645,0 7-1935,20-23-1548,6 9-516,-3-6-129,5 1-258,-1-1 0,-2 0 0,-2 6-129,-6 3 0,-17 11 129,20-8-129,-20 8 0,0 8 0,0 6 129,-6 6-129,-4 5 0,1 6 0,-5 0 0,-1 5 129,0-2-258,-1 0 258,-1-2-129,3-2 129,-1-6 0,3 0 0,0-8-129,6-2 129,6-14-129,0 14 0,0-14 0,23-4 0,1-10-258,1-3 129,6-5-258,0-8-129,5 12-387,-12-21-1161,9 19-1677,-17-3-1161,-6 5-129,-7 2-387</inkml:trace>
        </inkml:traceGroup>
        <inkml:traceGroup>
          <inkml:annotationXML>
            <emma:emma xmlns:emma="http://www.w3.org/2003/04/emma" version="1.0">
              <emma:interpretation id="{02074B31-32CB-4733-B932-F992E593A8B7}" emma:medium="tactile" emma:mode="ink">
                <msink:context xmlns:msink="http://schemas.microsoft.com/ink/2010/main" type="inkWord" rotatedBoundingBox="23482,11943 24716,11840 24855,13519 23621,13621"/>
              </emma:interpretation>
              <emma:one-of disjunction-type="recognition" id="oneOf8">
                <emma:interpretation id="interp40" emma:lang="zh-CN" emma:confidence="0">
                  <emma:literal>零</emma:literal>
                </emma:interpretation>
                <emma:interpretation id="interp41" emma:lang="zh-CN" emma:confidence="0">
                  <emma:literal>雩</emma:literal>
                </emma:interpretation>
                <emma:interpretation id="interp42" emma:lang="zh-CN" emma:confidence="0">
                  <emma:literal>廖</emma:literal>
                </emma:interpretation>
                <emma:interpretation id="interp43" emma:lang="zh-CN" emma:confidence="0">
                  <emma:literal>雪</emma:literal>
                </emma:interpretation>
                <emma:interpretation id="interp44" emma:lang="zh-CN" emma:confidence="0">
                  <emma:literal>枣</emma:literal>
                </emma:interpretation>
              </emma:one-of>
            </emma:emma>
          </inkml:annotationXML>
          <inkml:trace contextRef="#ctx0" brushRef="#br0" timeOffset="15678.0276">23351 11298 6708,'39'-6'5418,"-21"12"-258,3-1-516,3 14-1161,-6-15-2580,7 5-903,6 6-1290,-18-8-3354,1-3-129,-14-4-387,0 0-258</inkml:trace>
          <inkml:trace contextRef="#ctx0" brushRef="#br0" timeOffset="16130.4284">23198 11682 8901,'-83'132'4644,"40"-63"0,3 4-645,6 9-2709,-8-16-774,10-1-387,5-5-258,-1-15-387,18-1-645,-5-23-387,15 3 0,0-24-387,0 0 0,11-24-129,12 4 129,-10-23 516,14 3 774,5-9 774,2-5 903,16 4 516,-2-11 258,19 14 0,-4-15 258,28 18-129,-13-12-258,22 21-387,-11-10-387,6 17-258,-10 1-129,-1 10 0,-20 3-258,-6 14 129,-19 0 129,-14 11-258,-16 4 129,-9 9-258,-13 2 0,-13 4-258,-8 7-129,-17-7-645,11 13-1419,-23-17-2193,9-1-516,-2-8 0,7-10-645</inkml:trace>
          <inkml:trace contextRef="#ctx0" brushRef="#br0" timeOffset="16364.4288">23576 11615 12126,'0'0'5418,"7"11"-387,-7 6-645,0 23-2967,-7-7-645,2 13-387,-5-4-129,2 5-129,0-4-387,-1-6 0,5-1-258,-7-17-645,11 13-1032,0-32-2451,-6 18-387,6-18-387,0 0-258</inkml:trace>
          <inkml:trace contextRef="#ctx0" brushRef="#br0" timeOffset="16582.8291">23215 11913 7740,'-18'23'5547,"13"-1"-387,5-22-387,14 29-2193,-14-29-1548,15 9-516,-1-4-645,-14-5-903,26 12-1548,-26-12-2064,0 0-387,13 1-387,-13-1-129</inkml:trace>
          <inkml:trace contextRef="#ctx0" brushRef="#br0" timeOffset="16738.8294">23215 12040 4386,'-23'22'5031,"23"-22"-129,-10 22-387,10 1-1935,0-23-1161,5 26-774,5-7-1161,-10-19-2322,27 17-1548,-2-10-387,-1-7-387,3 0 129</inkml:trace>
          <inkml:trace contextRef="#ctx0" brushRef="#br0" timeOffset="17175.6299">23619 11789 11352,'0'0'4902,"0"0"-258,3 11-387,-3-11-3999,20 7-258,-4 0-129,-16-7-129,27 10-129,-27-10 129,18 17 0,-18-17 129,-3 28 129,-8-10 0,-8 4 129,-1 4 129,-8-2 0,5 1 0,-5-2-258,7 1 129,1-3-129,7-8-129,3-1 129,10-12-129,-5 13 129,5-13 0,0 0 129,0 0 129,9 7 0,-9-7 387,0 0-129,1 29 129,-10-15 0,-8 15-129,-15 1-129,-2 8-258,-7 4-129,-9-3-387,0 5-516,-11-23-1677,22 5-2451,-1-15-129,12-8-258,7-11-516</inkml:trace>
          <inkml:trace contextRef="#ctx0" brushRef="#br0" timeOffset="17362.8304">23486 12072 10062,'114'-10'5418,"-62"10"-258,-5 8-129,-13-8-3096,10 13-1290,-9-5-387,-7 4-387,-3 1-387,-25-13-516,28 23-2193,-28-23-1677,0 0-258,-5 14-258,5-14-258</inkml:trace>
          <inkml:trace contextRef="#ctx0" brushRef="#br0" timeOffset="17752.8311">23682 12232 5934,'-25'24'5160,"14"-10"-387,6 0-258,-2 8-1806,7-22-1935,-13 29-516,8-12-387,-3 0 0,3 5-129,-5-4 129,2-1 129,-1 3 129,1-5 0,1 3 129,7-18-129,-10 23 129,10-23 0,0 14-129,0-14-129,17 7 0,-3-5 0,3-1 129,3-1 129,2 1 0,-3-1 129,2 5 129,-8-4 0,1 8-129,-14-9 129,8 27-387,-8-8 0,-8 3-258,-10 7 0,-10 1-516,2 11-129,-18-10-1548,13 15-2064,-10-7-645,0 1-387,6-4-258</inkml:trace>
          <inkml:trace contextRef="#ctx0" brushRef="#br0" timeOffset="18080.4318">23336 12902 12126,'20'-8'5418,"-5"13"-258,-15-5-387,30 11-3999,-13-2-387,3 3-258,5-1-516,-9-11-903,22 10-3096,-14-6-645,0 3-387,-4-4-387</inkml:trace>
        </inkml:traceGroup>
      </inkml:traceGroup>
    </inkml:traceGroup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7:07.361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73B54F3-A3EB-4BD4-A23A-0A1F10C5EC67}" emma:medium="tactile" emma:mode="ink">
          <msink:context xmlns:msink="http://schemas.microsoft.com/ink/2010/main" type="inkDrawing" rotatedBoundingBox="15369,13503 16473,13793 16327,14351 15223,14062" semanticType="callout" shapeName="Other">
            <msink:sourceLink direction="with" ref="{01FD73B4-2FF6-4DFA-9D2B-5EC290BA05F2}"/>
          </msink:context>
        </emma:interpretation>
      </emma:emma>
    </inkml:annotationXML>
    <inkml:trace contextRef="#ctx0" brushRef="#br0">14623 12996 1677,'-5'14'4773,"5"-14"0,0 0-258,0 0-2193,13 15-903,-13-15-258,18 11-387,-18-11-129,24 14-129,-24-14-129,25 15 0,-25-15-129,27 17-129,-27-17 129,24 21-129,-24-21 0,19 25 0,-11-10 129,1-1-258,-1-1 129,1 4-129,-3-2 0,0 2 0,3-1 0,-1 1 129,2 3-129,-1 3 0,1-3 0,0 2 0,0-2 0,-1 3 129,-2-2-129,6 0 0,-7-4 0,3 0 129,0-2-258,0 0 258,1-1-129,-10-14 0,19 22 129,-19-22-129,18 18 129,-18-18-129,23 23 258,-23-23-258,23 22 258,-9-12-129,0-2 0,2 1-129,3-1 258,5-4-258,2-2 0,3 1 0,-2-3 129,4 0-129,2-3 0,0-3 0,-2-1 0,-3-3 0,-1 0 0,-1 0 0,-2-2-129,-4-2 129,0 4-258,-3-5 258,-1-1-129,-1 2 0,2-3 129,-1-1-129,-2 0 129,3 1 0,0 0 0,-2-2 0,0 2 0,0 0 0,-1 0 0,-3-5 0,5 4-129,-8-1 129,5 2-129,-8-2-129,-5 19-645,11-32-903,3 26-2322,-14 6-903,7-18 0,-7 18-645</inkml:trace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8:30.681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3F2FCB5-5B98-483A-8CCC-9910F27604F1}" emma:medium="tactile" emma:mode="ink">
          <msink:context xmlns:msink="http://schemas.microsoft.com/ink/2010/main" type="inkDrawing" rotatedBoundingBox="10546,15569 14299,15571 14298,15665 10545,15663" semanticType="strikethrough" shapeName="Other">
            <msink:sourceLink direction="with" ref="{EA02EEF8-46D2-436A-9FFA-23C48CE510F7}"/>
          </msink:context>
        </emma:interpretation>
      </emma:emma>
    </inkml:annotationXML>
    <inkml:trace contextRef="#ctx0" brushRef="#br0">-8 94 3096,'0'0'5031,"0"0"-645,-6-10 0,6 10-3225,0 0-387,3-11-129,7 11-258,1 0-129,5 0-129,2 2 0,6 4 0,3-3 0,3 1 0,3 0 0,3-2 0,5-2 0,4 0 0,1-2 0,1-2 0,4-1 0,2 0-129,0-1 258,0 2-129,2-1 0,2 2 0,-4-2 0,4 1-129,1 0 129,5-1-129,1 0 129,3 0-129,2 0 129,1 0-129,2-2 129,1 2-129,-1 2 129,-1-1-129,2 2 0,1 1 0,-2 1 129,2 0-129,-3 0 0,2 1 0,-2 1 129,-2 1-129,-3-1 0,-3 2 129,-2 0-129,2 3 129,-1-2-129,-1 0 0,0 0 129,-2 3-129,-1-5 0,-3 2 0,0-4 0,-3 3 129,-3-2-129,0 0 129,0 0 0,-1 0-129,1 2 129,3-2 0,-1 1-129,1 0 0,0-1 258,-1 0-258,-1-2 0,2 1 0,-5-1 0,-2 0 129,-2 0-129,-4 0 0,-2 0 0,-3 0-129,-1 3-387,-10-4-645,5 3-2322,-11-2-1290,-5 0-387,-12 0-258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8:36.56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2EC6E56-04D8-469C-B35B-871E3901B382}" emma:medium="tactile" emma:mode="ink">
          <msink:context xmlns:msink="http://schemas.microsoft.com/ink/2010/main" type="inkDrawing" rotatedBoundingBox="12140,15991 15972,15454 16065,16122 12233,16658" semanticType="callout" shapeName="Other">
            <msink:sourceLink direction="to" ref="{EA02EEF8-46D2-436A-9FFA-23C48CE510F7}"/>
            <msink:sourceLink direction="from" ref="{208ED040-DA92-4325-A675-5608FB957DB8}"/>
          </msink:context>
        </emma:interpretation>
      </emma:emma>
    </inkml:annotationXML>
    <inkml:trace contextRef="#ctx0" brushRef="#br0">143 278 4128,'6'-8'5031,"-6"8"-258,0 0-1032,0 0-1806,0 0-516,0 0-258,0 0-645,0 15-129,-8-2-258,-1 4 0,-3 6-129,-2 3 0,-2 4 0,-1 2 0,0 2 0,1-3 0,3-3-129,2-3 129,4-4-129,3-4 0,4-3 129,0-14-129,17 14 0,0-13 129,6-1 0,6 0 0,4-1 0,2-5 0,4-1 0,-3-1-129,0 2 129,-5-1-129,-1 2 129,-9-1-258,-4 3 129,-5 0-387,-12 3-129,0 0-258,0 0-258,0-14-258,0 14-387,-26-12 0,15 7 0,-13-10 0,8 3 645,-7-4 387,6 1 258,0-1 903,1-1 129,4 6 774,0-4 129,12 15 258,-13-15-129,13 15-129,0 0 0,0 0-129,0 0-387,0 0 0,-5 10-258,8 5-129,1-3-129,4 11 0,-1-1 0,6 5-129,-3 2-129,4 3-129,0 3 0,0-1 0,1 3 0,2-3-129,-1 0 258,0-3-258,2-2 258,2-6-258,2-3 129,1-4-129,4-4 258,1-4-258,1-2 129,4-4-129,-1-1 129,2-2 0,3-6 0,-1-1 0,0-3 0,2-5 0,0 2-129,2-1 129,1-3-129,-1 1 258,1 0-258,1 2 129,0 0 0,-1-2 0,3 0 129,0 1-129,1-1 129,5-1-129,0 0 129,6-1-129,5 0 129,3 1-129,-1 0 0,3 1 0,2-2 129,-1 3-129,2 1 0,-1-3 129,0 4 0,2 1-129,1 0 129,3 0-129,-4-1 129,4 1-129,0-3 129,-3 3-129,2-4 0,-1-1 129,1 2-129,2-2 129,1 0 0,-1 0-129,1 0 129,0-1-129,-3-2 0,0 2 0,-2-1 0,-1 0 0,-1-1-129,-1 3 258,-5-1-258,-3 2 129,-5 3 129,-6 2-129,-9 0 258,-9 5-258,-9 1 129,-6 1 0,-7 2 0,-9 3-129,0 0 0,0 0 0,-5-1-258,-6-3-774,11 4-2322,-15 0-1419,6-1-387,-3-3-387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8:31.211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3EAA09A-1342-4E4E-915C-8630FACC8064}" emma:medium="tactile" emma:mode="ink">
          <msink:context xmlns:msink="http://schemas.microsoft.com/ink/2010/main" type="writingRegion" rotatedBoundingBox="14040,15444 14393,15444 14393,15781 14040,15781"/>
        </emma:interpretation>
      </emma:emma>
    </inkml:annotationXML>
    <inkml:traceGroup>
      <inkml:annotationXML>
        <emma:emma xmlns:emma="http://www.w3.org/2003/04/emma" version="1.0">
          <emma:interpretation id="{1974D1FB-6513-429D-8904-A623BEA7DC5D}" emma:medium="tactile" emma:mode="ink">
            <msink:context xmlns:msink="http://schemas.microsoft.com/ink/2010/main" type="paragraph" rotatedBoundingBox="14040,15444 14393,15444 14393,15781 14040,157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D3AB644-4008-444B-8BE5-289AC5DC7433}" emma:medium="tactile" emma:mode="ink">
              <msink:context xmlns:msink="http://schemas.microsoft.com/ink/2010/main" type="line" rotatedBoundingBox="14040,15444 14393,15444 14393,15781 14040,15781"/>
            </emma:interpretation>
          </emma:emma>
        </inkml:annotationXML>
        <inkml:traceGroup>
          <inkml:annotationXML>
            <emma:emma xmlns:emma="http://www.w3.org/2003/04/emma" version="1.0">
              <emma:interpretation id="{58189709-A1F6-4C69-B0C3-4CC36DF053E7}" emma:medium="tactile" emma:mode="ink">
                <msink:context xmlns:msink="http://schemas.microsoft.com/ink/2010/main" type="inkWord" rotatedBoundingBox="14040,15444 14393,15444 14393,15781 14040,15781"/>
              </emma:interpretation>
              <emma:one-of disjunction-type="recognition" id="oneOf0">
                <emma:interpretation id="interp0" emma:lang="zh-CN" emma:confidence="0">
                  <emma:literal>&gt;</emma:literal>
                </emma:interpretation>
                <emma:interpretation id="interp1" emma:lang="zh-CN" emma:confidence="0">
                  <emma:literal>〉</emma:literal>
                </emma:interpretation>
                <emma:interpretation id="interp2" emma:lang="zh-CN" emma:confidence="0">
                  <emma:literal>入</emma:literal>
                </emma:interpretation>
                <emma:interpretation id="interp3" emma:lang="zh-CN" emma:confidence="0">
                  <emma:literal>万</emma:literal>
                </emma:interpretation>
                <emma:interpretation id="interp4" emma:lang="zh-CN" emma:confidence="0">
                  <emma:literal>)</emma:literal>
                </emma:interpretation>
              </emma:one-of>
            </emma:emma>
          </inkml:annotationXML>
          <inkml:trace contextRef="#ctx0" brushRef="#br0">13350 14851 5031,'0'0'5160,"0"0"-258,10-6-387,-10 6-3225,9 0-258,-9 0-387,22 13-129,-9-6-258,6 4 0,1 0-129,1 2 0,4 0 0,0-1-129,0 1 0,0-2 0,-1 2 0,-1-1 0,-3-1 0,-4 0 0,-4-1 0,-5 1 0,-4 0 0,-3 1 129,-5 0 0,-5 1-129,-7 1 129,-3 1 129,-4-1-129,-5 2-129,-4-1-129,-2-5-258,2 4-774,-10-10-2580,7 2-1032,-1-1-645,6-1-129</inkml:trace>
        </inkml:traceGroup>
      </inkml:traceGroup>
    </inkml:traceGroup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8:55.48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D771432-9022-43C4-BE7A-8DE69BD7B97C}" emma:medium="tactile" emma:mode="ink">
          <msink:context xmlns:msink="http://schemas.microsoft.com/ink/2010/main" type="inkDrawing" rotatedBoundingBox="10888,17959 14529,18084 14528,18115 10887,17990" shapeName="Other">
            <msink:destinationLink direction="with" ref="{BEADC4DE-E4E0-4BA7-B313-5AB569354DBA}"/>
            <msink:destinationLink direction="with" ref="{4812A733-E373-48DE-AFCE-A98FC1B63199}"/>
          </msink:context>
        </emma:interpretation>
      </emma:emma>
    </inkml:annotationXML>
    <inkml:trace contextRef="#ctx0" brushRef="#br0">0 10 8385,'0'0'4902,"0"0"0,12 0-516,-2-3-3483,13 3-645,2-3 129,9 2-129,1 0 0,6 1-258,3 1 129,2 2-129,1-1 0,3 0 0,2 0 0,0 0 0,2-2 0,5 0 129,2 0 0,4 0-129,-2 0 129,0 0 129,-1 0-258,-2 6 129,2 0 0,-2 1-129,1-2 0,4 5 0,3-4 129,7-1-129,2-1 129,9-1 129,0-3-129,2 0 129,3 0-129,3 0 0,0-1 129,1 1-129,-2 0-129,0 1 129,0 2-129,3 3 129,-1 0 0,2-3 0,-1 3 0,-4 1 0,2-1 0,-2-1 0,-4 0 0,-2-3 129,-5 1-258,-6-1 129,-4-2-258,-7 0-129,-7 2-387,-14-8-903,1 9-2451,-24-7-1032,-9 2-387,-11 2-387</inkml:trace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8:54.830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EADC4DE-E4E0-4BA7-B313-5AB569354DBA}" emma:medium="tactile" emma:mode="ink">
          <msink:context xmlns:msink="http://schemas.microsoft.com/ink/2010/main" type="inkDrawing" rotatedBoundingBox="11239,17143 11264,18628 11235,18629 11210,17144" semanticType="callout" shapeName="Other">
            <msink:sourceLink direction="with" ref="{2D771432-9022-43C4-BE7A-8DE69BD7B97C}"/>
            <msink:sourceLink direction="with" ref="{75B08347-82E5-42B3-9A3E-4D09DAA85ACC}"/>
          </msink:context>
        </emma:interpretation>
      </emma:emma>
    </inkml:annotationXML>
    <inkml:trace contextRef="#ctx0" brushRef="#br0">24-13 5289,'-6'-13'5031,"6"13"-129,0 0-516,-7 21-1935,1-8-1548,6 12-387,-4 2 129,4 11 0,-1 3-258,1 7-129,0 3 129,0 5-129,1 1-258,3 8 258,-1 1 0,1 3-258,-2 3 0,2 6 129,0 2-258,-2 3 129,-1 0 0,-1-3 0,0-1-387,0-6 387,0-8 258,0-8-387,0-7 0,0-13-774,4 1-1032,-4-18-2709,1-7 258,-1-13-774,0 0-129</inkml:trace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24:28.133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context xml:id="ctx1">
      <inkml:inkSource xml:id="inkSrc5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96.78027" units="1/in"/>
          <inkml:channelProperty channel="Y" name="resolution" value="5041.07666" units="1/in"/>
          <inkml:channelProperty channel="F" name="resolution" value="0" units="1/dev"/>
        </inkml:channelProperties>
      </inkml:inkSource>
      <inkml:timestamp xml:id="ts1" timeString="2013-09-27T07:25:23.731"/>
    </inkml:context>
    <inkml:brush xml:id="br2">
      <inkml:brushProperty name="width" value="0.05833" units="cm"/>
      <inkml:brushProperty name="height" value="0.058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055BFFD-7C34-46E0-ADD6-EF4653F1B8AC}" emma:medium="tactile" emma:mode="ink">
          <msink:context xmlns:msink="http://schemas.microsoft.com/ink/2010/main" type="writingRegion" rotatedBoundingBox="7476,1267 23978,221 25030,16819 8528,17865"/>
        </emma:interpretation>
      </emma:emma>
    </inkml:annotationXML>
    <inkml:traceGroup>
      <inkml:annotationXML>
        <emma:emma xmlns:emma="http://www.w3.org/2003/04/emma" version="1.0">
          <emma:interpretation id="{2B9D02C1-4217-4B0F-A796-C8EB9A67AEFD}" emma:medium="tactile" emma:mode="ink">
            <msink:context xmlns:msink="http://schemas.microsoft.com/ink/2010/main" type="paragraph" rotatedBoundingBox="13264,776 23253,1320 23140,3410 13150,286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9C1524F-62F0-435E-9898-AA235F414E3E}" emma:medium="tactile" emma:mode="ink">
              <msink:context xmlns:msink="http://schemas.microsoft.com/ink/2010/main" type="line" rotatedBoundingBox="13264,776 23253,1320 23140,3410 13150,2867"/>
            </emma:interpretation>
          </emma:emma>
        </inkml:annotationXML>
        <inkml:traceGroup>
          <inkml:annotationXML>
            <emma:emma xmlns:emma="http://www.w3.org/2003/04/emma" version="1.0">
              <emma:interpretation id="{6425FCE6-780C-4A82-968D-7DB27FE4666C}" emma:medium="tactile" emma:mode="ink">
                <msink:context xmlns:msink="http://schemas.microsoft.com/ink/2010/main" type="inkWord" rotatedBoundingBox="13264,776 14385,837 14272,2928 13150,2867">
                  <msink:destinationLink direction="with" ref="{001C9301-6DC7-463B-B997-0E0F27AB9C64}"/>
                  <msink:destinationLink direction="with" ref="{90F213B5-6089-49DD-A306-90C2912486A9}"/>
                </msink:context>
              </emma:interpretation>
              <emma:one-of disjunction-type="recognition" id="oneOf0">
                <emma:interpretation id="interp0" emma:lang="zh-CN" emma:confidence="0">
                  <emma:literal>胖</emma:literal>
                </emma:interpretation>
                <emma:interpretation id="interp1" emma:lang="zh-CN" emma:confidence="0">
                  <emma:literal>羘</emma:literal>
                </emma:interpretation>
                <emma:interpretation id="interp2" emma:lang="zh-CN" emma:confidence="0">
                  <emma:literal>样</emma:literal>
                </emma:interpretation>
                <emma:interpretation id="interp3" emma:lang="zh-CN" emma:confidence="0">
                  <emma:literal>眸</emma:literal>
                </emma:interpretation>
                <emma:interpretation id="interp4" emma:lang="zh-CN" emma:confidence="0">
                  <emma:literal>胼</emma:literal>
                </emma:interpretation>
              </emma:one-of>
            </emma:emma>
          </inkml:annotationXML>
          <inkml:trace contextRef="#ctx0" brushRef="#br0">413 0 3999,'0'0'4902,"0"0"-258,1 20-1032,-2 26-1032,-28-14-645,10 29-516,-18-8-387,2 16-258,-9-7-129,-2 8-387,2-3 0,2-5-258,6-6-258,2-13-387,15 2-1032,-3-27-2451,22-18-774,-13 0-129,13-21-387</inkml:trace>
          <inkml:trace contextRef="#ctx0" brushRef="#br0" timeOffset="-234.0004">405-558 3225,'3'-41'4773,"-3"41"-1032,9-30-645,-9 30-258,10-25-774,3 25-387,-13 0-258,0 0-387,10 10-129,-1 31-387,-5 8 0,3 24-258,-3 15 129,2 24-129,-3 13-129,0 8 258,-2 5-258,-1-5 129,0-1-129,0-14-129,-2-8 129,-3-22 0,4-19-258,0-17 0,1-12-129,-1-22-129,1-18-258,-8-10-516,8-12-1032,-14-31-1935,6-5-774,-6-13-258,4-7-258</inkml:trace>
          <inkml:trace contextRef="#ctx0" brushRef="#br0" timeOffset="202.8004">249 113 5934,'76'-20'5031,"-40"20"-258,-6 5-387,8 14-3354,-18-7 0,5 8-516,-7-3-258,-3 4-387,0 7-387,-15-28-1935,20 27-1806,-10-16-387,-10-11-516,20 9 387</inkml:trace>
          <inkml:trace contextRef="#ctx0" brushRef="#br0" timeOffset="-561.601">146-154 6708,'-2'-35'5031,"2"35"-129,6-23-387,13 15-3225,-1-17-258,18 7-258,1-12 129,13 5-387,1-6 0,2 3-258,-4 1 0,-4 6-258,-4 4 0,-16 1-258,-3 10-387,-17-8-1032,-5 14-2451,0 6-645,-12-3-516,-6-3 0</inkml:trace>
          <inkml:trace contextRef="#ctx0" brushRef="#br0" timeOffset="1575.6027">889 149 6063,'0'8'5289,"0"18"-516,1 17-258,-1 5-2451,7 35-903,-7 6-129,2 26-903,-2 9-516,0-2-774,0 10-1935,0-19-1548,0-4-387,-3-16-516,1-20 388</inkml:trace>
          <inkml:trace contextRef="#ctx0" brushRef="#br0" timeOffset="1310.4023">1104-710 5031,'19'-47'4773,"-19"47"-129,0 0-645,12 21-1806,-25 1-387,3 25-903,-17-7 0,3 16-516,-12-1 129,-1 8-387,-6 0 0,1 1 0,0-7-129,5-6 129,6-8-129,6-6 0,7-9-129,6-12 129,12-16-129,0 0 258,0 0-129,14-17 0,0-1 129,3 3-258,3-1 258,2-3-129,4 0 129,-3 8-129,0-4 0,0 5 0,2 6 0,-6-2 129,0 4-129,-5 0 0,-14 2 0,16 16 0,-16 4 0,-7 7 0,-8 2-129,-5 5 129,-6 4 0,-6-2 129,2 4-129,-1-6 0,0 0 129,5-6-129,3-6 0,5-4 0,10-6 0,0-1 0,8-11 0,0 0 0,15 1 0,-1-2 129,6-8-258,1-4 129,3 0 0,0 0 0,2 0-129,-5-1-129,2 5 0,-8 4 0,1 5-129,-16 0-129,10 18 129,-13-5 129,-7 13 0,-11 2-129,-2 10 258,-10-2-129,-2 5 258,-3 2-129,1-2 258,2 0-129,4-7 129,5-1 0,8-11 129,7-6-129,11-16 129,0 13-129,0-13 0,25-2 129,-2-9-129,7 1 0,4 0 0,5-2 129,4-4-129,-1 2-129,2-1 129,-2 2-258,-2 5 0,-6-7-645,4 12-387,-18-7-2193,2 8-1290,-9 1 0,-13 1-516</inkml:trace>
          <inkml:trace contextRef="#ctx0" brushRef="#br0" timeOffset="499.2009">744-578 7611,'15'-31'4773,"-15"31"0,0 0-1290,12 11-2451,0 16 0,-5-9-774,6 12-258,5 8-645,-6-12-903,13 9-1032,-12-11-1161,6-11-903,1-3-258,0-10 129</inkml:trace>
        </inkml:traceGroup>
        <inkml:traceGroup>
          <inkml:annotationXML>
            <emma:emma xmlns:emma="http://www.w3.org/2003/04/emma" version="1.0">
              <emma:interpretation id="{5CC0E994-02E6-4CD8-ACAC-9EA72116405B}" emma:medium="tactile" emma:mode="ink">
                <msink:context xmlns:msink="http://schemas.microsoft.com/ink/2010/main" type="inkWord" rotatedBoundingBox="14485,996 15560,1055 15484,2466 14408,2408">
                  <msink:destinationLink direction="with" ref="{001C9301-6DC7-463B-B997-0E0F27AB9C64}"/>
                  <msink:destinationLink direction="with" ref="{90F213B5-6089-49DD-A306-90C2912486A9}"/>
                </msink:context>
              </emma:interpretation>
              <emma:one-of disjunction-type="recognition" id="oneOf1">
                <emma:interpretation id="interp5" emma:lang="zh-CN" emma:confidence="0">
                  <emma:literal>条</emma:literal>
                </emma:interpretation>
                <emma:interpretation id="interp6" emma:lang="zh-CN" emma:confidence="0">
                  <emma:literal>紊</emma:literal>
                </emma:interpretation>
                <emma:interpretation id="interp7" emma:lang="zh-CN" emma:confidence="0">
                  <emma:literal>杂</emma:literal>
                </emma:interpretation>
                <emma:interpretation id="interp8" emma:lang="zh-CN" emma:confidence="0">
                  <emma:literal>杀</emma:literal>
                </emma:interpretation>
                <emma:interpretation id="interp9" emma:lang="zh-CN" emma:confidence="0">
                  <emma:literal>余</emma:literal>
                </emma:interpretation>
              </emma:one-of>
            </emma:emma>
          </inkml:annotationXML>
          <inkml:trace contextRef="#ctx0" brushRef="#br0" timeOffset="2184.0038">1815-554 4386,'0'-12'4902,"0"12"-258,-9 7-387,5 17-2193,-11-13-774,12 13-258,-9-7-387,6 8-258,-1-5-258,2 2-129,4-5-129,1-6 0,0-11 0,6 16 0,7-11 0,0-2 0,6-1 129,3-2 129,0 0 0,1 0 0,-1 0 129,1 3 129,-4-2 0,-2 7 129,-17-8-129,11 25 129,-14-5-258,-13 14 129,-15 7-129,-11 15-129,-14 8-129,-15 4-129,-5 5 0,-7-4-258,6-2-258,-2-25-1161,21-4-2193,3-20-903,17-17 129,9-11-516</inkml:trace>
          <inkml:trace contextRef="#ctx0" brushRef="#br0" timeOffset="2371.2041">1291 51 3354,'63'-38'5031,"-24"28"-258,8 9-903,-5-9-903,23 18-645,-12-8-516,17 13-516,0-9-645,8 11-129,-3-2-258,2-2-129,-2 3-387,-6-7-387,1 9-645,-17-8-3483,-5 7 129,-16-5-645,-15 5 0</inkml:trace>
          <inkml:trace contextRef="#ctx0" brushRef="#br0" timeOffset="2620.8046">1612 471 5805,'20'-22'4515,"2"12"0,8 1-129,-1-9-3096,20 7-129,-3-10-258,10 6-387,-4-4-258,2-1-387,-4 8-516,-14-10-1032,2 18-1419,-15-7-1161,-23 11-387,8-14-129</inkml:trace>
          <inkml:trace contextRef="#ctx0" brushRef="#br0" timeOffset="3073.2054">1914 220 4386,'-16'-4'4644,"16"4"258,0 0-387,-7 14-1806,9 19-903,-2-5-516,5 19-129,-5-1-387,3 8-129,-3 1-258,2 7-129,-2-6-129,0-5 0,-1-3-129,-3-10-129,0-1-129,-2-17-258,4 1-129,2-21-258,-11 0-387,-4-29 0,14 7-258,-15-23 129,14 9 387,-11-10 129,5 4 516,-1 1 258,0 4 516,6 17 516,-9-5 258,12 25 0,-10-18 258,10 18-258,-16 1 0,10 15-129,-13-1-258,5 16-129,-10 0-258,-3 8-129,-5 4-258,-2 2 0,2-1-258,-1-8-258,10 3-645,-7-26-2193,15 0-1419,15-13-387,-8-14 0,9-12-387</inkml:trace>
          <inkml:trace contextRef="#ctx0" brushRef="#br0" timeOffset="3229.2057">1697 551 8385,'64'-6'5031,"-34"8"0,-1 12-516,-6-12-2580,13 18-903,-9-9-645,5 4-387,5 3-774,-17-13-1548,16 9-2193,-10-2-258,4 0-516,-3-4 0</inkml:trace>
        </inkml:traceGroup>
        <inkml:traceGroup>
          <inkml:annotationXML>
            <emma:emma xmlns:emma="http://www.w3.org/2003/04/emma" version="1.0">
              <emma:interpretation id="{6FED223C-4C2C-4A2F-9805-A96178EC8F33}" emma:medium="tactile" emma:mode="ink">
                <msink:context xmlns:msink="http://schemas.microsoft.com/ink/2010/main" type="inkWord" rotatedBoundingBox="15509,1504 17063,1589 17010,2568 15456,2483">
                  <msink:destinationLink direction="with" ref="{001C9301-6DC7-463B-B997-0E0F27AB9C64}"/>
                  <msink:destinationLink direction="with" ref="{90F213B5-6089-49DD-A306-90C2912486A9}"/>
                  <msink:destinationLink direction="with" ref="{2CB30F72-255E-4CD3-93E0-03D68E5D05CA}"/>
                </msink:context>
              </emma:interpretation>
              <emma:one-of disjunction-type="recognition" id="oneOf2">
                <emma:interpretation id="interp10" emma:lang="zh-CN" emma:confidence="0">
                  <emma:literal>拟</emma:literal>
                </emma:interpretation>
                <emma:interpretation id="interp11" emma:lang="zh-CN" emma:confidence="0">
                  <emma:literal>扳</emma:literal>
                </emma:interpretation>
                <emma:interpretation id="interp12" emma:lang="zh-CN" emma:confidence="0">
                  <emma:literal>报</emma:literal>
                </emma:interpretation>
                <emma:interpretation id="interp13" emma:lang="zh-CN" emma:confidence="0">
                  <emma:literal>救</emma:literal>
                </emma:interpretation>
                <emma:interpretation id="interp14" emma:lang="zh-CN" emma:confidence="0">
                  <emma:literal>极</emma:literal>
                </emma:interpretation>
              </emma:one-of>
            </emma:emma>
          </inkml:annotationXML>
          <inkml:trace contextRef="#ctx0" brushRef="#br0" timeOffset="3525.6062">2299 288 9417,'6'-40'4902,"8"29"-258,9-5-258,15 5-3483,-4-14-258,18 5-129,1-4-387,3-1-129,0 2-387,-7 0-387,0 10-258,-21-13-774,6 21-645,-27-10-1161,-7 15-774,0 0 0,-13-11 129</inkml:trace>
          <inkml:trace contextRef="#ctx0" brushRef="#br0" timeOffset="4368.0076">2684-25 3225,'-24'-16'4128,"24"16"-258,-10-12-387,-3-4-645,13 16-387,0 0-516,0 0-645,-9 6-129,9 25-129,0 2-258,0 21 0,0 4-129,0 19-129,0 3 0,0 7-258,-4 0 0,2 0 0,-3-9-129,-2-8-129,3-8 0,-4-9 0,0-11-129,-4-8 0,-2-12 0,-5-11-129,-1-7 0,-5-8 0,-3-7 129,0-4-129,2-2 258,1-6-129,4 3 129,5 4 129,3 0 0,9 0-129,4-1 0,2-2 129,12-2-129,7-1 0,7-5 0,5-4 0,9 0 0,5 1-129,0 3 129,0-5-258,-1 8 129,-4 1-129,-1 2-129,-9-2 0,-3 4 129,-8-7-258,2 4 129,-8-5 129,1 1 0,-4-2 0,-1 3 258,-2 2-129,-3 2 129,2 8 129,-7-1 0,-1 14 129,0 0 129,0 0 258,6 15-258,-3 18 129,-3-1 258,3 12-258,-3 2 0,1 10-258,-1-2 0,0-1-129,0-8 0,0-6-129,0-4 0,0-11-129,0-7 0,0-17 0,11 6-258,-4-15 129,5-12-129,0-10 0,4-4 0,0-6 129,3-2 0,-2-2 129,-2 6 0,2 8 258,-4 8 0,-2 10 129,-11 13 0,15-9 0,-15 9 0,8 9 0,-8-9 0,9 20-129,-9-20 0,11 20-258,-11-20 129,9 14-387,-9-14 0,12 4-516,0 4-516,-12-14-1161,12 4-2193,-12 2-129,20-22-258,-8 4 0</inkml:trace>
          <inkml:trace contextRef="#ctx0" brushRef="#br0" timeOffset="4602.0081">3346 197 3225,'22'-20'5160,"-22"20"-387,14 6 129,-3 20-1419,-13-14-1161,2 29-645,-7-8-516,3 12-258,-11 0-387,0 7 0,-6-4-129,-1 2-129,-4-4-258,1-5 129,0-5-387,2-11-258,9-3-516,-11-23-1290,25 1-2580,-17-15-129,17-4-387,0-9-258</inkml:trace>
          <inkml:trace contextRef="#ctx0" brushRef="#br0" timeOffset="4773.6084">3250 516 8514,'48'10'5418,"-16"13"-516,1-5-129,15 12-2580,-12-15-1161,12 9-258,-2-12-387,3 0-258,-2-4-387,-8-8-645,9 13-1161,-17-13-2838,1 0 0,-6-3-387,-2-3-387</inkml:trace>
        </inkml:traceGroup>
        <inkml:traceGroup>
          <inkml:annotationXML>
            <emma:emma xmlns:emma="http://www.w3.org/2003/04/emma" version="1.0">
              <emma:interpretation id="{E542D1A4-B70F-4B42-82CA-F769E38309FB}" emma:medium="tactile" emma:mode="ink">
                <msink:context xmlns:msink="http://schemas.microsoft.com/ink/2010/main" type="inkWord" rotatedBoundingBox="17073,1219 18326,1287 18266,2402 17012,2334">
                  <msink:destinationLink direction="with" ref="{90F213B5-6089-49DD-A306-90C2912486A9}"/>
                  <msink:destinationLink direction="with" ref="{2CB30F72-255E-4CD3-93E0-03D68E5D05CA}"/>
                </msink:context>
              </emma:interpretation>
              <emma:one-of disjunction-type="recognition" id="oneOf3">
                <emma:interpretation id="interp15" emma:lang="zh-CN" emma:confidence="0">
                  <emma:literal>合</emma:literal>
                </emma:interpretation>
                <emma:interpretation id="interp16" emma:lang="zh-CN" emma:confidence="0">
                  <emma:literal>全</emma:literal>
                </emma:interpretation>
                <emma:interpretation id="interp17" emma:lang="zh-CN" emma:confidence="0">
                  <emma:literal>含</emma:literal>
                </emma:interpretation>
                <emma:interpretation id="interp18" emma:lang="zh-CN" emma:confidence="0">
                  <emma:literal>贪</emma:literal>
                </emma:interpretation>
                <emma:interpretation id="interp19" emma:lang="zh-CN" emma:confidence="0">
                  <emma:literal>会</emma:literal>
                </emma:interpretation>
              </emma:one-of>
            </emma:emma>
          </inkml:annotationXML>
          <inkml:trace contextRef="#ctx0" brushRef="#br0" timeOffset="5132.409">4320-333 8901,'14'-14'5289,"-14"14"-387,-5 2-129,-21 5-3354,6 17-516,-13 1-387,-5 15-129,-8 6-258,-3 2-129,0 6-258,-3-10-129,13 9-903,-11-24-2709,18-2-774,9-17-516,11-10-129</inkml:trace>
          <inkml:trace contextRef="#ctx0" brushRef="#br0" timeOffset="5382.0095">4015-279 8385,'66'-14'5418,"-28"23"-387,3 12-258,15 18-2967,-11-10-774,23 17-258,-2-5-258,7 3 0,2-5-258,5-3 0,-2-8-258,-2-11 0,-3-3-129,-8-10 0,-6-4-258,-12-5 0,0 0-387,-24-18-645,4 19-2193,-26-12-1548,-1 16-258,-34-15-258,-9 15 129</inkml:trace>
          <inkml:trace contextRef="#ctx0" brushRef="#br0" timeOffset="6162.0108">4010 177 5289,'45'-18'4902,"-12"13"-516,-3-3 0,-4-7-3483,13 10-129,-6-6-387,1 6 129,-6-8-129,-1 8 0,-3-2-129,-8 4 0,-16 3-129,14 3 129,-14 8 129,-6 12 0,-12 7 387,4 13-258,-10 2 0,0 14 129,-3 2-129,3 8 0,-3-2-258,6-1 0,1-6 0,5-11-258,2-3 0,5-20-129,6-7 0,2-19-258,0 0 129,0-23 0,2-3 0,2-11 0,4 3 129,0-4 0,-1 2 129,1 5 0,1 0 129,3 14 129,-2 1-129,4 5 0,1-2 129,7 8-129,-1-2 0,7 3 0,3-3-129,3 4 0,2-1 0,-1 1 0,-1 3 0,-5 0 129,-8 5-129,-7 8 0,-9 1 129,-6 6-129,-16 2 129,-6 5-129,-12 5 129,-7-2 0,-2 0-129,-2 0 258,-2-3-129,4 1 0,3-9 129,10-1-129,6-6 129,8-4-129,17-8 0,-12 8 0,12-8 0,20-3 0,5-5-129,8-2 129,8-4-129,4 3 129,7-4-129,-1 1 129,-4 0-129,-2 5-129,-4 6-129,-15-4-516,8 15-2451,-19-6-2064,-3 14 0,-5 2-387,-4 6-516</inkml:trace>
        </inkml:traceGroup>
        <inkml:traceGroup>
          <inkml:annotationXML>
            <emma:emma xmlns:emma="http://www.w3.org/2003/04/emma" version="1.0">
              <emma:interpretation id="{5AACBFA8-ED85-4BA9-BA89-C02CA98A5FAA}" emma:medium="tactile" emma:mode="ink">
                <msink:context xmlns:msink="http://schemas.microsoft.com/ink/2010/main" type="inkWord" rotatedBoundingBox="18554,1084 19944,1160 19861,2688 18471,2612">
                  <msink:destinationLink direction="with" ref="{08F64853-2927-4F5A-853D-B306548DAE28}"/>
                </msink:context>
              </emma:interpretation>
              <emma:one-of disjunction-type="recognition" id="oneOf4">
                <emma:interpretation id="interp20" emma:lang="zh-CN" emma:confidence="0">
                  <emma:literal>逼</emma:literal>
                </emma:interpretation>
                <emma:interpretation id="interp21" emma:lang="zh-CN" emma:confidence="0">
                  <emma:literal>遁</emma:literal>
                </emma:interpretation>
                <emma:interpretation id="interp22" emma:lang="zh-CN" emma:confidence="0">
                  <emma:literal>遭</emma:literal>
                </emma:interpretation>
                <emma:interpretation id="interp23" emma:lang="zh-CN" emma:confidence="0">
                  <emma:literal>追</emma:literal>
                </emma:interpretation>
                <emma:interpretation id="interp24" emma:lang="zh-CN" emma:confidence="0">
                  <emma:literal>遏</emma:literal>
                </emma:interpretation>
              </emma:one-of>
            </emma:emma>
          </inkml:annotationXML>
          <inkml:trace contextRef="#ctx0" brushRef="#br0" timeOffset="11325.6199">5461 394 6450,'-3'26'4773,"3"-26"-387,12 11-258,4-4-3483,-1-6-129,7 4 0,-4-5 129,6 2-129,-9-2-129,1 8-129,-16-8 0,9 23-129,-11-5 0,-13 3 0,-8 5 0,-3 2 0,-4 1 0,-3 1 0,3-4 129,5-5-129,2-3-129,7-2 129,16-16 0,-9 16-129,9-16 0,16 5 129,-1-4-129,7 2 0,-2-3 129,2 3-129,0 0-129,-4-2 0,-3 3-129,-15-4-387,13 7-129,-13-7 0,0 0-258,-25 11 0,8 2 258,-13-3 129,3 6 129,-6-3 516,1-1 387,8 5 258,-7-11 258,20 10 258,-5-14 129,21 11-129,-5-13 129,37 15-258,-4-6-129,19 10-129,9-3-258,13 4-129,4 0 0,10 4-129,2-7-129,5 1 0,0-3-129,-1-4-258,-3-6 0,-5-5-129,3 0-387,-17-15-645,10 6-2967,-18-19-903,-4-3-129,-16-11-645</inkml:trace>
          <inkml:trace contextRef="#ctx0" brushRef="#br0" timeOffset="10701.6188">5501-14 8256,'24'19'5031,"-10"2"-129,-1 4-516,-4 3-4257,6 8-1290,-2-5-3225,-4-9-387,2 3-129,-6-4-387</inkml:trace>
          <inkml:trace contextRef="#ctx0" brushRef="#br0" timeOffset="9859.2173">5926-423 8901,'38'-19'5289,"-22"13"-129,-1 6-516,-15 0-4257,29 9 129,3-7-258,6 1-129,4-3 0,5 0-129,0 0 0,-3-5-258,-3-1-129,-14-1-258,-3 7 0,-24 0-129,0 0 129,0 0-129,-22 8 258,-5 2 258,-3 5 258,2 10 387,-6-4 129,6 19 387,-8 0-258,6 19 129,-8 2-129,4 8 129,-6 0-387,2 5-129,1 2 0,7-13-258,2-6 0,5-16-516,13 0-387,-4-22-516,16 2-516,-2-28 0,17 2-129,-8-24 0,14 7 258,-10-19 903,10 3 645,-2 0 1032,-6-4 387,7 12 387,-11-8-129,11 22 258,-12-8-387,9 15-258,-7-2-516,8 9 0,-5-2-258,3 4-129,1 1-129,-5 4 129,0 4-129,-1 1 129,-9 3 0,-4 8 0,-2-5 129,-9 11 0,-9-4 258,-3 7 0,-8-5-129,2 5-129,-3-1 129,3-4-258,3-1 129,8-8-258,4-4 0,14-12-129,0 0-129,0 0-129,8-13-258,2-13-129,12 5-129,-10-9 258,6 12-129,-6-6 258,-2 7 258,-10 17 129,0 0 387,0 0 258,-3 25 129,-7 12 0,-8 0 0,2 15-258,-6 1 129,2 7-129,-3 4-129,1 2-258,6-2-129,-3-9-516,11 1-516,-7-21-1677,9-2-1806,5-15-387,1-18-129,0 0 0</inkml:trace>
          <inkml:trace contextRef="#ctx0" brushRef="#br0" timeOffset="10093.2177">5857 706 6966,'5'-61'4902,"-2"38"-129,4-7-1290,10 19-1548,-11-16-645,18 14-516,-1-10 0,13 3-258,1 2-129,8 3 0,-2 0-129,0 6-129,-6 6 0,-3 4 0,-11 14-129,-11 12 0,-11 10-129,-10 7-258,-6 14-516,-20-13-1290,8 13-2451,-12-7-516,0-4 0,-1-9-516</inkml:trace>
          <inkml:trace contextRef="#ctx0" brushRef="#br0" timeOffset="10467.6184">5893 877 8127,'-4'-38'4773,"8"16"-129,8 0-1548,6 7-1806,-1-9-645,8 3-258,4-2-258,2-4-258,6 3 0,-3-1-258,1 4-129,-10-4-258,1 11 129,-18-5-129,-8 19 129,0-12 129,-11 12 0,-12 5 516,-3 8 129,-4 10 516,-5-3 129,10 15 129,-10-13 0,17 16 258,-5-13-129,16 10-258,-8-12 129,15 4-387,-5-7-129,5-2 0,3-3-258,5-4 0,-8-11-258,18 6 129,-1-6-258,-2-9 0,9 1-258,-6-18-258,12 15-774,-19-21-1935,13 5-1290,-7-1-387,-6 3-387</inkml:trace>
        </inkml:traceGroup>
        <inkml:traceGroup>
          <inkml:annotationXML>
            <emma:emma xmlns:emma="http://www.w3.org/2003/04/emma" version="1.0">
              <emma:interpretation id="{341EA21C-D51C-468C-96AF-F7A6D3B99ABD}" emma:medium="tactile" emma:mode="ink">
                <msink:context xmlns:msink="http://schemas.microsoft.com/ink/2010/main" type="inkWord" rotatedBoundingBox="19744,1327 20633,1376 20569,2535 19681,2487"/>
              </emma:interpretation>
              <emma:one-of disjunction-type="recognition" id="oneOf5">
                <emma:interpretation id="interp25" emma:lang="zh-CN" emma:confidence="0">
                  <emma:literal>近</emma:literal>
                </emma:interpretation>
                <emma:interpretation id="interp26" emma:lang="zh-CN" emma:confidence="0">
                  <emma:literal>迈</emma:literal>
                </emma:interpretation>
                <emma:interpretation id="interp27" emma:lang="zh-CN" emma:confidence="0">
                  <emma:literal>劣</emma:literal>
                </emma:interpretation>
                <emma:interpretation id="interp28" emma:lang="zh-CN" emma:confidence="0">
                  <emma:literal>讶</emma:literal>
                </emma:interpretation>
                <emma:interpretation id="interp29" emma:lang="zh-CN" emma:confidence="0">
                  <emma:literal>沂</emma:literal>
                </emma:interpretation>
              </emma:one-of>
            </emma:emma>
          </inkml:annotationXML>
          <inkml:trace contextRef="#ctx0" brushRef="#br0" timeOffset="11544.0203">7000 38 5676,'49'-33'5289,"-14"18"-516,6-9-258,3-7-3999,12 3-129,-9-4-387,2 2-645,0 14-1419,-15-3-2451,-10 0-387,-9 13-258</inkml:trace>
          <inkml:trace contextRef="#ctx0" brushRef="#br0" timeOffset="11887.2209">7193 5 3096,'-45'96'5418,"28"-40"129,-1 6-387,2 24-2322,-13-15-1032,14 25-258,-13-11-645,7 3-258,-2-11-387,8-8-129,4-10-258,2-22-258,9-3-258,0-34-129,0 0 0,13-9-387,4-16 387,-10-23-258,12 0 387,-4-13 258,2-1 258,4 4 258,-1-1 258,8 13 0,-6 1 258,5 15-129,-7 1-258,4 8 0,-3 4-258,-2-4-387,3 11-645,-11-8-903,10 6-2193,-9 2-645,-12 10-516,19-14 387</inkml:trace>
          <inkml:trace contextRef="#ctx0" brushRef="#br0" timeOffset="12136.8213">7291 300 3870,'0'0'5031,"4"16"-129,1 9-2064,-10-8-258,5 27-645,-7-10-258,7 22-516,-10-6-258,4 4-516,0-7-258,0 1 0,0-9-387,-1-11-258,7 6-774,-11-24-1548,7 4-1806,-1 0-516,5-14-129,-14 16 0</inkml:trace>
          <inkml:trace contextRef="#ctx0" brushRef="#br0" timeOffset="12402.0218">6670-65 6321,'0'0'5418,"13"6"-387,-4 18-387,-2 1-3225,0-2-1419,2 9-387,10 9-1806,-4-6-2580,-8-10-387,2-1-258</inkml:trace>
          <inkml:trace contextRef="#ctx0" brushRef="#br0" timeOffset="12823.2225">6612 258 3483,'0'13'4773,"0"-13"-258,12 6-129,0 7-3483,2-13-129,12 1-129,-6-1-129,5 4 0,-2-4 0,0 5-258,-4 0 129,-8 9 129,-11-14-129,0 29 0,-9-8 0,-8 4-129,-10-1 0,1 4-129,-4 0 0,4-5 0,6 3-129,3-5 129,9-6-129,6-4 0,2-11 0,10 15 258,7-12-129,0 1 129,2 0 0,1 1 0,-6 2 0,0 4 129,-14-11-258,5 22 0,-6-7-129,-17 1-258,-2 11-516,-19-15-1161,9 15-1677,-11-7-1419,-1 2 0,-1-7-645</inkml:trace>
        </inkml:traceGroup>
        <inkml:traceGroup>
          <inkml:annotationXML>
            <emma:emma xmlns:emma="http://www.w3.org/2003/04/emma" version="1.0">
              <emma:interpretation id="{885AFE50-87E5-4CB3-BEB5-1580529B7228}" emma:medium="tactile" emma:mode="ink">
                <msink:context xmlns:msink="http://schemas.microsoft.com/ink/2010/main" type="inkWord" rotatedBoundingBox="21382,1360 22215,1405 22138,2830 21304,2784"/>
              </emma:interpretation>
              <emma:one-of disjunction-type="recognition" id="oneOf6">
                <emma:interpretation id="interp30" emma:lang="zh-CN" emma:confidence="0">
                  <emma:literal>方</emma:literal>
                </emma:interpretation>
                <emma:interpretation id="interp31" emma:lang="zh-CN" emma:confidence="0">
                  <emma:literal>木</emma:literal>
                </emma:interpretation>
                <emma:interpretation id="interp32" emma:lang="zh-CN" emma:confidence="0">
                  <emma:literal>书</emma:literal>
                </emma:interpretation>
                <emma:interpretation id="interp33" emma:lang="zh-CN" emma:confidence="0">
                  <emma:literal>太</emma:literal>
                </emma:interpretation>
                <emma:interpretation id="interp34" emma:lang="zh-CN" emma:confidence="0">
                  <emma:literal>右</emma:literal>
                </emma:interpretation>
              </emma:one-of>
            </emma:emma>
          </inkml:annotationXML>
          <inkml:trace contextRef="#ctx0" brushRef="#br0" timeOffset="14320.8252">8632 652 7482,'-14'44'4515,"17"-28"-387,8-12-129,12-1-3999,7-3 0,7 0 129,5-4 129,0-2 129,2 3 0,-9-2 258,3 6-129,-15 3 129,-2 13 0,-15-2-129,-5 15 258,-8-4-258,-12 10 129,-11-2-129,-1 3 0,-13-6-258,-4 3-129,-4-4 0,1-9-129,2-4 0,4-12-129,8-5 0,4-15-258,13-9 0,8-16 129,12-9-258,0-13 258,11-1-129,6-4 0,5 3 129,0 1 0,-1 11 516,0 10-129,-6 14 258,-3 20 0,-12 8 129,0 25 0,-11 11 0,-9 18 129,-15 6-258,-5 14 258,-13 0-258,-5 8-258,-3-4 129,0-8-129,6-13 0,7-7-258,10-12-258,8-23-516,19 4-1161,11-19-3096,0-27-129,19-7-387,11 0-387</inkml:trace>
          <inkml:trace contextRef="#ctx0" brushRef="#br0" timeOffset="13774.8242">8396 252 10836,'-50'45'5418,"38"-35"-258,12-10-258,0 0-4257,26-6-258,8-11-516,9-6 258,9-4-516,5-3 0,10 13-1032,-11-7-3741,1 11 0,-8 3-387,-8 10-129</inkml:trace>
          <inkml:trace contextRef="#ctx0" brushRef="#br0" timeOffset="13587.6239">8614-208 8643,'0'0'5418,"5"11"-516,-5 2-258,2 1-4515,4 9-387,-3-11-1032,14 8-3225,-7-3-258,-4 0-516,1 0-129</inkml:trace>
        </inkml:traceGroup>
        <inkml:traceGroup>
          <inkml:annotationXML>
            <emma:emma xmlns:emma="http://www.w3.org/2003/04/emma" version="1.0">
              <emma:interpretation id="{0C6A0528-9C0E-4085-B430-1057259D7AAA}" emma:medium="tactile" emma:mode="ink">
                <msink:context xmlns:msink="http://schemas.microsoft.com/ink/2010/main" type="inkWord" rotatedBoundingBox="22240,1548 23238,1603 23175,2759 22177,2704"/>
              </emma:interpretation>
              <emma:one-of disjunction-type="recognition" id="oneOf7">
                <emma:interpretation id="interp35" emma:lang="zh-CN" emma:confidence="0">
                  <emma:literal>法</emma:literal>
                </emma:interpretation>
                <emma:interpretation id="interp36" emma:lang="zh-CN" emma:confidence="0">
                  <emma:literal>砝</emma:literal>
                </emma:interpretation>
                <emma:interpretation id="interp37" emma:lang="zh-CN" emma:confidence="0">
                  <emma:literal>珐</emma:literal>
                </emma:interpretation>
                <emma:interpretation id="interp38" emma:lang="zh-CN" emma:confidence="0">
                  <emma:literal>咭</emma:literal>
                </emma:interpretation>
                <emma:interpretation id="interp39" emma:lang="zh-CN" emma:confidence="0">
                  <emma:literal>洪</emma:literal>
                </emma:interpretation>
              </emma:one-of>
            </emma:emma>
          </inkml:annotationXML>
          <inkml:trace contextRef="#ctx0" brushRef="#br0" timeOffset="14929.2262">9162 350 11481,'0'0'5418,"0"0"-774,0 0 258,2 9-4773,3 4-516,-5-13-258,14 25-516,-14-25-129,12 33-258,-12-33 0,4 40 129,-6-22 129,-3 17 774,-11-1 645,-5-1 387,0 12 516,-10-14 129,9 14 258,-9-19 0,14 9-258,-4-16-516,13-3 0,8-16-516,0 0 0,0 0 0,20-4 0,-3-8-129,2 0 258,-3-1 0,3 8 0,-7-2-129,1 6 129,-13 1 0,21 0-129,-21 0 0,16 16 129,-16-16-129,13 22 0,-12-5 0,-1 6 129,-2 2-258,-12 6 129,-3 1-129,-3 3-129,1-2 0,2-10-258,10-1-516,-6-22-2193,13 0-1677,5-24-516,10-13-129,9-17-258</inkml:trace>
          <inkml:trace contextRef="#ctx0" brushRef="#br0" timeOffset="15912.028">9307 235 10836,'23'-30'4902,"-9"23"-129,8 7-258,3-8-4257,12 0 0,4-4-258,3-1-129,1 3 0,-2-7-258,1 9-516,-14-14-387,7 20-774,-25-20-774,9 21-258,-21-20-129,0 21 903,-3-15 645,3 15 1161,-23-13 1032,2-1 1161,10 14 903,-16-15 387,15 15 129,-13-8-516,25 8-645,-28 0-516,22 11-129,-9-1-387,10 12-258,-6 3-258,4 11 0,-3 7 0,-1 3-129,-2 3 0,2 1-129,-2-4 129,1 1-129,3-10 0,2-4-129,5-7 0,1-8 0,1-1-129,0-17 129,13 11-129,-13-11 0,24 2 129,-13-2-129,4 0 0,-1-2 129,2-3 0,-1 0 0,2-3 0,-4 5 0,-13 3 129,21-2-129,-21 2 129,5 10-129,-5 3 129,-4 12 0,-12 0-129,-5 12 129,-9 6 0,-7 7 0,-6 1-129,-1 3 129,-5 1-129,2-5 0,3 3 0,9-12 0,5-5 0,10-7-129,9-4 0,11-6 0,0-8 129,15-5-129,7-6 129,8 0-129,6-6 0,7-5 129,4-2 0,6 0-129,-1-2 129,-1 2 0,-2 0 0,-4-2 0,-4 5-258,-8-2 129,-6-2-129,-8-1 129,-3 1-258,-8-2 0,-2 2 129,-6-1 0,0 3 0,-8-1 129,8 13 258,-20-15 0,8 8 129,12 7 129,-16-6 129,16 6-129,0 0 258,2 12-129,-2-12 0,28 24-129,-8-7 129,4 2-129,3 1-258,2 0 0,-2-3 0,-3 4-258,-1-9 129,-4 2-258,-1-3-129,-18-11-387,18 16-903,-18-16-2967,0 0-903,-6-2 0,6 2-645</inkml:trace>
        </inkml:traceGroup>
      </inkml:traceGroup>
    </inkml:traceGroup>
    <inkml:traceGroup>
      <inkml:annotationXML>
        <emma:emma xmlns:emma="http://www.w3.org/2003/04/emma" version="1.0">
          <emma:interpretation id="{D85E5127-163B-4DC6-97B0-B2CA1FAE616C}" emma:medium="tactile" emma:mode="ink">
            <msink:context xmlns:msink="http://schemas.microsoft.com/ink/2010/main" type="paragraph" rotatedBoundingBox="15506,3239 24254,3282 24245,5131 15497,508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E5605162-80FD-4B34-B7C4-4B9A9116A365}" emma:medium="tactile" emma:mode="ink">
              <msink:context xmlns:msink="http://schemas.microsoft.com/ink/2010/main" type="line" rotatedBoundingBox="15506,3239 24254,3282 24245,5131 15497,5088"/>
            </emma:interpretation>
          </emma:emma>
        </inkml:annotationXML>
        <inkml:traceGroup>
          <inkml:annotationXML>
            <emma:emma xmlns:emma="http://www.w3.org/2003/04/emma" version="1.0">
              <emma:interpretation id="{CED19D87-C9E8-40E8-9F90-109B7DE9A562}" emma:medium="tactile" emma:mode="ink">
                <msink:context xmlns:msink="http://schemas.microsoft.com/ink/2010/main" type="inkWord" rotatedBoundingBox="15505,3413 16568,3418 16563,4499 15500,4494"/>
              </emma:interpretation>
              <emma:one-of disjunction-type="recognition" id="oneOf8">
                <emma:interpretation id="interp40" emma:lang="zh-CN" emma:confidence="0">
                  <emma:literal>求</emma:literal>
                </emma:interpretation>
                <emma:interpretation id="interp41" emma:lang="zh-CN" emma:confidence="0">
                  <emma:literal>非</emma:literal>
                </emma:interpretation>
                <emma:interpretation id="interp42" emma:lang="zh-CN" emma:confidence="0">
                  <emma:literal>女</emma:literal>
                </emma:interpretation>
                <emma:interpretation id="interp43" emma:lang="zh-CN" emma:confidence="0">
                  <emma:literal>北</emma:literal>
                </emma:interpretation>
                <emma:interpretation id="interp44" emma:lang="zh-CN" emma:confidence="0">
                  <emma:literal>水</emma:literal>
                </emma:interpretation>
              </emma:one-of>
            </emma:emma>
          </inkml:annotationXML>
          <inkml:trace contextRef="#ctx0" brushRef="#br0" timeOffset="17222.4303">2897 1852 6966,'-2'-16'5160,"2"5"-129,0 11-258,2 10-2838,-3 1-387,4 26-516,-3 1-129,7 25-129,-7 9-258,2 24 0,-2 3-129,-3 10-129,-4-5-129,3-2-129,-2-11 0,0-11 0,5-15 0,0-16-258,1-15 0,0-15 0,0-19-258,-10 2-129,-1-7-258,-18-32-129,3 4-258,-23-19-129,3 6 387,-13-3 258,-1 7 258,0 2 516,3 6 129,10 17 258,-1 0 516,20 13 0,2-4-258,26 8 0,-12-1-129,12 1-258,16 0 0,8 0 0,6 0-129,5-5-129,6-2 0,5 1 0,3-4 129,-1 4-129,1 1 129,-7 5 0,-8 1 129,-2 13-129,-18 4 129,-5 9 129,-16 4-129,-16 11-258,-14 0 129,-6 6-129,-14-5 129,0 0-258,2-6 129,0-6-258,8-9 0,11-12 0,11-8-258,6-12-387,19 10-1290,8-31-2709,17 3-258,6-5-129,10-3-258</inkml:trace>
          <inkml:trace contextRef="#ctx0" brushRef="#br0" timeOffset="16598.4292">2458 2301 10836,'86'-59'5289,"-34"32"-387,2-2 129,2 3-4773,8-4 129,9 1-387,-4-1 0,-6-2-387,1 9-258,-19-12-2064,-3 8-2193,-12 4-129,-16 3-258,-14 4-258</inkml:trace>
          <inkml:trace contextRef="#ctx0" brushRef="#br0" timeOffset="17472.0307">3112 2387 8901,'52'-5'5160,"-52"5"-258,13 24-129,-27-5-3612,2 12-258,-13-6-129,7 13-129,-6-4-129,7 1-129,0-4 0,8-3-129,8-6-258,1-5 129,11-2-129,8-11-129,3-3 0,5-3-258,-1-5-387,-11-21-2451,8 6-1677,-6-10-387,-2-8-387,-10-10-258</inkml:trace>
          <inkml:trace contextRef="#ctx0" brushRef="#br0" timeOffset="17643.6308">3254 1876 11223,'12'-8'5418,"-12"8"-645,15 1-129,-15-1-4386,20 9-903,3 3-2838,-8-6-1290,4 3-258,1 3-387</inkml:trace>
        </inkml:traceGroup>
        <inkml:traceGroup>
          <inkml:annotationXML>
            <emma:emma xmlns:emma="http://www.w3.org/2003/04/emma" version="1.0">
              <emma:interpretation id="{907E387C-8540-4123-BE88-FB0990478C9E}" emma:medium="tactile" emma:mode="ink">
                <msink:context xmlns:msink="http://schemas.microsoft.com/ink/2010/main" type="inkWord" rotatedBoundingBox="17028,3264 17975,3268 17966,5100 17019,5096"/>
              </emma:interpretation>
              <emma:one-of disjunction-type="recognition" id="oneOf9">
                <emma:interpretation id="interp45" emma:lang="zh-CN" emma:confidence="0">
                  <emma:literal>平</emma:literal>
                </emma:interpretation>
                <emma:interpretation id="interp46" emma:lang="zh-CN" emma:confidence="0">
                  <emma:literal>手</emma:literal>
                </emma:interpretation>
                <emma:interpretation id="interp47" emma:lang="zh-CN" emma:confidence="0">
                  <emma:literal>乎</emma:literal>
                </emma:interpretation>
                <emma:interpretation id="interp48" emma:lang="zh-CN" emma:confidence="0">
                  <emma:literal>干</emma:literal>
                </emma:interpretation>
                <emma:interpretation id="interp49" emma:lang="zh-CN" emma:confidence="0">
                  <emma:literal>乒</emma:literal>
                </emma:interpretation>
              </emma:one-of>
            </emma:emma>
          </inkml:annotationXML>
          <inkml:trace contextRef="#ctx0" brushRef="#br0" timeOffset="19312.8338">4396 2028 3225,'53'-34'4773,"-38"19"-645,0 13 258,-15 2-3096,1 9-387,-5 7-516,-17 7-516,-8 6-129,-9 8-516,-12 3 129,-1 9-129,-12-8 0,1 11-129,-3-8 387,4 0 387,5-5 258,6-11 387,13 0 258,6-17 129,17 7 0,1-18 129,13 0-129,12 0 0,14-2-129,5-12-129,16 2 129,3-12-129,15 3 0,5-7-129,11 0 0,1-3-129,5 2-258,-5 2-129,-7-5-903,5 19-1419,-19-5-2451,-13 5-258,-15 7-387,-15 2 0</inkml:trace>
          <inkml:trace contextRef="#ctx0" brushRef="#br0" timeOffset="18751.2329">3923 1899 9030,'18'-30'5031,"4"18"-129,6 1-129,-3-9-3741,18 9-387,2-11-129,4 5-129,3-4 0,4 1-387,-5 1 129,-6 0-645,2 12-516,-24-5-3483,-1 10-387,-22 2-516,5 6-129</inkml:trace>
          <inkml:trace contextRef="#ctx0" brushRef="#br0" timeOffset="18938.4333">4147 1932 6837,'-2'17'4644,"2"4"0,0 1-1032,0-7-2838,0 9-516,0 2-645,0-5-1806,0-1-2193,0 5-258,3-12-258</inkml:trace>
          <inkml:trace contextRef="#ctx0" brushRef="#br0" timeOffset="19578.0344">4195 2076 5160,'22'-47'5547,"-10"35"-387,0 12-258,-12 0-2451,19 43-774,-18 8-645,10 38-387,-10 20-258,-1 24-387,0 31-774,-7 5-1935,-3 19-2193,-3 2-645,-1-7-129,-8-12-516</inkml:trace>
        </inkml:traceGroup>
        <inkml:traceGroup>
          <inkml:annotationXML>
            <emma:emma xmlns:emma="http://www.w3.org/2003/04/emma" version="1.0">
              <emma:interpretation id="{26829162-683A-4F75-B18E-B3983CFE3FB3}" emma:medium="tactile" emma:mode="ink">
                <msink:context xmlns:msink="http://schemas.microsoft.com/ink/2010/main" type="inkWord" rotatedBoundingBox="17996,3251 18868,3256 18859,4927 17988,4922"/>
              </emma:interpretation>
              <emma:one-of disjunction-type="recognition" id="oneOf10">
                <emma:interpretation id="interp50" emma:lang="zh-CN" emma:confidence="0">
                  <emma:literal>滑</emma:literal>
                </emma:interpretation>
                <emma:interpretation id="interp51" emma:lang="zh-CN" emma:confidence="0">
                  <emma:literal>猾</emma:literal>
                </emma:interpretation>
                <emma:interpretation id="interp52" emma:lang="zh-CN" emma:confidence="0">
                  <emma:literal>唷</emma:literal>
                </emma:interpretation>
                <emma:interpretation id="interp53" emma:lang="zh-CN" emma:confidence="0">
                  <emma:literal>涓</emma:literal>
                </emma:interpretation>
                <emma:interpretation id="interp54" emma:lang="zh-CN" emma:confidence="0">
                  <emma:literal>佾</emma:literal>
                </emma:interpretation>
              </emma:one-of>
            </emma:emma>
          </inkml:annotationXML>
          <inkml:trace contextRef="#ctx0" brushRef="#br0" timeOffset="20389.2358">4877 2161 10836,'5'-14'5160,"14"-1"-129,-19 15-258,11 0-4386,-11 0-258,22 8-258,-10-1-129,3 7-129,-8 1-129,5 10-129,-9-2 129,-2 11 129,-2 0 0,-12 6 387,-4 5 129,-6-7 129,-2 4 129,-1-12 0,4 2 129,-2-14-129,6 1-129,5-9-129,13-10 0,0 0-129,0 0 0,0 0-129,0 0 0,15-11 0,-2-2 0,4 3-129,1-4-258,0 3 387,0 0-129,1 3 129,-5 7 0,-2 5 129,-3 10 129,-6 8 129,-3 8 0,-3 4 258,-6 8-387,-6-1 129,0-3-129,0-7 129,3-5-258,12-26 0,-12 15 0,12-15-258,5-30 0,14 1-516,-7-18-387,17 4-1290,-6-16-2322,-1-2-129,0-4-516,-3-1 258</inkml:trace>
          <inkml:trace contextRef="#ctx0" brushRef="#br0" timeOffset="20732.4364">5184 1755 7482,'17'-3'5289,"-13"24"-387,-4 5-129,-4 15-3354,-7-9-903,5 5-258,-1 1-645,-9-14-1290,13 5-2838,-4-7-258,3-11-516,4-11-129</inkml:trace>
          <inkml:trace contextRef="#ctx0" brushRef="#br0" timeOffset="20966.4368">5179 1817 2451,'35'-57'4773,"-18"29"-258,10 10-129,10 9-2451,-15-13-387,19 16-516,-13-6 258,12 12-387,-14-1-129,11 6-129,-15 1 0,0 11-258,-10 3-258,-5 5-129,-7 4-258,-9-6-1032,1 8-2967,-16-3-516,-4 0-258,-5-2-516</inkml:trace>
          <inkml:trace contextRef="#ctx0" brushRef="#br0" timeOffset="21340.8374">5197 1866 4902,'12'-10'4902,"6"5"0,-4 5-258,8 0-3225,-22 0-258,36 0-258,-19-5-258,7 5 0,-7-1-129,2 1-129,-19 0-258,13 12 0,-17 4 0,-8 3-129,-8 5 129,-3 1-129,-1 3 0,-4 1-129,2 1 258,0-1-129,4-3-129,0 0 129,4 2 0,-1 1 0,0 4 129,0-1-129,1 2 0,-1 3 129,0 1-258,0-1 0,4-2-387,-4-11-774,17 2-2838,-6-11-774,8-15-258,0 0-258</inkml:trace>
          <inkml:trace contextRef="#ctx0" brushRef="#br0" timeOffset="21543.6378">5186 2152 5934,'90'-59'5289,"-41"38"-258,-1 5-258,2 11-2709,-8-14-903,11 13-258,-12-3-516,1 9 0,-10 0-129,-6 6-129,-11 9-258,-13 3-258,-2 11-387,-19-3-774,0 15-2709,-19-2-774,-11 6-129,-6 1-516</inkml:trace>
          <inkml:trace contextRef="#ctx0" brushRef="#br0" timeOffset="21777.6383">5193 2343 4773,'19'-6'5160,"0"6"-387,-14 15 129,-8 2-3225,3 22-258,-8 0-645,1 14-129,-10 0 0,-1 10-516,0-1-129,-1-9-645,6 6-258,-7-23-1032,18 7-903,-8-21-1806,10-22-645,0 0 129</inkml:trace>
          <inkml:trace contextRef="#ctx0" brushRef="#br0" timeOffset="22105.2388">5170 2599 2451,'38'-88'4515,"-15"48"-258,3 2-903,-5-5-774,15 15-516,-14-13-516,16 20-129,-14-13-258,10 20-258,-14-1 0,8 15-129,-11 9-258,1 21 129,-8 11-258,1 19 0,-4 13 0,-4 9-258,2 7 129,-4 7-129,-1-1-129,0-4 0,0-6 0,-6-5 0,3-13-258,-5-7 258,-1-8-258,-5-13-129,3-7-258,-11-23-387,8-1-1032,-22-21-2838,3-22-387,-6-25-258,-2-13-258</inkml:trace>
          <inkml:trace contextRef="#ctx0" brushRef="#br0" timeOffset="22464.0389">5104 2537 3225,'-11'-62'4773,"11"62"-258,0-16 129,0 16-2967,0 0-516,12-2-387,10 2-258,-1 0 129,10 0-387,5-5-129,4-2-129,2 1-129,-3 0 0,-2 6 0,-8 0-129,-4 12 129,-9 8 258,-14 3 129,-2 14 129,-19-5 0,-4 13 129,-9-6 387,3 5-129,-7-12-129,9 3 0,0-15-129,15-10-129,12-10-129,0-7 0,17-17-387,10-7 129,10 0-387,5-7 129,6 7-387,-2-6-387,9 20-516,-17-18-1806,7 13-1548,-8 0-258,1 6-258</inkml:trace>
        </inkml:traceGroup>
        <inkml:traceGroup>
          <inkml:annotationXML>
            <emma:emma xmlns:emma="http://www.w3.org/2003/04/emma" version="1.0">
              <emma:interpretation id="{446B377B-446C-439C-BAD4-DBF5D09B98FF}" emma:medium="tactile" emma:mode="ink">
                <msink:context xmlns:msink="http://schemas.microsoft.com/ink/2010/main" type="inkWord" rotatedBoundingBox="19207,3730 20105,3734 20101,4399 19203,4394"/>
              </emma:interpretation>
              <emma:one-of disjunction-type="recognition" id="oneOf11">
                <emma:interpretation id="interp55" emma:lang="zh-CN" emma:confidence="0">
                  <emma:literal>曲</emma:literal>
                </emma:interpretation>
                <emma:interpretation id="interp56" emma:lang="zh-CN" emma:confidence="0">
                  <emma:literal>由</emma:literal>
                </emma:interpretation>
                <emma:interpretation id="interp57" emma:lang="zh-CN" emma:confidence="0">
                  <emma:literal>田</emma:literal>
                </emma:interpretation>
                <emma:interpretation id="interp58" emma:lang="zh-CN" emma:confidence="0">
                  <emma:literal>四</emma:literal>
                </emma:interpretation>
                <emma:interpretation id="interp59" emma:lang="zh-CN" emma:confidence="0">
                  <emma:literal>申</emma:literal>
                </emma:interpretation>
              </emma:one-of>
            </emma:emma>
          </inkml:annotationXML>
          <inkml:trace contextRef="#ctx0" brushRef="#br0" timeOffset="22698.0398">6017 2188 10320,'17'23'5289,"-15"7"-516,-2-4-1290,7 24-2322,-7-3-645,0 6-129,0-4-258,0 0-129,0-2-516,0-9-129,0 4-774,-7-24-1806,7 1-1548,0-19-516,0 0-129</inkml:trace>
          <inkml:trace contextRef="#ctx0" brushRef="#br0" timeOffset="22963.2403">6093 2449 903,'47'-67'4257,"-23"36"387,12 7-903,4 12-1290,-11-12-645,19 17-387,-10-14-258,12 16-258,-5-10 258,11 8-516,-5-5 129,6 10 0,-5-4-129,5 9 0,-8 5-129,-3 8-258,-7 4-129,-8 7 0,-13 5-387,-10 1 0,-8 9-516,-19-12-1161,-2 8-2838,-18-5-258,-10 5-387,-15-4-129</inkml:trace>
          <inkml:trace contextRef="#ctx0" brushRef="#br0" timeOffset="23166.0407">6140 2658 6966,'-19'-31'5289,"19"15"-387,16 1 0,3-6-3612,22 6-516,0-5-129,13 4-258,3-5-129,7 3-129,-2 2-387,-1-4-258,2 13-1161,-24-4-2838,2 2-516,-13 4-129,-14 1-258</inkml:trace>
          <inkml:trace contextRef="#ctx0" brushRef="#br0" timeOffset="23680.8416">6498 2348 1419,'14'-42'4515,"-14"42"387,8 6-387,-13 7-1935,5 24-645,-10-9-516,5 20-129,-13-11-387,5 12 0,-13-15-129,7 12-258,-8-7 0,0 0-387,1-4 129,6-5-258,2-3 129,10-9-258,8-5 129,0-13-129,26-2-258,1-16 0,18 2-1161,-10-10-3096,9-2-258,1-2-387,-2 2-387</inkml:trace>
          <inkml:trace contextRef="#ctx0" brushRef="#br0" timeOffset="23415.6411">6336 2196 3354,'-6'-42'5547,"6"29"-258,0 13-258,0 0-1677,10 26-1677,-11 0-387,1 23-387,0 0-387,0 9-258,0 0-258,0-1-258,0 1-516,0-23-1419,10 3-2451,-1-18-516,3-6-387,1-14-129</inkml:trace>
        </inkml:traceGroup>
        <inkml:traceGroup>
          <inkml:annotationXML>
            <emma:emma xmlns:emma="http://www.w3.org/2003/04/emma" version="1.0">
              <emma:interpretation id="{B74F7857-5EF3-4B7B-8AE1-EC9CC0867081}" emma:medium="tactile" emma:mode="ink">
                <msink:context xmlns:msink="http://schemas.microsoft.com/ink/2010/main" type="inkWord" rotatedBoundingBox="20401,3529 21362,3533 21356,4641 20396,4636"/>
              </emma:interpretation>
              <emma:one-of disjunction-type="recognition" id="oneOf12">
                <emma:interpretation id="interp60" emma:lang="zh-CN" emma:confidence="0">
                  <emma:literal>线</emma:literal>
                </emma:interpretation>
                <emma:interpretation id="interp61" emma:lang="zh-CN" emma:confidence="0">
                  <emma:literal>缄</emma:literal>
                </emma:interpretation>
                <emma:interpretation id="interp62" emma:lang="zh-CN" emma:confidence="0">
                  <emma:literal>绒</emma:literal>
                </emma:interpretation>
                <emma:interpretation id="interp63" emma:lang="zh-CN" emma:confidence="0">
                  <emma:literal>俄</emma:literal>
                </emma:interpretation>
                <emma:interpretation id="interp64" emma:lang="zh-CN" emma:confidence="0">
                  <emma:literal>戕</emma:literal>
                </emma:interpretation>
              </emma:one-of>
            </emma:emma>
          </inkml:annotationXML>
          <inkml:trace contextRef="#ctx0" brushRef="#br0" timeOffset="24429.6429">7353 2085 2451,'0'0'4902,"0"0"0,0 0-258,0 0-1677,5 11-1806,-5-11 0,0 28-258,0-16-258,0 8-129,-8-3 129,3 9-258,-5-5-129,0 6 129,-7 2-258,0 5 0,-3-3-129,3 3 0,5-7-129,-1-2-129,7-3 129,4-10 0,2-12-129,4 11 0,-4-11 129,23-1 0,-8-4 129,-2-1-129,1 0 129,-2 2 129,-12 4 0,20 0 129,-20 0 0,9 11 129,-9 2-129,0 9 129,-8 1-129,0 9 129,-5-1 0,-2 3-258,-2-3 129,1-2-258,2-4 0,2-8-258,5-4 129,7-13-258,0 0-516,-13 0-258,13 0-774,6-24 0,13 16 0,-15-22 258,22 16 129,-13-10 774,9 5 387,-1 5 1032,-9-4 516,10 15 387,-22 3 129,21 0-258,-21 0 0,3 18-387,-6-6-387,2 13 129,-8-4-387,3 7-258,-2 0 0,0-2-129,0 0-129,2-7-516,6 3-387,0-22-1290,0 0-2322,0 0-387,0 0-258,0-16 0</inkml:trace>
          <inkml:trace contextRef="#ctx0" brushRef="#br0" timeOffset="24616.8432">7508 2301 7611,'38'-28'4902,"-19"21"-258,-5-1-387,4-2-3483,7 3-645,4-3-129,-3-4-774,14 11-1419,-10-5-2322,-6 2-129,-4 6-387,-20 0 129</inkml:trace>
          <inkml:trace contextRef="#ctx0" brushRef="#br0" timeOffset="24788.4435">7666 2438 6837,'-47'65'5160,"31"-41"-387,9-11-258,7-13-2967,6-6-903,13-17-258,11-7-387,7 0-258,-3-16-774,17 10-1419,-13-10-2193,-6 1-387,-5 1-258,-8 2 258</inkml:trace>
          <inkml:trace contextRef="#ctx0" brushRef="#br0" timeOffset="25194.0443">8170 2428 6063,'0'-54'5418,"0"54"-129,-26 8-387,12 25-2709,-23-7-774,6 20-387,-18-1-387,-1 5-258,-2-5 0,2-7-516,5-8-258,0-21-1032,23-7-2967,-1-19-774,16-21-129,7-24-387</inkml:trace>
          <inkml:trace contextRef="#ctx0" brushRef="#br0" timeOffset="25022.444">7792 2059 6837,'-39'22'5289,"26"-1"-129,1 7-258,14 20-2967,-7-2-387,7 24-387,-2 0-387,13 15-258,-4 1 0,10 4-129,1-6-258,3-9 0,4-8-258,3-9 0,1-7-129,-1-15-129,3-3-258,-8-24-387,10 3-774,-19-30-1935,10-8-1419,-7-29-387,0-14 0</inkml:trace>
          <inkml:trace contextRef="#ctx0" brushRef="#br0" timeOffset="25318.8445">7910 2036 1806,'61'-72'4257,"-40"50"-258,6 22-903,-17 14-4128,-10-14-2193,23 30-774,-18-14-258</inkml:trace>
        </inkml:traceGroup>
        <inkml:traceGroup>
          <inkml:annotationXML>
            <emma:emma xmlns:emma="http://www.w3.org/2003/04/emma" version="1.0">
              <emma:interpretation id="{676F6625-E465-4688-9C04-3954B3DA5AA5}" emma:medium="tactile" emma:mode="ink">
                <msink:context xmlns:msink="http://schemas.microsoft.com/ink/2010/main" type="inkWord" rotatedBoundingBox="21505,3685 22552,3690 22549,4338 21501,4333"/>
              </emma:interpretation>
              <emma:one-of disjunction-type="recognition" id="oneOf13">
                <emma:interpretation id="interp65" emma:lang="zh-CN" emma:confidence="0">
                  <emma:literal>的</emma:literal>
                </emma:interpretation>
                <emma:interpretation id="interp66" emma:lang="zh-CN" emma:confidence="0">
                  <emma:literal>灼</emma:literal>
                </emma:interpretation>
                <emma:interpretation id="interp67" emma:lang="zh-CN" emma:confidence="0">
                  <emma:literal>矽</emma:literal>
                </emma:interpretation>
                <emma:interpretation id="interp68" emma:lang="zh-CN" emma:confidence="0">
                  <emma:literal>汐</emma:literal>
                </emma:interpretation>
                <emma:interpretation id="interp69" emma:lang="zh-CN" emma:confidence="0">
                  <emma:literal>双</emma:literal>
                </emma:interpretation>
              </emma:one-of>
            </emma:emma>
          </inkml:annotationXML>
          <inkml:trace contextRef="#ctx0" brushRef="#br0" timeOffset="26395.2464">8315 2105 5160,'30'4'4902,"-30"-4"-645,24 3 0,-7-1-3225,-5-2-645,3-5-258,0 1-129,0-1 0,1 1 0,-5 3 0,-11 1 0,18 2 258,-18-2 129,3 33 129,-5-7 258,-1 18 0,-10-1 0,7 20 258,-12-4-516,10 7 129,-6-4-387,3-2 129,-1-8-258,3-11-258,4-8 129,-2-13-387,6-8 0,1-12-129,0 0-258,-4-11 129,4-2-129,0-7 258,4-1 129,-2-5 0,5 1 387,0 1 258,1-2 129,4 5 129,-3-3 0,6 7 0,-3 0 0,4 8 129,-2 2-129,1 7-129,-15 0 129,22 5-129,-22-5-129,19 25 129,-14-10-258,1 1 129,3-1-129,-9-15-129,16 18 0,-1-17-129,2-2 129,4-12-129,7-6 0,-1-8 0,7-3-129,1-7 129,5 1 0,-4-5-129,1 5 258,-4 3-129,-2 4 129,-6 6 0,-7 4 129,-4 7 0,-14 12 0,11-6 129,-11 6-129,0 0 129,-2 17-129,1-6 0,0 2 0,1-1-129,0 2-129,0-2 129,4 1-129,-4-13 0,14 15 0,-2-11 0,5-2 0,4-2 0,4-4 129,0-4-129,7-4 129,0-3 0,2 0 0,0 4 0,-6 0 0,0 7 129,-7 4 0,0 8 0,-9 5 129,-4 15 0,-8 3-129,-4 8 258,-9 2-258,-6 4 129,-4 1 0,-8-1 0,-2 1-258,-3 1 129,-4-6 0,1-5-129,-3-6 0,5-9-258,5-8 0,1-13-129,8-10 0,4-15 0,11-5-129,4-9 0,4 6 129,4-4 129,10 9 258,0 3-129,0 8 258,5 11 129,-2 2-129,-1 4 0,2 0 0,1 4-258,0 3-387,-4-7-1548,15 3-2451,-9-3-516,3 0-258,2-4-387</inkml:trace>
        </inkml:traceGroup>
        <inkml:traceGroup>
          <inkml:annotationXML>
            <emma:emma xmlns:emma="http://www.w3.org/2003/04/emma" version="1.0">
              <emma:interpretation id="{662C1A54-023A-4B5A-BE46-7DD468A4BD71}" emma:medium="tactile" emma:mode="ink">
                <msink:context xmlns:msink="http://schemas.microsoft.com/ink/2010/main" type="inkWord" rotatedBoundingBox="22792,3364 24254,3371 24248,4589 22786,4582"/>
              </emma:interpretation>
              <emma:one-of disjunction-type="recognition" id="oneOf14">
                <emma:interpretation id="interp70" emma:lang="zh-CN" emma:confidence="0">
                  <emma:literal>根</emma:literal>
                </emma:interpretation>
                <emma:interpretation id="interp71" emma:lang="zh-CN" emma:confidence="0">
                  <emma:literal>棂</emma:literal>
                </emma:interpretation>
                <emma:interpretation id="interp72" emma:lang="zh-CN" emma:confidence="0">
                  <emma:literal>枨</emma:literal>
                </emma:interpretation>
                <emma:interpretation id="interp73" emma:lang="zh-CN" emma:confidence="0">
                  <emma:literal>棍</emma:literal>
                </emma:interpretation>
                <emma:interpretation id="interp74" emma:lang="zh-CN" emma:confidence="0">
                  <emma:literal>枳</emma:literal>
                </emma:interpretation>
              </emma:one-of>
            </emma:emma>
          </inkml:annotationXML>
          <inkml:trace contextRef="#ctx0" brushRef="#br0" timeOffset="26629.2468">9600 2276 6837,'63'-26'5031,"-36"17"-258,-3 0-258,8 9-2967,-8-16-774,9 7-129,-3-7-129,10 3-129,-2-4-129,2 3-258,-1 2 0,-3-5-516,1 10-516,-17-11-645,11 16-774,-23-9-1548,-8 11-903,2-19-258,-6 8 129</inkml:trace>
          <inkml:trace contextRef="#ctx0" brushRef="#br0" timeOffset="27097.2476">9987 1954 6837,'-19'-21'4644,"19"21"129,0 0-1290,-10-19-1677,10 19-516,8-4-387,3 4-258,-11 0 129,18 8-258,-18-8 0,16 31 0,-8-4 129,0 14-258,-6 12 0,1 21 129,-3 6-258,-4 13 0,-5 8 0,-2 3-129,0-2 0,-1-6-129,0-14 0,2-13 0,2-15-129,2-13-129,4-14 0,2-27-258,0 0-258,-17-23-387,17-5-516,-13-41-1032,13 7-645,-7-28 258,9 17 516,-6-13 1161,4 16 645,2 7 1032,-2 8 903,10 29 1161,-13 1 645,3 25 0,0 0-645,-11 35-903,-12-11-258,3 16-516,-8-2-258,-1 4-387,-1 3-387,-5-16-1161,20 2-3096,-6-14-258,21-17-387,-16 5-387</inkml:trace>
          <inkml:trace contextRef="#ctx0" brushRef="#br0" timeOffset="27222.0478">9851 2450 9417,'66'-30'5160,"-39"28"-258,-2-1-645,-2 15-3096,-7 2-1032,-16-14-1161,33 30-3225,-25-15-387,-1-1-516,-7-14-387</inkml:trace>
          <inkml:trace contextRef="#ctx0" brushRef="#br0" timeOffset="27580.8485">10417 1787 9159,'40'-9'5031,"-24"9"-387,-16 0-258,0 0-3870,25 15-258,-12-9-129,5 0 129,-4-2 129,4-1-129,-5 0 0,5 2 129,-3 1-129,0 5-129,-7 7 258,1 8-129,-7 4 129,-2 11-258,-5 5 129,-9 13-129,-2 2 0,-5 3 0,-2 0-516,-5-5 129,6-3-645,-10-22-2193,12-2-1935,1-19 0,8-11-387,-1-11-129</inkml:trace>
          <inkml:trace contextRef="#ctx0" brushRef="#br0" timeOffset="28298.4497">10409 2173 7611,'-14'-11'4773,"1"11"0,13 0-516,-15 0-2967,20 14-645,-5-14-129,14 27-129,-6-13 0,1 10 0,-4-8-129,0 6-129,0-7-258,-5-15-129,6 18-129,-6-18-387,0 0-129,0-27-516,11 8-129,-11-18-258,10 9 387,-10-11 387,2 9 903,-1 7 516,-3 0 645,2 23 645,-20-8 129,17 30 258,-23-4 129,15 31-516,-15 0-516,10 20-258,-6 4-387,5 8-129,-1-1 0,5 1-258,5-7 129,1-12-258,7-11-129,0-18-258,13-14 0,1-19-129,10-7-129,-4-24-129,12-4-129,-4-16 129,11 3 129,-9-10-129,5 4 387,-3 4 258,-3 5 258,1 11 258,-11 2 258,-3 17-129,-8 0 129,-8 15 0,0 0 0,0 26-129,-18-5-129,-3 12 0,-5 1-129,-5 4-129,-4-2-129,-3-6-129,2-1-258,-3-13-129,15-2-516,-9-17-387,33 3-129,-30-21 129,30 10 258,0-13 516,7 7 387,7-1 387,0 3 516,15 15 774,-14-2 0,19 9 0,-15 1-387,13 13-129,-5-6-387,1 0-903,10 5-3096,-13-7-1419,1 1-258,-5-2-645</inkml:trace>
          <inkml:trace contextRef="#ctx0" brushRef="#br0" timeOffset="28407.6498">10909 2857 14061,'77'46'2451,"-47"-36"-2322,-10-10-258,-9-4-5547,1-9-774</inkml:trace>
        </inkml:traceGroup>
      </inkml:traceGroup>
    </inkml:traceGroup>
    <inkml:traceGroup>
      <inkml:annotationXML>
        <emma:emma xmlns:emma="http://www.w3.org/2003/04/emma" version="1.0">
          <emma:interpretation id="{F07D2CDC-1544-4FE9-BA25-8C967AA144BD}" emma:medium="tactile" emma:mode="ink">
            <msink:context xmlns:msink="http://schemas.microsoft.com/ink/2010/main" type="paragraph" rotatedBoundingBox="18872,4667 24205,4372 24268,5506 18935,5801" alignmentLevel="6"/>
          </emma:interpretation>
        </emma:emma>
      </inkml:annotationXML>
      <inkml:traceGroup>
        <inkml:annotationXML>
          <emma:emma xmlns:emma="http://www.w3.org/2003/04/emma" version="1.0">
            <emma:interpretation id="{D51576EB-1EA4-404F-A61F-426D098F8A0A}" emma:medium="tactile" emma:mode="ink">
              <msink:context xmlns:msink="http://schemas.microsoft.com/ink/2010/main" type="line" rotatedBoundingBox="18872,4667 24205,4372 24268,5506 18935,5801"/>
            </emma:interpretation>
          </emma:emma>
        </inkml:annotationXML>
        <inkml:traceGroup>
          <inkml:annotationXML>
            <emma:emma xmlns:emma="http://www.w3.org/2003/04/emma" version="1.0">
              <emma:interpretation id="{7BB61C18-CFFA-4E0B-93AA-D45DA6E9B0A3}" emma:medium="tactile" emma:mode="ink">
                <msink:context xmlns:msink="http://schemas.microsoft.com/ink/2010/main" type="inkWord" rotatedBoundingBox="18872,4667 20281,4589 20343,5723 18935,5801"/>
              </emma:interpretation>
              <emma:one-of disjunction-type="recognition" id="oneOf15">
                <emma:interpretation id="interp75" emma:lang="zh-CN" emma:confidence="0">
                  <emma:literal>两</emma:literal>
                </emma:interpretation>
                <emma:interpretation id="interp76" emma:lang="zh-CN" emma:confidence="0">
                  <emma:literal>妫</emma:literal>
                </emma:interpretation>
                <emma:interpretation id="interp77" emma:lang="zh-CN" emma:confidence="0">
                  <emma:literal>硒</emma:literal>
                </emma:interpretation>
                <emma:interpretation id="interp78" emma:lang="zh-CN" emma:confidence="0">
                  <emma:literal>岫</emma:literal>
                </emma:interpretation>
                <emma:interpretation id="interp79" emma:lang="zh-CN" emma:confidence="0">
                  <emma:literal>伪</emma:literal>
                </emma:interpretation>
              </emma:one-of>
            </emma:emma>
          </inkml:annotationXML>
          <inkml:trace contextRef="#ctx0" brushRef="#br1" timeOffset="1.29641E6">5971 3316 1548,'-40'63'4515,"21"-19"129,4 20-258,0 9-2451,-11-3-774,14 14-129,-11-3-645,7-1-516,-2-1-129,4-13-258,4-2-387,-3-18-258,13-4-387,-6-22-387,9-2 258,-3-18 129,11-14 258,-3-18 903,5-5 129,0-10 774,0-10 774,7 2 258,0-9 129,11 11 0,-3-10-129,18 18-258,0-4-129,19 11-516,1-1-129,16 10-258,7 0 0,6 2-258,6 8-129,4-6-129,1 11 0,-9-3 0,-5 8 0,-18 3 0,-8 6 0,-23 9 258,-11 11 0,-22 9 0,-10 5 129,-17 13 0,-15 3 129,-3 4 0,-13-2 0,3 2 129,-11-4-129,5 0 129,-7-11 0,5-4-129,0-13 0,7-4 0,3-12-258,3-6-258,6-13 0,3-21-387,10-6-258,-5-23-129,11 3 0,-8-20 129,12 10 129,-6 2 387,6 9 516,2 16 258,-2 9 516,11 34 0,-14-3 129,14 29 0,-8 7-258,7 13-258,-8 3-258,7 6 129,-5-5-387,0-3-129,4-2-258,-5-15-258,8 2-516,0-32-1032,-5 20-1548,5-20-903,0 0-129,0 0 388</inkml:trace>
          <inkml:trace contextRef="#ctx0" brushRef="#br1" timeOffset="1.29653E6">6289 3784 1935,'5'-16'4515,"16"9"258,-21 7-645,27 22-1677,-27-22-903,21 35-774,-11-12-645,1-7-1290,10 2-2322,-2-5-1032,-4-11-258,6-2 0</inkml:trace>
          <inkml:trace contextRef="#ctx0" brushRef="#br1" timeOffset="1.29674E6">6663 3354 4128,'1'-19'5031,"-1"43"-129,-10 14-258,4 17-2451,-17 0-1032,9 5-516,-2-3-516,1-3-129,7-5-516,-2-22-1161,10-5-2709,3-10-387,-3-12 0,14 0-387</inkml:trace>
          <inkml:trace contextRef="#ctx0" brushRef="#br1" timeOffset="1.29566E6">6233 3111 7482,'8'-33'5289,"-8"33"-258,12-14-258,-12 14-3354,19-10-387,7 10-258,-6-7-258,11 4-258,2-1-129,1 0-129,0 4-258,-4 0-387,6 12-516,-36-12-2838,26 22-774,-23-4-258,-3 4-645</inkml:trace>
          <inkml:trace contextRef="#ctx0" brushRef="#br1" timeOffset="1.29688E6">6647 3650 4386,'0'0'5031,"16"-5"-129,-16 5-387,18 22-2451,-18-22-903,15 16-1032,1-2-2709,2-3-1806,-3-4-387,5 0-516,2-2 387</inkml:trace>
        </inkml:traceGroup>
        <inkml:traceGroup>
          <inkml:annotationXML>
            <emma:emma xmlns:emma="http://www.w3.org/2003/04/emma" version="1.0">
              <emma:interpretation id="{43E9A155-5EB2-452E-A37E-356D29373FAF}" emma:medium="tactile" emma:mode="ink">
                <msink:context xmlns:msink="http://schemas.microsoft.com/ink/2010/main" type="inkWord" rotatedBoundingBox="20299,4596 21477,4531 21534,5568 20356,5633"/>
              </emma:interpretation>
              <emma:one-of disjunction-type="recognition" id="oneOf16">
                <emma:interpretation id="interp80" emma:lang="zh-CN" emma:confidence="0">
                  <emma:literal>点</emma:literal>
                </emma:interpretation>
                <emma:interpretation id="interp81" emma:lang="zh-CN" emma:confidence="0">
                  <emma:literal>总</emma:literal>
                </emma:interpretation>
                <emma:interpretation id="interp82" emma:lang="zh-CN" emma:confidence="0">
                  <emma:literal>羔</emma:literal>
                </emma:interpretation>
                <emma:interpretation id="interp83" emma:lang="zh-CN" emma:confidence="0">
                  <emma:literal>蕊</emma:literal>
                </emma:interpretation>
                <emma:interpretation id="interp84" emma:lang="zh-CN" emma:confidence="0">
                  <emma:literal>怠</emma:literal>
                </emma:interpretation>
              </emma:one-of>
            </emma:emma>
          </inkml:annotationXML>
          <inkml:trace contextRef="#ctx0" brushRef="#br1" timeOffset="1.29747E6">7605 2978 3612,'12'9'5289,"-9"8"-774,-3 0 0,5 5-1548,-1 7-2322,-3 2-129,1-4-1161,5 4-258,-7-14-774,12 12-258,-12-29-387,12 14 258,-12-14 258,0 0 387,12-12 645,-12 12 774,13-24 903,-9 6 774,8 9 0,-4-9-129,15 9 0,-10-11-387,18 10-129,-6-10-387,9 9-258,-3-5-387,-2 3-129,5 6-774,-16-4-516,7 9-1677,-10 2-1161,-15 0-129,0 12 129</inkml:trace>
          <inkml:trace contextRef="#ctx0" brushRef="#br1" timeOffset="1.29766E6">7673 3264 1935,'-43'61'4515,"21"-31"-129,10 11-645,1 1-1677,-6-4-1161,11-1-774,0 4-774,-2-14-1032,8 2-1161,0-5-1290,0-24-258,0 17 388</inkml:trace>
          <inkml:trace contextRef="#ctx0" brushRef="#br1" timeOffset="1.29802E6">7573 3552 903,'28'-52'4386,"-12"32"129,-1-1-1161,-2-1-903,11 10-774,-9-7-774,12 10-387,-5 3-387,4 1-258,3 5-129,-6-2 0,4 2 129,-6 5 0,-3 3 258,-8 8 0,-10-1 129,0 8 0,-19 3 0,-5 2 0,-10 4-129,-2 8 258,-8-7-129,3 4 0,3-8 0,7-2 0,3-8 129,12 0 0,16-19 129,0 0-258,0 0 0,22-14 0,5-6 0,9 0-129,2-4 0,5-2-258,1 4-129,-8 1-387,8 14-1161,-20-3-2451,-3 0-258,-21 10-516,15-1-129</inkml:trace>
          <inkml:trace contextRef="#ctx0" brushRef="#br1" timeOffset="1.29864E6">7175 3866 5934,'-17'9'5160,"17"7"-129,0-16-516,27 30-2838,-27-30-774,34 29-129,-14-16-387,4 2-129,0-2-258,-3-2-258,3 0 258,-6-5-387,2 2-258,-20-8-387,28 3-645,-27-12-774,14 4-516,-15-16-774,10 7 0,-7-11 258,10 3 1161,-12-7 1548,5 4 1161,5 9 1548,-7-5 1032,9 14 903,-13 7-258,19-7-129,-19 7-903,19 10-645,-19-10-645,25 18-516,-11-5-387,5 4 0,0-4-387,-4-2-129,5 4-258,-6-10-129,6 5-129,-20-10-387,25 2-387,-20-9 0,17 4-258,-17-21 129,15 13 258,-13-13 387,7 6 387,-4 2 774,-2-5 645,-8 21 387,10-18 258,4 21 129,-14-3-258,0 0 129,10 14-516,8 4-387,-18-18-258,27 20-258,-5-9-387,-6-8-645,17 10-2193,-14-11-1677,0-2-129,-2 0-516</inkml:trace>
          <inkml:trace contextRef="#ctx0" brushRef="#br1" timeOffset="1.29883E6">8108 3812 4386,'39'6'5547,"-20"1"-645,5 7 0,-2-13-2451,12 17-1290,-13-6-645,0-5-1548,2 6-3225,-7-2-774,-2-1 0,-14-10-516</inkml:trace>
        </inkml:traceGroup>
        <inkml:traceGroup>
          <inkml:annotationXML>
            <emma:emma xmlns:emma="http://www.w3.org/2003/04/emma" version="1.0">
              <emma:interpretation id="{ED7C585C-0958-442C-9907-B45EC2219BCB}" emma:medium="tactile" emma:mode="ink">
                <msink:context xmlns:msink="http://schemas.microsoft.com/ink/2010/main" type="inkWord" rotatedBoundingBox="21786,5047 22320,5017 22326,5119 21792,5148"/>
              </emma:interpretation>
              <emma:one-of disjunction-type="recognition" id="oneOf17">
                <emma:interpretation id="interp85" emma:lang="zh-CN" emma:confidence="0">
                  <emma:literal>一</emma:literal>
                </emma:interpretation>
                <emma:interpretation id="interp86" emma:lang="zh-CN" emma:confidence="0">
                  <emma:literal>-</emma:literal>
                </emma:interpretation>
                <emma:interpretation id="interp87" emma:lang="zh-CN" emma:confidence="0">
                  <emma:literal>‐</emma:literal>
                </emma:interpretation>
                <emma:interpretation id="interp88" emma:lang="zh-CN" emma:confidence="0">
                  <emma:literal>_</emma:literal>
                </emma:interpretation>
                <emma:interpretation id="interp89" emma:lang="zh-CN" emma:confidence="0">
                  <emma:literal>‘</emma:literal>
                </emma:interpretation>
              </emma:one-of>
            </emma:emma>
          </inkml:annotationXML>
          <inkml:trace contextRef="#ctx0" brushRef="#br1" timeOffset="1.29917E6">8601 3538 7998,'18'14'5160,"-4"-14"-387,7 3-129,0-7-3741,19 0-258,-6-11 0,12 4-387,0-5-129,5-1 0,-5 2 129,2-1-258,-10 4 0,-6-1-258,0 13-1677,-15-4-2580,-3 4-387,-14 0-387,12 2-258</inkml:trace>
        </inkml:traceGroup>
        <inkml:traceGroup>
          <inkml:annotationXML>
            <emma:emma xmlns:emma="http://www.w3.org/2003/04/emma" version="1.0">
              <emma:interpretation id="{BE2898B0-0459-4D01-9AB6-D56AD3D54031}" emma:medium="tactile" emma:mode="ink">
                <msink:context xmlns:msink="http://schemas.microsoft.com/ink/2010/main" type="inkWord" rotatedBoundingBox="22821,4718 23762,4666 23804,5424 22863,5475"/>
              </emma:interpretation>
              <emma:one-of disjunction-type="recognition" id="oneOf18">
                <emma:interpretation id="interp90" emma:lang="zh-CN" emma:confidence="0">
                  <emma:literal>次</emma:literal>
                </emma:interpretation>
                <emma:interpretation id="interp91" emma:lang="zh-CN" emma:confidence="0">
                  <emma:literal>吹</emma:literal>
                </emma:interpretation>
                <emma:interpretation id="interp92" emma:lang="zh-CN" emma:confidence="0">
                  <emma:literal>哎</emma:literal>
                </emma:interpretation>
                <emma:interpretation id="interp93" emma:lang="zh-CN" emma:confidence="0">
                  <emma:literal>攻</emma:literal>
                </emma:interpretation>
                <emma:interpretation id="interp94" emma:lang="zh-CN" emma:confidence="0">
                  <emma:literal>收</emma:literal>
                </emma:interpretation>
              </emma:one-of>
            </emma:emma>
          </inkml:annotationXML>
          <inkml:trace contextRef="#ctx0" brushRef="#br1" timeOffset="1.29959E6">9643 3335 9417,'16'-2'5160,"-16"2"-258,21 4-387,-21-4-4128,21 15-516,0 5-1161,-14-3-3096,9 4-387,-8-1-516,1 4 0</inkml:trace>
          <inkml:trace contextRef="#ctx0" brushRef="#br1" timeOffset="1.29975E6">9714 3632 4128,'-26'42'4773,"26"-42"-387,0 0-1161,0 0-1548,0 0-387,26-20-645,-2-4-645,-3-12-1032,16 5-1806,-3-7-1548,-5-8-129,5 2-258</inkml:trace>
          <inkml:trace contextRef="#ctx0" brushRef="#br1" timeOffset="1.3004E6">10319 3341 4386,'-3'-13'5547,"2"20"-645,-8 9 129,3 23-2193,-17-14-1419,8 21-129,-13-2-645,-1 10-258,-6-5-129,-4 6 0,-3-11-129,3 0 0,-1-10-129,2-7-129,7-5-387,-3-22-1290,15 2-3096,-3-9-258,12-8-129,-1-12-645</inkml:trace>
          <inkml:trace contextRef="#ctx0" brushRef="#br1" timeOffset="1.30015E6">10064 3126 6063,'9'-23'5160,"-9"23"-516,0 0-903,6 16-2064,-12 1-387,6 9-774,-1-1 0,1 2-387,1-4-129,4-2 129,1-5-258,-6-16 0,17 23 129,-17-23 0,0 0-129,12 11 129,-12-11 129,0 0-129,20 0 0,-7-5 0,3-4 0,6-4 0,4-3-129,7-4 0,7 1 0,1-3 0,-1 3 0,-1 2 129,-1 4 0,-8 6 0,-8 6 129,-5 1 0,-17 0 0,12 20-129,-12 0 0,-8 4 0,-1 2-129,-7 4 129,-2 3-129,-1-2 129,0 2 0,3-3-129,5 1-258,-4-15-774,15 5-2580,0-21-903,-9 18-129,9-18-387</inkml:trace>
          <inkml:trace contextRef="#ctx0" brushRef="#br1" timeOffset="1.30062E6">10227 3577 9933,'88'58'5418,"-51"-30"-387,5 4-129,-16-9-4128,11 6-258,-9-9-129,1-3-258,-7-1-129,-4-5-129,0 0-258,-18-11-1032,27 9-3354,-27-9-258,15 2-387,-15-2-516</inkml:trace>
        </inkml:traceGroup>
        <inkml:traceGroup>
          <inkml:annotationXML>
            <emma:emma xmlns:emma="http://www.w3.org/2003/04/emma" version="1.0">
              <emma:interpretation id="{E5184798-3C82-4B03-B233-6AFE3ED9F783}" emma:medium="tactile" emma:mode="ink">
                <msink:context xmlns:msink="http://schemas.microsoft.com/ink/2010/main" type="inkWord" rotatedBoundingBox="24172,5380 24261,5376 24261,5388 24173,5393"/>
              </emma:interpretation>
              <emma:one-of disjunction-type="recognition" id="oneOf19">
                <emma:interpretation id="interp95" emma:lang="zh-CN" emma:confidence="0">
                  <emma:literal>一</emma:literal>
                </emma:interpretation>
                <emma:interpretation id="interp96" emma:lang="zh-CN" emma:confidence="0">
                  <emma:literal>·</emma:literal>
                </emma:interpretation>
                <emma:interpretation id="interp97" emma:lang="zh-CN" emma:confidence="0">
                  <emma:literal>‐</emma:literal>
                </emma:interpretation>
                <emma:interpretation id="interp98" emma:lang="zh-CN" emma:confidence="0">
                  <emma:literal>-</emma:literal>
                </emma:interpretation>
                <emma:interpretation id="interp99" emma:lang="zh-CN" emma:confidence="0">
                  <emma:literal>.</emma:literal>
                </emma:interpretation>
              </emma:one-of>
            </emma:emma>
          </inkml:annotationXML>
          <inkml:trace contextRef="#ctx0" brushRef="#br1" timeOffset="1.30078E6">10983 3800 7611,'43'0'129,"-27"-7"-129,1 4-129,-5-2-4902</inkml:trace>
        </inkml:traceGroup>
      </inkml:traceGroup>
    </inkml:traceGroup>
    <inkml:traceGroup>
      <inkml:annotationXML>
        <emma:emma xmlns:emma="http://www.w3.org/2003/04/emma" version="1.0">
          <emma:interpretation id="{66D9AB56-9692-449D-BA8C-B1049C747603}" emma:medium="tactile" emma:mode="ink">
            <msink:context xmlns:msink="http://schemas.microsoft.com/ink/2010/main" type="paragraph" rotatedBoundingBox="17031,6087 23585,5017 24137,8396 17583,9466" alignmentLevel="5"/>
          </emma:interpretation>
        </emma:emma>
      </inkml:annotationXML>
      <inkml:traceGroup>
        <inkml:annotationXML>
          <emma:emma xmlns:emma="http://www.w3.org/2003/04/emma" version="1.0">
            <emma:interpretation id="{D4B2F252-7BC0-4572-A54E-D0FBB3463579}" emma:medium="tactile" emma:mode="ink">
              <msink:context xmlns:msink="http://schemas.microsoft.com/ink/2010/main" type="inkBullet" rotatedBoundingBox="17134,6717 17989,6578 18120,7381 17265,7520"/>
            </emma:interpretation>
            <emma:one-of disjunction-type="recognition" id="oneOf20">
              <emma:interpretation id="interp100" emma:lang="zh-CN" emma:confidence="0">
                <emma:literal>力</emma:literal>
              </emma:interpretation>
              <emma:interpretation id="interp101" emma:lang="zh-CN" emma:confidence="0">
                <emma:literal>少</emma:literal>
              </emma:interpretation>
              <emma:interpretation id="interp102" emma:lang="zh-CN" emma:confidence="0">
                <emma:literal>》</emma:literal>
              </emma:interpretation>
              <emma:interpretation id="interp103" emma:lang="zh-CN" emma:confidence="0">
                <emma:literal>九</emma:literal>
              </emma:interpretation>
              <emma:interpretation id="interp104" emma:lang="zh-CN" emma:confidence="0">
                <emma:literal>才</emma:literal>
              </emma:interpretation>
            </emma:one-of>
          </emma:emma>
        </inkml:annotationXML>
        <inkml:trace contextRef="#ctx0" brushRef="#br0" timeOffset="56253.6988">4410 5267 3870,'82'-32'5418,"-39"32"-387,-2 4-129,7 19-3870,-13-4-129,8 12-387,-8-6 0,-2 1-387,-3 0 0,-4-3-129,-4-2 0,-5-4 0,-6-1 0,-7 0 0,-4-3 0,-12 2 258,-11 2-258,-11 5 258,-13 3-129,-8 6 0,-10 5 0,-6 4 129,-4 3-258,-1 0 129,1 2-129,5-10 0,9-1-258,9-13-129,17-2-645,-2-14-3741,22-6-258,11-12-387,4-8-258</inkml:trace>
        <inkml:trace contextRef="#ctx0" brushRef="#br0" timeOffset="55910.4982">4555 5042 1419,'2'-15'5031,"-2"15"387,0 0-258,0 15-2451,-14 6-1161,6 24-258,-22-2-516,7 18-258,-12 5-387,-2 9-129,-4 0-258,3-7-129,6 2-645,-4-26-1032,19 1-2838,0-12-387,5-11-129</inkml:trace>
      </inkml:traceGroup>
      <inkml:traceGroup>
        <inkml:annotationXML>
          <emma:emma xmlns:emma="http://www.w3.org/2003/04/emma" version="1.0">
            <emma:interpretation id="{27F5B027-2980-41AE-ADE8-C71A84C63077}" emma:medium="tactile" emma:mode="ink">
              <msink:context xmlns:msink="http://schemas.microsoft.com/ink/2010/main" type="line" rotatedBoundingBox="18487,5849 23585,5017 23836,6558 18739,7389"/>
            </emma:interpretation>
          </emma:emma>
        </inkml:annotationXML>
        <inkml:traceGroup>
          <inkml:annotationXML>
            <emma:emma xmlns:emma="http://www.w3.org/2003/04/emma" version="1.0">
              <emma:interpretation id="{A56B5F04-ACFA-45E5-BD11-0839019212E9}" emma:medium="tactile" emma:mode="ink">
                <msink:context xmlns:msink="http://schemas.microsoft.com/ink/2010/main" type="inkWord" rotatedBoundingBox="18495,5896 19964,5656 20107,6533 18638,6773"/>
              </emma:interpretation>
              <emma:one-of disjunction-type="recognition" id="oneOf21">
                <emma:interpretation id="interp105" emma:lang="zh-CN" emma:confidence="0">
                  <emma:literal>心</emma:literal>
                </emma:interpretation>
                <emma:interpretation id="interp106" emma:lang="zh-CN" emma:confidence="0">
                  <emma:literal>王</emma:literal>
                </emma:interpretation>
                <emma:interpretation id="interp107" emma:lang="zh-CN" emma:confidence="0">
                  <emma:literal>艹</emma:literal>
                </emma:interpretation>
                <emma:interpretation id="interp108" emma:lang="zh-CN" emma:confidence="0">
                  <emma:literal>士</emma:literal>
                </emma:interpretation>
                <emma:interpretation id="interp109" emma:lang="zh-CN" emma:confidence="0">
                  <emma:literal>三</emma:literal>
                </emma:interpretation>
              </emma:one-of>
            </emma:emma>
          </inkml:annotationXML>
          <inkml:trace contextRef="#ctx0" brushRef="#br0" timeOffset="58390.9026">5620 5061 4386,'-111'56'5031,"73"-36"0,16-2-516,20-1-3096,2-17-774,29 4 0,13-9 0,20-7-258,12-11 0,18-1-258,10-6 129,13 3-129,1-4-129,2 3 0,-3 2 0,-8 4-258,0 14-387,-20-15-1032,3 14-2709,-15-3-774,-7-2-258,-9-2 258</inkml:trace>
          <inkml:trace contextRef="#ctx0" brushRef="#br0" timeOffset="58141.3021">6088 4450 3225,'-83'66'5031,"44"-34"0,6-2-387,5-9-2193,18 5-1290,1-15-387,10 0-387,11-6-129,7-2-387,7 4-516,-4-7-1161,14 0-2838,-8 7-258,-2 1-387,-9 9 0</inkml:trace>
          <inkml:trace contextRef="#ctx0" brushRef="#br0" timeOffset="57969.7018">5890 4210 8127,'41'-5'5160,"-17"5"0,1 7-516,-3 14-4128,-1-8-258,7 3-129,2-2-387,-2-6-645,9 10-2064,-9-7-1806,-8-2-258,-6 2-387</inkml:trace>
        </inkml:traceGroup>
        <inkml:traceGroup>
          <inkml:annotationXML>
            <emma:emma xmlns:emma="http://www.w3.org/2003/04/emma" version="1.0">
              <emma:interpretation id="{E4DC528A-C7AA-4CC8-B238-77B45A3151BD}" emma:medium="tactile" emma:mode="ink">
                <msink:context xmlns:msink="http://schemas.microsoft.com/ink/2010/main" type="inkWord" rotatedBoundingBox="19844,5628 20789,5474 21002,6782 20058,6936"/>
              </emma:interpretation>
              <emma:one-of disjunction-type="recognition" id="oneOf22">
                <emma:interpretation id="interp110" emma:lang="zh-CN" emma:confidence="0">
                  <emma:literal>点</emma:literal>
                </emma:interpretation>
                <emma:interpretation id="interp111" emma:lang="zh-CN" emma:confidence="0">
                  <emma:literal>忐</emma:literal>
                </emma:interpretation>
                <emma:interpretation id="interp112" emma:lang="zh-CN" emma:confidence="0">
                  <emma:literal>总</emma:literal>
                </emma:interpretation>
                <emma:interpretation id="interp113" emma:lang="zh-CN" emma:confidence="0">
                  <emma:literal>羔</emma:literal>
                </emma:interpretation>
                <emma:interpretation id="interp114" emma:lang="zh-CN" emma:confidence="0">
                  <emma:literal>怠</emma:literal>
                </emma:interpretation>
              </emma:one-of>
            </emma:emma>
          </inkml:annotationXML>
          <inkml:trace contextRef="#ctx0" brushRef="#br0" timeOffset="60060.1055">6818 4883 4773,'-15'5'5547,"9"15"-258,10-4-258,-4-16-2580,28 41-1290,-17-14-129,10 8-387,-6 0-258,5 3-258,-1-5 0,0-2-129,0-8-129,-4-2-129,2-8 0,-4-10 0,2-3-258,-5-16 129,5-1-258,-9-9 258,5 0-129,-3-3 387,2 5-129,-2 6 258,-1 2 258,-7 16 129,17-9 129,-17 9 129,16 8-129,-4 9 0,-3-6-129,3 4-129,-2-3 0,4 0-258,-1 1 129,0-3-129,1-2-129,1-3 0,0 1-129,-2-6-258,4 0-129,-5-11-258,8 3 258,-8-10-129,8 6 129,-4-4 129,3 3 258,0 3 387,-6 3 387,6 7 0,-19 0 129,24 3 0,-24-3-129,13 14 129,-13-14-387,10 18-129,-3-7-387,-7-11-129,15 17-645,-15-17-516,25 8-903,-25-8-903,30 0 0,-21-11 387,21 9 1290,-12-9 774,5 4 903,4 3 1032,-14-7 1032,17 11 1032,-16-1 258,11 7-645,-25-6-1290,30 17-129,-30-17-516,21 27-516,-10-6-387,-11-21-1677,7 16-2580,-7-16-774,2 16 0,-2-16-516</inkml:trace>
          <inkml:trace contextRef="#ctx0" brushRef="#br0" timeOffset="59342.5042">7182 3959 9804,'14'-10'5418,"8"10"-387,-22 0-645,14 23-3741,-12-2-258,4 8 0,-3 0-387,2-3 129,1-2-258,-2-3 0,3-6 0,-7-15-129,13 16 129,-13-16 0,15 0 0,-15 0 129,22-5-129,-8 2 258,2-3-258,3 3 129,2 1 129,2 2-129,2-2 0,-1 1 0,-2 1 0,-1 0 0,-5 0 0,-3 0 0,-13 0-129,0 0 0,0 16 0,-13-3 0,-7 0-258,-5 4 129,-5-1 0,-1-1-129,5 0 0,0-5 129,6 1-129,3-4 129,3 0-129,14-7 129,-17 9 129,17-9 258,-12 14 0,6-2 258,-1 0 0,0 11-129,-3 1 129,2 7-129,-5 3 0,1 4 0,0 2-129,-1-2-129,1-3-129,-2-7 0,8-2-129,0-14 129,6-12-129,0 0 0,0 0 0,6-10 129,5-5 0,3-3 0,3-3 129,1 3 0,1 0 0,4 3 129,0 3 0,3 3-129,-2-1 129,-2 5-129,0 0 0,-5 4 0,-1-1 0,-4 2 129,-12 0 0,8 13 0,-8-13 0,-9 28 258,-12-11-129,-1 7 129,-11 0-129,0 3 258,-7-3-258,4 1-129,-1-4 129,6-4-129,6-4-129,9-6 129,16-7-129,0 0 0,0 0 0,15-8 0,7-5 0,7-2-129,6-2 129,3-3-387,3 7-387,-10-7-516,10 18-1677,-16-9-1935,-4 8-387,-21 3-387</inkml:trace>
        </inkml:traceGroup>
        <inkml:traceGroup>
          <inkml:annotationXML>
            <emma:emma xmlns:emma="http://www.w3.org/2003/04/emma" version="1.0">
              <emma:interpretation id="{75453C8D-EBF8-4F61-A043-5608202EC137}" emma:medium="tactile" emma:mode="ink">
                <msink:context xmlns:msink="http://schemas.microsoft.com/ink/2010/main" type="inkWord" rotatedBoundingBox="21188,6018 21907,5901 21989,6402 21270,6519"/>
              </emma:interpretation>
              <emma:one-of disjunction-type="recognition" id="oneOf23">
                <emma:interpretation id="interp115" emma:lang="zh-CN" emma:confidence="0">
                  <emma:literal>二</emma:literal>
                </emma:interpretation>
                <emma:interpretation id="interp116" emma:lang="zh-CN" emma:confidence="0">
                  <emma:literal>上</emma:literal>
                </emma:interpretation>
                <emma:interpretation id="interp117" emma:lang="zh-CN" emma:confidence="0">
                  <emma:literal>亠</emma:literal>
                </emma:interpretation>
                <emma:interpretation id="interp118" emma:lang="zh-CN" emma:confidence="0">
                  <emma:literal>匕</emma:literal>
                </emma:interpretation>
                <emma:interpretation id="interp119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61230.1076">8078 4916 8127,'31'6'5418,"-1"-9"-258,9-8-258,16 1-3741,1-8-516,15-2-129,0-4-258,1 1 0,-5 2-258,-9 1-129,-5 8-387,-16-7-516,2 19-2322,-21 0-1548,-5 0-516,-13 0-387,0 0 517</inkml:trace>
          <inkml:trace contextRef="#ctx0" brushRef="#br0" timeOffset="60980.5071">8338 4372 9288,'35'2'5547,"-18"1"-258,5 7-258,-7-7-4257,11 9-258,-3-3 0,1 2-387,3 0-129,-3-3-387,7 10-1032,-15-13-3483,6 6-129,-10-5-516,-12-6-387</inkml:trace>
        </inkml:traceGroup>
        <inkml:traceGroup>
          <inkml:annotationXML>
            <emma:emma xmlns:emma="http://www.w3.org/2003/04/emma" version="1.0">
              <emma:interpretation id="{6F955EDD-2E9C-49A9-82E1-D482584E7BF1}" emma:medium="tactile" emma:mode="ink">
                <msink:context xmlns:msink="http://schemas.microsoft.com/ink/2010/main" type="inkWord" rotatedBoundingBox="22282,5706 23237,5550 23395,6514 22439,6670"/>
              </emma:interpretation>
              <emma:one-of disjunction-type="recognition" id="oneOf24">
                <emma:interpretation id="interp120" emma:lang="zh-CN" emma:confidence="0">
                  <emma:literal>必</emma:literal>
                </emma:interpretation>
                <emma:interpretation id="interp121" emma:lang="zh-CN" emma:confidence="0">
                  <emma:literal>※</emma:literal>
                </emma:interpretation>
                <emma:interpretation id="interp122" emma:lang="zh-CN" emma:confidence="0">
                  <emma:literal>丸</emma:literal>
                </emma:interpretation>
                <emma:interpretation id="interp123" emma:lang="zh-CN" emma:confidence="0">
                  <emma:literal>*</emma:literal>
                </emma:interpretation>
                <emma:interpretation id="interp124" emma:lang="zh-CN" emma:confidence="0">
                  <emma:literal>义</emma:literal>
                </emma:interpretation>
              </emma:one-of>
            </emma:emma>
          </inkml:annotationXML>
          <inkml:trace contextRef="#ctx0" brushRef="#br0" timeOffset="62197.3093">9726 4401 6708,'0'7'5418,"0"4"-129,0 19-1677,-12-18-1161,8 23-774,-16-10-516,5 15-258,-15-5-387,-4 7-129,-8-1-129,-6 2-129,-2 1-258,-2-9-129,3 1-258,-1-23-774,21 4-3354,-6-17-516,11-2-516,6-19-258</inkml:trace>
          <inkml:trace contextRef="#ctx0" brushRef="#br0" timeOffset="61620.1082">9250 4635 7224,'-31'52'5031,"18"-33"-129,-1-12-1032,14 6-2193,0-13-774,11-10-516,6-7-258,9-8-645,10 3-645,-6-11-3483,14-10-129,-5-4-516,4-6-129</inkml:trace>
          <inkml:trace contextRef="#ctx0" brushRef="#br0" timeOffset="61479.708">9157 4446 8127,'15'-15'5289,"1"7"-516,-16 8 0,26 1-4257,-11 5-774,-15-6-1548,27 7-2709,-17 7-258,2 1-516,-7 5 0</inkml:trace>
          <inkml:trace contextRef="#ctx0" brushRef="#br0" timeOffset="62400.1096">9683 4682 9417,'158'46'5676,"-88"-17"-645,-7 2 129,-9-4-4257,-4 4-387,-12-7-129,-6-3-129,-6-1-387,-12-16-1548,3 5-3225,-17-9-129,0 0-516,0 0-516</inkml:trace>
          <inkml:trace contextRef="#ctx0" brushRef="#br0" timeOffset="62010.1089">9694 4017 5289,'0'0'5418,"0"0"-516,0 14-129,-18 1-2967,15 15-774,-8-8-387,9 7-129,-1-9 0,3 0-258,0-4-129,7-2-129,-7-14 0,19 19-129,-4-13 129,1-1 0,1 0-129,3-4 129,5 2 129,2-2-129,3-1 129,0 0 0,0 0 0,1 0 0,-4 0 0,1 0 0,-8 0-129,-1 1 129,-19-1 0,16 10-129,-16-10 0,-4 27 0,-13-8 0,-10 0-129,-5 7 0,-8 2-258,5 3-129,-8-14-1161,14 9-2193,-3-15-1032,10-2-258,7-9-387</inkml:trace>
        </inkml:traceGroup>
        <inkml:traceGroup>
          <inkml:annotationXML>
            <emma:emma xmlns:emma="http://www.w3.org/2003/04/emma" version="1.0">
              <emma:interpretation id="{1452312B-8543-4964-9E24-07D8A1E33ABF}" emma:medium="tactile" emma:mode="ink">
                <msink:context xmlns:msink="http://schemas.microsoft.com/ink/2010/main" type="inkWord" rotatedBoundingBox="23747,6551 23833,6536 23836,6557 23750,6572"/>
              </emma:interpretation>
              <emma:one-of disjunction-type="recognition" id="oneOf25">
                <emma:interpretation id="interp125" emma:lang="zh-CN" emma:confidence="0">
                  <emma:literal>一</emma:literal>
                </emma:interpretation>
                <emma:interpretation id="interp126" emma:lang="zh-CN" emma:confidence="0">
                  <emma:literal>、</emma:literal>
                </emma:interpretation>
                <emma:interpretation id="interp127" emma:lang="zh-CN" emma:confidence="0">
                  <emma:literal>.</emma:literal>
                </emma:interpretation>
                <emma:interpretation id="interp128" emma:lang="zh-CN" emma:confidence="0">
                  <emma:literal>-</emma:literal>
                </emma:interpretation>
                <emma:interpretation id="interp129" emma:lang="zh-CN" emma:confidence="0">
                  <emma:literal>_</emma:literal>
                </emma:interpretation>
              </emma:one-of>
            </emma:emma>
          </inkml:annotationXML>
          <inkml:trace contextRef="#ctx0" brushRef="#br0" timeOffset="62524.9098">10557 4960 8901,'70'7'2580,"-50"-7"-2322,-20 0-258,0 0-5031,0 0-258</inkml:trace>
        </inkml:traceGroup>
      </inkml:traceGroup>
      <inkml:traceGroup>
        <inkml:annotationXML>
          <emma:emma xmlns:emma="http://www.w3.org/2003/04/emma" version="1.0">
            <emma:interpretation id="{B757F9D5-6074-4B32-B883-D6549FCBCD94}" emma:medium="tactile" emma:mode="ink">
              <msink:context xmlns:msink="http://schemas.microsoft.com/ink/2010/main" type="line" rotatedBoundingBox="18677,7587 23817,7261 23892,8437 18751,8762"/>
            </emma:interpretation>
          </emma:emma>
        </inkml:annotationXML>
        <inkml:traceGroup>
          <inkml:annotationXML>
            <emma:emma xmlns:emma="http://www.w3.org/2003/04/emma" version="1.0">
              <emma:interpretation id="{AFB41FBF-3282-4DED-ABB9-484D55754CA2}" emma:medium="tactile" emma:mode="ink">
                <msink:context xmlns:msink="http://schemas.microsoft.com/ink/2010/main" type="inkWord" rotatedBoundingBox="18678,7612 20687,7485 20748,8449 18740,8576"/>
              </emma:interpretation>
              <emma:one-of disjunction-type="recognition" id="oneOf26">
                <emma:interpretation id="interp130" emma:lang="zh-CN" emma:confidence="0">
                  <emma:literal>酥</emma:literal>
                </emma:interpretation>
                <emma:interpretation id="interp131" emma:lang="zh-CN" emma:confidence="0">
                  <emma:literal>酡</emma:literal>
                </emma:interpretation>
                <emma:interpretation id="interp132" emma:lang="zh-CN" emma:confidence="0">
                  <emma:literal>濉</emma:literal>
                </emma:interpretation>
                <emma:interpretation id="interp133" emma:lang="zh-CN" emma:confidence="0">
                  <emma:literal>酣</emma:literal>
                </emma:interpretation>
                <emma:interpretation id="interp134" emma:lang="zh-CN" emma:confidence="0">
                  <emma:literal>毗</emma:literal>
                </emma:interpretation>
              </emma:one-of>
            </emma:emma>
          </inkml:annotationXML>
          <inkml:trace contextRef="#ctx0" brushRef="#br0" timeOffset="66222.1163">6611 6738 6837,'0'0'5547,"2"17"-258,13-3-129,-15-14-3225,27 33-1161,-12-16 0,8 8-516,-2-7 129,2 1-387,0-7 0,0-2-387,4-7 0,-2-8 0,2-4-516,-9-13-129,12 8-129,-15-13 387,8 7-129,-10-2 516,3 6 129,-4 5 258,-12 11 516,26-8 258,-26 8 387,20 0-258,-20 0 129,25 15-387,-25-15 0,27 23-129,-15-10-258,4 3-258,-2-5 0,-1-4-129,2 1-258,-15-8 0,26 2-387,-26-2-387,28-6 0,-21-10 0,11 10 0,-10-10 258,8 10 258,-16 6 516,20-20 258,-9 18 387,-11 2 258,21-4 129,-21 4 129,22 0-129,-22 0-258,24 9-129,-11 1-129,0 1-387,2 4-387,-15-15-1419,26 14-2709,-26-14-387,16 6-387,-16-6-258</inkml:trace>
          <inkml:trace contextRef="#ctx0" brushRef="#br0" timeOffset="65660.5153">7220 6145 2322,'-40'40'5031,"21"-14"-129,1 3-129,8 15-2709,-13-13-903,9 13-258,-5-5-645,4 0-129,3-1-387,-3-13-258,13 0-387,2-25-258,-5 13-258,2-17 129,3 4 516,10-31 129,4 9 645,-2 1 258,-4-4 516,12 6 387,-11-6 0,14 12 0,-8-6-387,10 6-258,-5-3-129,5 3-258,-2 3-129,2 3 0,1 3-129,-6 4 0,1 0 0,-9 6 129,-7 5 129,-5 8 0,-4 4 0,-11 3 129,-13 0 0,0 7 258,-14-6-129,2 7 129,-6-11 0,7 1-129,-3-10 129,12 0 0,5-11-258,13-3 0,12 0 0,1-21-129,14 6 0,10-6-129,3 3 0,4-5-258,4 7-129,-7-4-129,3 12-387,-11-9-516,7 17-1677,-16 0-1935,-12 0-129,0 0-387</inkml:trace>
          <inkml:trace contextRef="#ctx0" brushRef="#br0" timeOffset="65161.3145">7287 5908 5934,'8'26'5418,"-8"-6"-258,-5-2-516,-9-4-3354,10 8-774,-2-5-258,5-1-258,-1-3 258,2-13-387,0 13 0,0-13 0,15 5 129,-15-5 0,26 0 0,-9 0 129,2 0-258,1-4 129,2-1 129,2 2-129,-1-6 0,0-1 0,-3 3 0,-6-4-129,2 2-258,-16 9 0,0 0-387,2-13-387,-2 19-645,-18 0-2838,-8 2-387,2 7-387</inkml:trace>
          <inkml:trace contextRef="#ctx0" brushRef="#br0" timeOffset="64584.1134">5496 6134 6708,'39'23'5676,"-21"11"-387,-6 5-516,9 22-3483,-12-2-387,6 14-387,-6-5-258,4 1-129,-5-7-387,1-12-129,1-5-645,-8-21-129,7-1-387,-9-23 0,0 0-129,0-24 258,0 5 129,-11-18 258,6 1 774,2-3 516,-2-9 387,6 7 258,4-7 258,17 12-129,-2-13 129,16 14-258,4-11 0,18 6-387,5-4 129,15 8-129,2-4-129,8 10 0,0 0-129,4 7 0,-10 6-129,-6 11 129,-9 5 258,-15 1-387,-10 8 129,-13 8-129,-8 7 129,-15 10-129,-6 3 129,-15 11 0,-13 4-258,-6 12 258,-9 4-129,-8 6 129,-7 0-258,-3-5 258,-3-1-258,6-15 129,4-6-258,3-21 0,12-12 0,3-18-258,11-20-129,0-23 0,9-13-129,-5-16-258,9 5 387,-4-3-129,4 9 516,2 8-129,-1 15 387,3 19 258,8 24 0,0 0 258,-14 20-129,12 16 129,-6 1-258,6 6-129,-2 1 0,-1-4-129,4-1-258,1-13-129,0-7-258,0-19-258,15 0 0,-9-25-387,14 4-387,-15-26 0,17 10-258,-12-14 258,17 10 387,-8-6 387,7 12 645,-3 10 387,-4 3 645,9 22 645,-28 0 0,28 20 258,-28 1-258,0 29 0,-12-10-387,1 15 0,-13-4-516,4 4-258,-3-9-129,6-3 0,4-12-258,2-11-129,10-5-129,1-15-516,18 0-774,-11-25-2709,14 8-1032,-4-8-258,4 6-258</inkml:trace>
          <inkml:trace contextRef="#ctx0" brushRef="#br0" timeOffset="64755.7136">5998 6700 4644,'-43'33'5160,"31"-22"-516,12-11-258,0 0-3354,11-5-258,13-14-387,11-7-516,10-1-387,-3-12-2064,8 3-1935,5 4-387,-5-3-129</inkml:trace>
          <inkml:trace contextRef="#ctx1" brushRef="#br0">6925 6256 0,'0'0'0,"0"0"0,0 0 0</inkml:trace>
        </inkml:traceGroup>
        <inkml:traceGroup>
          <inkml:annotationXML>
            <emma:emma xmlns:emma="http://www.w3.org/2003/04/emma" version="1.0">
              <emma:interpretation id="{29C915AA-EDAB-476B-8D5F-01A9139E4C1D}" emma:medium="tactile" emma:mode="ink">
                <msink:context xmlns:msink="http://schemas.microsoft.com/ink/2010/main" type="inkWord" rotatedBoundingBox="20743,8335 21006,8318 21017,8483 20754,8499"/>
              </emma:interpretation>
              <emma:one-of disjunction-type="recognition" id="oneOf27">
                <emma:interpretation id="interp135" emma:lang="zh-CN" emma:confidence="0">
                  <emma:literal>、</emma:literal>
                </emma:interpretation>
                <emma:interpretation id="interp136" emma:lang="zh-CN" emma:confidence="0">
                  <emma:literal>丶</emma:literal>
                </emma:interpretation>
                <emma:interpretation id="interp137" emma:lang="zh-CN" emma:confidence="0">
                  <emma:literal>,</emma:literal>
                </emma:interpretation>
                <emma:interpretation id="interp138" emma:lang="zh-CN" emma:confidence="0">
                  <emma:literal>‵</emma:literal>
                </emma:interpretation>
                <emma:interpretation id="interp139" emma:lang="zh-CN" emma:confidence="0">
                  <emma:literal>`</emma:literal>
                </emma:interpretation>
              </emma:one-of>
            </emma:emma>
          </inkml:annotationXML>
          <inkml:trace contextRef="#ctx0" brushRef="#br0" timeOffset="66393.7159">7554 6747 7353,'48'-6'5160,"-23"6"0,1 6-258,5 14-3612,-12-5-387,8 9-258,-5-5-258,-1 0-516,-2 0-129,-19-19-1677,21 19-2838,-21-19-387,14 10-258,-14-10-387</inkml:trace>
        </inkml:traceGroup>
        <inkml:traceGroup>
          <inkml:annotationXML>
            <emma:emma xmlns:emma="http://www.w3.org/2003/04/emma" version="1.0">
              <emma:interpretation id="{1DF5A2EC-7F6B-47BF-BD43-82D31CF6F4E3}" emma:medium="tactile" emma:mode="ink">
                <msink:context xmlns:msink="http://schemas.microsoft.com/ink/2010/main" type="inkWord" rotatedBoundingBox="21303,7690 22077,7641 22120,8329 21347,8378"/>
              </emma:interpretation>
              <emma:one-of disjunction-type="recognition" id="oneOf28">
                <emma:interpretation id="interp140" emma:lang="zh-CN" emma:confidence="0">
                  <emma:literal>王</emma:literal>
                </emma:interpretation>
                <emma:interpretation id="interp141" emma:lang="zh-CN" emma:confidence="0">
                  <emma:literal>上</emma:literal>
                </emma:interpretation>
                <emma:interpretation id="interp142" emma:lang="zh-CN" emma:confidence="0">
                  <emma:literal>÷</emma:literal>
                </emma:interpretation>
                <emma:interpretation id="interp143" emma:lang="zh-CN" emma:confidence="0">
                  <emma:literal>与</emma:literal>
                </emma:interpretation>
                <emma:interpretation id="interp144" emma:lang="zh-CN" emma:confidence="0">
                  <emma:literal>正</emma:literal>
                </emma:interpretation>
              </emma:one-of>
            </emma:emma>
          </inkml:annotationXML>
          <inkml:trace contextRef="#ctx0" brushRef="#br0" timeOffset="67080.1177">8268 6696 5547,'-77'50'5418,"56"-32"-129,7-11-387,15 7-1806,-1-14-1806,40 0-387,-1-9-387,18 2 0,2-5-129,9-1-258,3-2-129,1-6-258,2 8-516,-13-21-1806,5 14-2322,-12-7-258,2-2-516,-11-5 0</inkml:trace>
          <inkml:trace contextRef="#ctx0" brushRef="#br0" timeOffset="66846.1174">8484 6386 8127,'-46'50'5160,"33"-34"-258,13-16-129,2 14-3612,-2-14-516,29-10-387,-5-1-387,2-5-645,14 14-2322,-10-12-1419,1 6-645,-8 0-258,-5 3 129</inkml:trace>
          <inkml:trace contextRef="#ctx0" brushRef="#br0" timeOffset="66690.1171">8453 6081 8901,'33'-5'5289,"-12"5"-129,-1 0-387,3 1-3870,-1 2-774,1-3-516,8 10-1419,-12-7-3096,0 7 0,-19-10-258,17 26-387</inkml:trace>
        </inkml:traceGroup>
        <inkml:traceGroup>
          <inkml:annotationXML>
            <emma:emma xmlns:emma="http://www.w3.org/2003/04/emma" version="1.0">
              <emma:interpretation id="{E6DF3049-6FDE-4E75-A3C8-DE5444AA18ED}" emma:medium="tactile" emma:mode="ink">
                <msink:context xmlns:msink="http://schemas.microsoft.com/ink/2010/main" type="inkWord" rotatedBoundingBox="22360,7353 23486,7282 23552,8314 22425,8385"/>
              </emma:interpretation>
              <emma:one-of disjunction-type="recognition" id="oneOf29">
                <emma:interpretation id="interp145" emma:lang="zh-CN" emma:confidence="0">
                  <emma:literal>义</emma:literal>
                </emma:interpretation>
                <emma:interpretation id="interp146" emma:lang="zh-CN" emma:confidence="0">
                  <emma:literal>戊</emma:literal>
                </emma:interpretation>
                <emma:interpretation id="interp147" emma:lang="zh-CN" emma:confidence="0">
                  <emma:literal>必</emma:literal>
                </emma:interpretation>
                <emma:interpretation id="interp148" emma:lang="zh-CN" emma:confidence="0">
                  <emma:literal>戈</emma:literal>
                </emma:interpretation>
                <emma:interpretation id="interp149" emma:lang="zh-CN" emma:confidence="0">
                  <emma:literal>*</emma:literal>
                </emma:interpretation>
              </emma:one-of>
            </emma:emma>
          </inkml:annotationXML>
          <inkml:trace contextRef="#ctx0" brushRef="#br0" timeOffset="67407.7184">9293 6341 7998,'-52'66'4902,"36"-43"-129,4-13-387,12-10-3354,0-11-1290,24-7-2709,9-13-1419,4-12-645,10-5-258,-2-10 130</inkml:trace>
          <inkml:trace contextRef="#ctx0" brushRef="#br0" timeOffset="67953.7194">9874 6125 8514,'29'12'5418,"-22"17"-258,-7 2-258,0 22-2967,-19-12-903,-4 18-258,-17-2-387,-5 9-129,-14-3-129,-5-5-129,-2-4-258,-1-15-387,11 6-1677,-2-30-2709,15-7-129,8-17-516,16-14-129</inkml:trace>
          <inkml:trace contextRef="#ctx0" brushRef="#br0" timeOffset="67267.3182">9320 5959 6063,'17'8'5160,"-2"11"-774,-15-19-516,21 17-4773,-8 0-3354,-8-3-129,3 7-516,-6 1 129</inkml:trace>
          <inkml:trace contextRef="#ctx0" brushRef="#br0" timeOffset="68125.3197">9732 6416 12126,'159'1'5676,"-90"19"-258,-2 13-258,-22 2-4386,6 6-258,-11-2-387,-4-4-258,0 3-903,-22-14-3483,7-3-516,-6-8-516,0-2 0</inkml:trace>
          <inkml:trace contextRef="#ctx0" brushRef="#br0" timeOffset="67766.519">9783 5724 5160,'-2'26'5547,"-5"-6"-387,-4 4-387,11 8-2322,-12-16-1161,12 13-387,0-10-516,5-2-129,8 1-129,6-9-129,7 1-129,5-6 129,5-4-129,5 0 129,6-5 0,4-4 0,0-3 0,1 1 129,-2 1-129,-2 4 129,-11 2 0,-7 4 0,-11 8 0,-15 9 129,-4 8-129,-19 5 0,-14 4 129,-9 3-129,-3 2-129,-8-3-258,5 0-387,-7-17-774,22 9-2193,-7-14-1161,12-9-774,6-5 129</inkml:trace>
        </inkml:traceGroup>
        <inkml:traceGroup>
          <inkml:annotationXML>
            <emma:emma xmlns:emma="http://www.w3.org/2003/04/emma" version="1.0">
              <emma:interpretation id="{F4344E99-A8FD-49B4-BD6D-A1D2B4AE02CB}" emma:medium="tactile" emma:mode="ink">
                <msink:context xmlns:msink="http://schemas.microsoft.com/ink/2010/main" type="inkWord" rotatedBoundingBox="23805,8416 23890,8410 23892,8437 23806,8442"/>
              </emma:interpretation>
              <emma:one-of disjunction-type="recognition" id="oneOf30">
                <emma:interpretation id="interp150" emma:lang="zh-CN" emma:confidence="0">
                  <emma:literal>、</emma:literal>
                </emma:interpretation>
                <emma:interpretation id="interp151" emma:lang="zh-CN" emma:confidence="0">
                  <emma:literal>.</emma:literal>
                </emma:interpretation>
                <emma:interpretation id="interp152" emma:lang="zh-CN" emma:confidence="0">
                  <emma:literal>丶</emma:literal>
                </emma:interpretation>
                <emma:interpretation id="interp153" emma:lang="zh-CN" emma:confidence="0">
                  <emma:literal>一</emma:literal>
                </emma:interpretation>
                <emma:interpretation id="interp154" emma:lang="zh-CN" emma:confidence="0">
                  <emma:literal>_</emma:literal>
                </emma:interpretation>
              </emma:one-of>
            </emma:emma>
          </inkml:annotationXML>
          <inkml:trace contextRef="#ctx0" brushRef="#br0" timeOffset="68234.5199">10615 6825 11481,'71'14'1032,"-55"-7"-774,-16-7-645,0 0-4644</inkml:trace>
        </inkml:traceGroup>
      </inkml:traceGroup>
    </inkml:traceGroup>
    <inkml:traceGroup>
      <inkml:annotationXML>
        <emma:emma xmlns:emma="http://www.w3.org/2003/04/emma" version="1.0">
          <emma:interpretation id="{CFD1735B-8A13-4074-8CEA-0FFEF448C4A3}" emma:medium="tactile" emma:mode="ink">
            <msink:context xmlns:msink="http://schemas.microsoft.com/ink/2010/main" type="paragraph" rotatedBoundingBox="16337,8958 22319,8881 22341,10578 16358,10655" alignmentLevel="4"/>
          </emma:interpretation>
        </emma:emma>
      </inkml:annotationXML>
      <inkml:traceGroup>
        <inkml:annotationXML>
          <emma:emma xmlns:emma="http://www.w3.org/2003/04/emma" version="1.0">
            <emma:interpretation id="{BF77F74F-37B7-480F-9EF5-6BB65155F22E}" emma:medium="tactile" emma:mode="ink">
              <msink:context xmlns:msink="http://schemas.microsoft.com/ink/2010/main" type="line" rotatedBoundingBox="16337,8958 22319,8881 22341,10578 16358,10655"/>
            </emma:interpretation>
          </emma:emma>
        </inkml:annotationXML>
        <inkml:traceGroup>
          <inkml:annotationXML>
            <emma:emma xmlns:emma="http://www.w3.org/2003/04/emma" version="1.0">
              <emma:interpretation id="{8FDCF0E9-1668-4891-8856-F795C962EFDE}" emma:medium="tactile" emma:mode="ink">
                <msink:context xmlns:msink="http://schemas.microsoft.com/ink/2010/main" type="inkWord" rotatedBoundingBox="16339,9110 17460,9096 17477,10408 16355,10422"/>
              </emma:interpretation>
              <emma:one-of disjunction-type="recognition" id="oneOf31">
                <emma:interpretation id="interp155" emma:lang="zh-CN" emma:confidence="0">
                  <emma:literal>分</emma:literal>
                </emma:interpretation>
                <emma:interpretation id="interp156" emma:lang="zh-CN" emma:confidence="0">
                  <emma:literal>勿</emma:literal>
                </emma:interpretation>
                <emma:interpretation id="interp157" emma:lang="zh-CN" emma:confidence="0">
                  <emma:literal>万</emma:literal>
                </emma:interpretation>
                <emma:interpretation id="interp158" emma:lang="zh-CN" emma:confidence="0">
                  <emma:literal>可</emma:literal>
                </emma:interpretation>
                <emma:interpretation id="interp159" emma:lang="zh-CN" emma:confidence="0">
                  <emma:literal>市</emma:literal>
                </emma:interpretation>
              </emma:one-of>
            </emma:emma>
          </inkml:annotationXML>
          <inkml:trace contextRef="#ctx0" brushRef="#br0" timeOffset="68983.3212">3425 7645 2322,'-19'49'4902,"-19"-17"-645,0 16-387,-14-7-4515,2-5-3741,12-2-387,2-17 0</inkml:trace>
          <inkml:trace contextRef="#ctx0" brushRef="#br0" timeOffset="69170.5215">3721 7517 7740,'184'-7'6063,"-105"17"-774,-5 8-258,-23 1-4128,1 6-387,-8 0-258,-9-1-645,-7 10-645,-24-5-3999,-3 1-129,-13-1-645,-11 3-129</inkml:trace>
          <inkml:trace contextRef="#ctx0" brushRef="#br0" timeOffset="69700.9224">3608 8156 516,'0'0'4128,"30"1"-129,-5-8 258,17-14-3096,7 6-516,-2-12 258,15 12 258,-12-8 0,9 15 258,-20-2-258,3 11-129,-22 7 0,-6 23-258,-18 4-129,-13 17 0,-15 5-129,-9 8-129,-11 1 0,-4 4-129,-7-4 129,7-10-258,4-13 0,8-12-258,9-20 0,10-14-129,13-18-516,8-27 0,15-3-387,4-18 129,16 4-129,-6-8 387,9 13 129,-6 6 258,3 5 516,-3 19 387,-15 2 258,1 26 387,-14 2-129,0 18 0,-23 11 129,-2 23-258,-18 10-129,-6 15-258,-11 7 0,-10 5-258,-5 1 0,6-8-258,1-12 0,13-16-258,10-11-387,10-32-387,35-11-2451,-2-7-1806,19-27-387,19-17-645,14-8 388</inkml:trace>
        </inkml:traceGroup>
        <inkml:traceGroup>
          <inkml:annotationXML>
            <emma:emma xmlns:emma="http://www.w3.org/2003/04/emma" version="1.0">
              <emma:interpretation id="{EC5464A5-4610-4E8A-9114-E10C262FE877}" emma:medium="tactile" emma:mode="ink">
                <msink:context xmlns:msink="http://schemas.microsoft.com/ink/2010/main" type="inkWord" rotatedBoundingBox="17794,8964 18821,8951 18836,10155 17810,10169"/>
              </emma:interpretation>
              <emma:one-of disjunction-type="recognition" id="oneOf32">
                <emma:interpretation id="interp160" emma:lang="zh-CN" emma:confidence="0">
                  <emma:literal>段</emma:literal>
                </emma:interpretation>
                <emma:interpretation id="interp161" emma:lang="zh-CN" emma:confidence="0">
                  <emma:literal>箴</emma:literal>
                </emma:interpretation>
                <emma:interpretation id="interp162" emma:lang="zh-CN" emma:confidence="0">
                  <emma:literal>茂</emma:literal>
                </emma:interpretation>
                <emma:interpretation id="interp163" emma:lang="zh-CN" emma:confidence="0">
                  <emma:literal>晟</emma:literal>
                </emma:interpretation>
                <emma:interpretation id="interp164" emma:lang="zh-CN" emma:confidence="0">
                  <emma:literal>殿</emma:literal>
                </emma:interpretation>
              </emma:one-of>
            </emma:emma>
          </inkml:annotationXML>
          <inkml:trace contextRef="#ctx0" brushRef="#br0" timeOffset="70153.3232">4663 7527 6837,'11'-10'5418,"-11"10"-258,24-14-258,-4 9-3999,2-11-516,11 3 0,1-7-258,2-1-129,-2 4-129,-2-3-129,-7 8 0,-6 2 0,-7 10 129,-12 0 0,0 20 129,-11 8 129,-7 3 129,0 15 129,-6 6 129,1 11 0,-3 6 0,3 11-129,-4 8 0,5 11-129,-2-2 0,-2 4 0,2-6-129,4-10 0,4-7-258,1-11 0,3-11-129,3-27-129,8-4-387,1-25-645,0 0-1161,-6-30-2580,6-13-258,0-23-387</inkml:trace>
          <inkml:trace contextRef="#ctx0" brushRef="#br0" timeOffset="70668.1241">4845 8088 1677,'-71'93'5547,"41"-51"-258,-1-4-129,7 3-2064,0-27-1290,20 1-774,4-15-516,3-11 0,13-14-387,10-10-516,10-4-129,-3-21-774,16 13-1548,-10-15-2193,6-2-387,-7-2-258</inkml:trace>
          <inkml:trace contextRef="#ctx0" brushRef="#br0" timeOffset="70496.5238">4717 7874 2709,'48'-77'5289,"-28"60"-774,-2 4-774,5 15-1548,-23-2-1161,26 15-258,-26-15-258,30 22-258,-17-15-129,3 0-129,-1-2-129,-1-3 0,-2 1 129,-12-3 0,13 6 0,-13-6 129,-2 24 129,-13 0 129,-8 0 129,1 13 0,-10-5-129,7 4 0,-1-10-129,7-3 0,3-13-129,16-10 0,0 0-129,7-22 0,13-3-129,4-4 0,1 5-258,-4-2-516,6 16-1032,-14-3-2709,1 8-516,-14 5-516,0 0 388</inkml:trace>
          <inkml:trace contextRef="#ctx0" brushRef="#br0" timeOffset="71666.5259">5227 7969 1935,'-93'87'4773,"66"-47"-129,3-19-258,24-21-2967,-6 18-1032,15-18-129,20-11-129,7-9-129,10-3 0,1-1 0,2 8 129,-5 2 387,-1 9-129,-12 1 258,-4 11 129,-27-7 0,18 33 258,-25-10-258,-5 17 0,-17-5 129,-2 13-387,-10-3-129,-4 6 0,-6-2-258,-2-3 129,0-5-129,4-12-129,6-13 0,3-11-129,12-7 0,6-17 0,8-11-129,6-10 0,8-4 0,2-2 129,10 5 0,5 5 129,2 9 129,6 12 0,2 10 258,2 10 0,2 14-129,4 13 258,-1 6-258,6 3 129,-2 0-258,-1-2 129,1-1-129,-6-7 0,-2-10-129,-5-5 0,-4-7-387,-21-9-387,29 3-2322,-28-12-2064,4-3-387,-5-10-387,1 1-387</inkml:trace>
          <inkml:trace contextRef="#ctx0" brushRef="#br0" timeOffset="71120.5249">5111 7614 2322,'21'-48'5160,"-17"33"-129,-4 15-774,2-15-1419,-2 15-1032,0 0-387,17 23-387,-17-10-258,3 12-258,-3-2-258,0 7-129,-3-3 0,-6 3-258,-3 0 129,-2-6-258,1-3 129,-2-7-129,15-14-258,-22 0 0,22-7-258,-4-25-387,13 7-516,-3-21 387,16 13 0,-10-14 387,11 11 129,-10 4 645,1 4 387,0 15 645,-10 0 258,-4 13 129,0 0 0,16 10-129,-16-10-129,10 26-129,-6-14 0,13 8-258,-4-6-129,9 2 0,-4-1-258,1-3 129,0-1-258,3-5-129,0-3 0,-2-3-258,4-5 0,0-13-258,10 3-258,-8-17-903,21 15-1677,-14-7-1806,2 6-258,-10 4-387</inkml:trace>
        </inkml:traceGroup>
        <inkml:traceGroup>
          <inkml:annotationXML>
            <emma:emma xmlns:emma="http://www.w3.org/2003/04/emma" version="1.0">
              <emma:interpretation id="{ABE40E9E-59CB-4F07-9A5A-45A43C4AE728}" emma:medium="tactile" emma:mode="ink">
                <msink:context xmlns:msink="http://schemas.microsoft.com/ink/2010/main" type="inkWord" rotatedBoundingBox="18940,9015 19780,9004 19801,10611 18961,10621"/>
              </emma:interpretation>
              <emma:one-of disjunction-type="recognition" id="oneOf33">
                <emma:interpretation id="interp165" emma:lang="zh-CN" emma:confidence="0">
                  <emma:literal>多</emma:literal>
                </emma:interpretation>
                <emma:interpretation id="interp166" emma:lang="zh-CN" emma:confidence="0">
                  <emma:literal>产</emma:literal>
                </emma:interpretation>
                <emma:interpretation id="interp167" emma:lang="zh-CN" emma:confidence="0">
                  <emma:literal>夕</emma:literal>
                </emma:interpretation>
                <emma:interpretation id="interp168" emma:lang="zh-CN" emma:confidence="0">
                  <emma:literal>交</emma:literal>
                </emma:interpretation>
                <emma:interpretation id="interp169" emma:lang="zh-CN" emma:confidence="0">
                  <emma:literal>礻</emma:literal>
                </emma:interpretation>
              </emma:one-of>
            </emma:emma>
          </inkml:annotationXML>
          <inkml:trace contextRef="#ctx0" brushRef="#br0" timeOffset="72196.9267">6298 7417 2322,'21'0'5031,"-19"16"-516,-6 2 129,-12-2-2709,2 14-1161,-6-5-387,3 4-258,5-8 0,4-1-129,8-6 0,0-14 0,18 15-129,3-14 129,8-1 0,3 0 129,-3 0 258,4 4 129,-12 0 129,1 10 129,-14 2 0,1 13-129,-16 1 0,-8 8-129,-17 1-258,-10 1-387,-4 4-387,-12-16-645,14 9-2322,-11-22-1548,9-5-387,-1-10-258</inkml:trace>
          <inkml:trace contextRef="#ctx0" brushRef="#br0" timeOffset="72696.1277">6027 7862 1935,'53'-3'4386,"-16"3"129,-8 0-516,3 0-2709,6 0-903,-2 0-387,-1 0-258,-1 0 129,-4 0-129,-5 5 129,-7 5 129,-7 0 129,-4 3 129,-7 1 387,-1 8-129,-12-4 129,3 4 129,-9-3-129,5 4 0,-4-7-258,6 2 0,2-6-258,10-12-129,-4 12-258,4-12-129,12 0 129,4-5-129,7 0 0,3-3 129,4 3 0,1-4 129,-1 3 129,1 1 129,-5-3 129,0 8 258,-8-2 0,-4 8 129,-14-6 129,5 41 129,-19-4-129,-7 20 0,-15 7 129,-6 17-387,-12 6-129,-8 9-129,-7 0 0,-2-2-129,1-8-129,2-12-129,4-8-129,2-19-258,16 1-1032,-7-28-3225,18-10-387,1-17-516,7-17-129</inkml:trace>
          <inkml:trace contextRef="#ctx0" brushRef="#br0" timeOffset="72898.9281">6130 8313 7353,'107'-32'5547,"-64"31"-387,-18 1-129,2 15-3870,-20 1-258,2 11-387,-9-3-129,0 4-258,0 0-387,-6-14-774,6 5-3225,0-19-903,-6 14-387,6-14-516</inkml:trace>
        </inkml:traceGroup>
        <inkml:traceGroup>
          <inkml:annotationXML>
            <emma:emma xmlns:emma="http://www.w3.org/2003/04/emma" version="1.0">
              <emma:interpretation id="{5C8C3870-81C4-4CD4-AED8-45227CAB90DA}" emma:medium="tactile" emma:mode="ink">
                <msink:context xmlns:msink="http://schemas.microsoft.com/ink/2010/main" type="inkWord" rotatedBoundingBox="20150,8909 21785,8888 21802,10201 20167,10222"/>
              </emma:interpretation>
              <emma:one-of disjunction-type="recognition" id="oneOf34">
                <emma:interpretation id="interp170" emma:lang="zh-CN" emma:confidence="0">
                  <emma:literal>腻</emma:literal>
                </emma:interpretation>
                <emma:interpretation id="interp171" emma:lang="zh-CN" emma:confidence="0">
                  <emma:literal>袱</emma:literal>
                </emma:interpretation>
                <emma:interpretation id="interp172" emma:lang="zh-CN" emma:confidence="0">
                  <emma:literal>碱</emma:literal>
                </emma:interpretation>
                <emma:interpretation id="interp173" emma:lang="zh-CN" emma:confidence="0">
                  <emma:literal>弑</emma:literal>
                </emma:interpretation>
                <emma:interpretation id="interp174" emma:lang="zh-CN" emma:confidence="0">
                  <emma:literal>鱿</emma:literal>
                </emma:interpretation>
              </emma:one-of>
            </emma:emma>
          </inkml:annotationXML>
          <inkml:trace contextRef="#ctx0" brushRef="#br0" timeOffset="74646.1311">8134 8052 3354,'-76'65'5160,"40"-36"-129,7-1-387,6-1-2193,-1-17-1419,19 1-387,5-11-258,0 0-387,23 0-258,-2-15-129,10 5-516,-6-19-1290,5 3-2451,-5-2-258,-1-10-387</inkml:trace>
          <inkml:trace contextRef="#ctx0" brushRef="#br0" timeOffset="75722.533">8074 8131 6708,'0'0'5289,"0"0"-129,-1 14-387,1 10-3483,-9 1-903,4-2-258,0 7-387,-4-7-258,5 3-258,-8-11-258,5 3 258,-6-8 129,4 2 258,-6-3 258,2-5 387,13-4 387,-22 8 129,22-8 387,0 0-387,0 14 0,0-14-129,23 0 129,0-6-387,8 3-129,5-1-129,7-2 0,3 1-387,-2-8-774,19 11-2838,-12-7-1161,7 2-258,-1 0-387</inkml:trace>
          <inkml:trace contextRef="#ctx0" brushRef="#br0" timeOffset="74474.5307">8073 7875 9030,'18'-5'5160,"-18"5"-258,11 2-387,-11-2-4128,20 0-516,1 4-516,-8-4-645,16 0-1677,-7 0-1806,-4 3-387,-3 3-258</inkml:trace>
          <inkml:trace contextRef="#ctx0" brushRef="#br0" timeOffset="74864.5315">8238 7525 8385,'28'0'5547,"-12"40"-258,-13 19-258,8 28-3612,-11 14-516,7 20-129,-3 1-258,8 4-129,4-7-258,5-15 0,4-13-129,5-28-258,5-20 0,-10-32-387,7-11-645,-21-38-2580,7-20-1290,-14-29-387,1-21-258</inkml:trace>
          <inkml:trace contextRef="#ctx0" brushRef="#br0" timeOffset="74989.3317">8521 7606 7224,'3'-200'5031,"1"134"-129,8 38-903,-12 14-2580,0 14-1032,16 28-903,-13-2-3870,2 6-258,9 5-516,6 3-129</inkml:trace>
          <inkml:trace contextRef="#ctx0" brushRef="#br0" timeOffset="73351.3288">6969 7972 7611,'14'-8'5289,"-14"8"-645,25-2 0,-7 1-4257,2-3-258,5 4 0,-2-2-129,1 2 129,-4 0-129,-6 5 129,-5 8 0,-6 11 0,-4 1 129,-6 10 129,-10 2-129,-1 0 258,-4-2-129,4 1 0,-3-8-129,3-2 0,4-5-129,1-9-129,13-12-129,0 0-258,0 0-129,0-25-1032,19 2-2580,-4-16-1032,4-10-258,-1-9-258</inkml:trace>
          <inkml:trace contextRef="#ctx0" brushRef="#br0" timeOffset="74100.1302">7459 8022 7611,'13'14'5547,"-13"11"-129,-7 9-258,-20 0-3741,10 18-516,-10-3-129,-2 10-258,-7 1 0,-2-6-387,-3-6-258,2-11-387,6 0-903,-7-29-3741,15-6 0,2-15-645,14-14-387</inkml:trace>
          <inkml:trace contextRef="#ctx0" brushRef="#br0" timeOffset="73912.9298">7290 7489 3354,'50'-30'4773,"-26"27"-129,-7-1-129,-2-1-2967,9 5-1032,-6 0 0,8 6 0,-5-6-129,4 8 129,-8-3-258,0 4-129,-4-2-129,-4 5 258,-7-1 0,-2 6 0,-1 0 0,-6 8 258,-7-4 0,3 14-129,-8-3 387,6 10-387,-8-3 129,4 12-129,-7 0 0,2 7-129,-1 1 0,1-3 0,-1 3-129,5-4 0,-1-4-129,4-8 0,6-8-129,2-9 0,3-8-129,4-18 0,0 0-129,-2-13-129,2-10 0,6-14 0,2 0 0,7-8 258,4 0 0,1 1 129,5-1 258,1 9 0,3 1 0,2 11 387,-5 3-258,0 10 129,-5 6 0,-1 5 0,-4 6-129,-9 10 0,0 6-129,-7 4 0,0 2-387,-8-4-129,2 5-516,-16-18-1935,8 5-2322,-2-10-129,-1 2-645,2-8 387</inkml:trace>
          <inkml:trace contextRef="#ctx0" brushRef="#br0" timeOffset="74256.1304">7312 8200 9933,'103'-3'5676,"-58"24"-387,-4 2-129,-3 8-4257,-10-5-516,-2 3-258,0 0-516,-5-14-774,14 6-3741,-12-13-258,5 0-387,-5-8-645</inkml:trace>
        </inkml:traceGroup>
        <inkml:traceGroup>
          <inkml:annotationXML>
            <emma:emma xmlns:emma="http://www.w3.org/2003/04/emma" version="1.0">
              <emma:interpretation id="{EE16C86F-4D79-4026-9C62-B2A26497BC8E}" emma:medium="tactile" emma:mode="ink">
                <msink:context xmlns:msink="http://schemas.microsoft.com/ink/2010/main" type="inkWord" rotatedBoundingBox="22300,9484 22327,9483 22328,9603 22302,9604"/>
              </emma:interpretation>
              <emma:one-of disjunction-type="recognition" id="oneOf35">
                <emma:interpretation id="interp175" emma:lang="zh-CN" emma:confidence="0">
                  <emma:literal>,</emma:literal>
                </emma:interpretation>
                <emma:interpretation id="interp176" emma:lang="zh-CN" emma:confidence="0">
                  <emma:literal>'</emma:literal>
                </emma:interpretation>
                <emma:interpretation id="interp177" emma:lang="zh-CN" emma:confidence="0">
                  <emma:literal>′</emma:literal>
                </emma:interpretation>
                <emma:interpretation id="interp178" emma:lang="zh-CN" emma:confidence="0">
                  <emma:literal>·</emma:literal>
                </emma:interpretation>
                <emma:interpretation id="interp17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75114.1319">9120 7893 6708,'18'54'2709,"-24"-31"-2709,-7-1 0,6-1-4773</inkml:trace>
        </inkml:traceGroup>
      </inkml:traceGroup>
    </inkml:traceGroup>
    <inkml:traceGroup>
      <inkml:annotationXML>
        <emma:emma xmlns:emma="http://www.w3.org/2003/04/emma" version="1.0">
          <emma:interpretation id="{8156D01C-28D5-4E2C-9755-5CC5C96EBC3E}" emma:medium="tactile" emma:mode="ink">
            <msink:context xmlns:msink="http://schemas.microsoft.com/ink/2010/main" type="paragraph" rotatedBoundingBox="15583,10995 19128,10620 19326,12491 15782,1286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575FCAB4-11F7-4A82-819A-C8B8D3C98B44}" emma:medium="tactile" emma:mode="ink">
              <msink:context xmlns:msink="http://schemas.microsoft.com/ink/2010/main" type="line" rotatedBoundingBox="15583,10995 19128,10620 19326,12491 15782,12867">
                <msink:destinationLink direction="with" ref="{82C76E40-70F7-46E7-A96E-9F2AC31C7E4D}"/>
                <msink:destinationLink direction="with" ref="{94718EE0-F332-4C1C-8A5C-9D67F2672B10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FE47FEB-91D2-40D1-9059-3EFB5070E35B}" emma:medium="tactile" emma:mode="ink">
                <msink:context xmlns:msink="http://schemas.microsoft.com/ink/2010/main" type="inkWord" rotatedBoundingBox="15583,10995 16579,10890 16746,12467 15750,12573"/>
              </emma:interpretation>
              <emma:one-of disjunction-type="recognition" id="oneOf36">
                <emma:interpretation id="interp180" emma:lang="zh-CN" emma:confidence="0">
                  <emma:literal>参</emma:literal>
                </emma:interpretation>
                <emma:interpretation id="interp181" emma:lang="zh-CN" emma:confidence="0">
                  <emma:literal>菏</emma:literal>
                </emma:interpretation>
                <emma:interpretation id="interp182" emma:lang="zh-CN" emma:confidence="0">
                  <emma:literal>荇</emma:literal>
                </emma:interpretation>
                <emma:interpretation id="interp183" emma:lang="zh-CN" emma:confidence="0">
                  <emma:literal>脊</emma:literal>
                </emma:interpretation>
                <emma:interpretation id="interp184" emma:lang="zh-CN" emma:confidence="0">
                  <emma:literal>芹</emma:literal>
                </emma:interpretation>
              </emma:one-of>
            </emma:emma>
          </inkml:annotationXML>
          <inkml:trace contextRef="#ctx0" brushRef="#br0" timeOffset="77906.5367">2526 9399 8901,'18'-10'5547,"7"12"-387,-13 4-129,8 8-4644,1 0-129,7 2 0,-2-3-129,2-1-129,-1 1 129,-3-1-129,-6 3 0,-4 0 0,-10 5 129,-4 5 0,-13 2 0,-10 10 0,-7 0 0,-3 5 129,-4-3-129,2 3 129,6-9-129,7-1-129,9-8 129,9-11-129,4-13-129,19 10 129,6-10 0,8 0-129,1-5 129,1 4 0,-2 0 0,-4 1 129,-8 3-129,-11 11 0,-10 2 129,-8 3-129,-12 6 129,-12 1-258,-4 3 0,-9-4-258,3 0-258,-4-17-903,19 7-1806,-7-15-1806,14-14-258,2-15-516</inkml:trace>
          <inkml:trace contextRef="#ctx0" brushRef="#br0" timeOffset="78468.1378">3048 9502 1548,'47'-31'5289,"-47"31"0,0 0-258,0 9-2322,-6 26-1032,-23-8-387,2 19-387,-11 0-387,-1 6 0,3-3-387,3-3 0,4-4-129,12-5 129,7-10-129,10-8 129,14-8-129,10-6 129,10-5 0,11-4-129,4-3 129,4-2 0,3-2 0,2 1 0,-3-2 0,-1-1-129,-7 3 0,-6-1-387,-1 6-258,-24-14-1548,10 14-2709,-26 5-387,0 0-258,-10 9-258</inkml:trace>
          <inkml:trace contextRef="#ctx0" brushRef="#br0" timeOffset="78109.3372">2464 9886 1,'18'-79'5546,"-6"58"1,5 21-129,-17 0-774,27 49-2322,-27-7-774,10 30-387,-9 1-258,3 16-258,-4-1-258,0-4 0,3-6-129,-3-13-129,6-7-129,-4-19-129,9-8-387,-11-31-387,21 15-2064,-16-32-2193,8-9-516,-7-16-129,2-15-129</inkml:trace>
          <inkml:trace contextRef="#ctx0" brushRef="#br0" timeOffset="78624.1381">3178 10015 5160,'-63'53'5160,"43"-27"129,3-6-387,9 4-3354,-4-6-645,7 7-258,-2-3-129,1 5-516,4 4-516,-11-11-2838,7 6-1419,3-7-516,3-4-258</inkml:trace>
          <inkml:trace contextRef="#ctx0" brushRef="#br0" timeOffset="78842.5385">3156 10170 6063,'45'-14'5805,"-27"33"-387,-3 23-129,-11 1-3096,8 32-1161,-12 2-129,0 12-387,-7-1-129,1-5-129,-3-9-258,1-12-129,4-13-129,-6-17-129,10-7-645,0-25-1290,0-8-2580,0-14-516,0-5 0,0-9-645</inkml:trace>
        </inkml:traceGroup>
        <inkml:traceGroup>
          <inkml:annotationXML>
            <emma:emma xmlns:emma="http://www.w3.org/2003/04/emma" version="1.0">
              <emma:interpretation id="{273ECE57-B63B-4E47-A9BC-81A011B0B980}" emma:medium="tactile" emma:mode="ink">
                <msink:context xmlns:msink="http://schemas.microsoft.com/ink/2010/main" type="inkWord" rotatedBoundingBox="17193,10715 18464,11241 18047,12246 16777,11720">
                  <msink:destinationLink direction="with" ref="{A1AC62D6-B7FB-4CF6-BD60-90051BE2B83E}"/>
                </msink:context>
              </emma:interpretation>
              <emma:one-of disjunction-type="recognition" id="oneOf37">
                <emma:interpretation id="interp185" emma:lang="zh-CN" emma:confidence="0">
                  <emma:literal>数</emma:literal>
                </emma:interpretation>
                <emma:interpretation id="interp186" emma:lang="zh-CN" emma:confidence="0">
                  <emma:literal>敷</emma:literal>
                </emma:interpretation>
                <emma:interpretation id="interp187" emma:lang="zh-CN" emma:confidence="0">
                  <emma:literal>敕</emma:literal>
                </emma:interpretation>
                <emma:interpretation id="interp188" emma:lang="zh-CN" emma:confidence="0">
                  <emma:literal>欺</emma:literal>
                </emma:interpretation>
                <emma:interpretation id="interp189" emma:lang="zh-CN" emma:confidence="0">
                  <emma:literal>軲</emma:literal>
                </emma:interpretation>
              </emma:one-of>
            </emma:emma>
          </inkml:annotationXML>
          <inkml:trace contextRef="#ctx0" brushRef="#br0" timeOffset="80542.9414">3860 10072 2967,'-82'71'5289,"55"-48"0,10-12-387,17 2-1935,0-13-1806,29-16-258,0-10-258,21 3-129,1-11-387,10-2 0,-1-5 0,0-5-258,2 10-129,-12-5-516,2 17-258,-22-11-645,7 23-387,-27-11-387,9 23-129,-19 0 387,0 0 387,-21 0 903,3 5 903,0 6 774,-12-6 774,13 13 516,-12-16 258,16 19-258,-13-19-258,22 17-387,-15-12 0,17 17-387,-9-9 0,8 16-258,-5-1-258,1 8 0,-6 3 0,-2 7-258,1-5 0,-1-1 0,4-6 0,7-4-258,4-9 258,7-6-258,13-12 0,4-5 0,8-6-129,3-13-129,5-1-258,-7-12 0,3 3-387,-11-13-645,7 15-645,-26-15-1806,8 12-1290,-13 1-258,-1 5 0</inkml:trace>
          <inkml:trace contextRef="#ctx0" brushRef="#br0" timeOffset="80043.7404">4137 9247 6063,'-18'0'5805,"18"18"-516,0 5-258,5 24-3225,-5-2-516,5 18-516,-4 5-258,6 3-258,-5-3 0,2-3-129,1-7-258,-2-14-129,2-5-516,-5-23-387,5 4-1161,-10-26-1032,5 6-387,-8-40 258,8 14 1419,-18-21 645,7 2 1161,-1 5 645,-12-9 1677,15 21 1161,-13-7 258,22 35-516,-29-10-774,23 24-1032,-12 4-129,5 19-387,-8-4-258,4 8-129,-4-5-129,3-2 0,4-9-129,4-9 0,10-16-129,0 0 129,7 8-129,13-15 0,3-3 0,2-7-258,8 5-258,-9-11-1290,13 12-2967,-13 1-258,-3 9-387,-21 1-129</inkml:trace>
          <inkml:trace contextRef="#ctx0" brushRef="#br0" timeOffset="79591.3398">3862 9466 9030,'64'-24'5547,"-35"23"-516,-11-1 0,8 4-4386,-10 1-516,3 1-129,1 1-516,-2-7-903,14 4-1161,-14-16-1161,14 7-387,-13-19 258,16 17 516,-19-18 1419,11 14 1032,-10-2 1290,-11 0 1548,-6 15 1806,0 0 0,0 0-516,-4 9-516,0 18-903,-22-13-645,10 16-258,-14-9-129,2 13-258,-8-9 0,3 6 0,-6-4-258,3-4 0,1-1-258,4-2 129,4-6 0,11-4-129,16-10 0,0 0 0,0 0 0,14-7 0,15-5 129,4-6-258,10-1 129,2-4 0,4-1-129,-2-1-129,3 4-129,-12-5-645,3 16-774,-25-17-2451,1 12-1032,-11-1-258,-6 2 129</inkml:trace>
          <inkml:trace contextRef="#ctx0" brushRef="#br0" timeOffset="80761.3419">4251 9919 4902,'-12'-7'5418,"-3"-3"-258,15 19-1419,-13-9-903,14 29-1161,-5-10-258,4 19-516,-10 1-258,7 8-129,-6 1-129,-1-2-258,1-2 0,2-8-387,0-7-129,7-29-516,0 21-1032,-5-40-2322,13-8-1161,6-24-129,10-13-387</inkml:trace>
          <inkml:trace contextRef="#ctx0" brushRef="#br0" timeOffset="81338.5419">4426 9497 8256,'78'-108'5289,"-46"82"0,1 26-1419,-22 0-2322,10 33-516,-21 3-258,0 12-387,-2 0 0,-3 4-129,3-8-129,2-6-129,0-4 0,10-10-129,8-8 0,3-7-129,2-3 129,1-6-129,4 0 0,-5 0 0,1 0 129,-2-4 0,-3 2 0,-3 0 129,-2 2 0,0 0 0,-2 0 0,-1 3 129,-11-3 0,19 28 129,-14-8 0,-2 4 129,-3 7-129,-8 7 129,-7 4-129,-10 5 129,-10-2-258,-9 0 129,-10 0-129,-4-8-129,0-8 0,-2-12-258,9-10-129,3-9-129,16-11 129,12-17 0,18 0-129,10-8 129,16 5 129,11 3 258,8 6 258,7 5 0,3 5 129,1 11 0,-3 3 0,0 1 129,-8 9-258,-5 4 129,-5-3-258,-7 4-129,-5 0 0,-5-1-258,-2 1-129,-5-4-129,3 4-258,-12-15-387,30 20-1161,-18-16-2709,11-3-387,2-2-258,5-12 129</inkml:trace>
        </inkml:traceGroup>
        <inkml:traceGroup>
          <inkml:annotationXML>
            <emma:emma xmlns:emma="http://www.w3.org/2003/04/emma" version="1.0">
              <emma:interpretation id="{C8CCF0CC-8F1F-4B47-9BAD-320DCA09D038}" emma:medium="tactile" emma:mode="ink">
                <msink:context xmlns:msink="http://schemas.microsoft.com/ink/2010/main" type="inkWord" rotatedBoundingBox="17896,12510 18689,10784 19225,11029 18432,12756">
                  <msink:destinationLink direction="with" ref="{A1AC62D6-B7FB-4CF6-BD60-90051BE2B83E}"/>
                </msink:context>
              </emma:interpretation>
              <emma:one-of disjunction-type="recognition" id="oneOf38">
                <emma:interpretation id="interp190" emma:lang="zh-CN" emma:confidence="0">
                  <emma:literal>广</emma:literal>
                </emma:interpretation>
                <emma:interpretation id="interp191" emma:lang="zh-CN" emma:confidence="0">
                  <emma:literal>户</emma:literal>
                </emma:interpretation>
                <emma:interpretation id="interp192" emma:lang="zh-CN" emma:confidence="0">
                  <emma:literal>少</emma:literal>
                </emma:interpretation>
                <emma:interpretation id="interp193" emma:lang="zh-CN" emma:confidence="0">
                  <emma:literal>岁</emma:literal>
                </emma:interpretation>
                <emma:interpretation id="interp194" emma:lang="zh-CN" emma:confidence="0">
                  <emma:literal>产</emma:literal>
                </emma:interpretation>
              </emma:one-of>
            </emma:emma>
          </inkml:annotationXML>
          <inkml:trace contextRef="#ctx0" brushRef="#br0" timeOffset="81993.743">5528 9341 6063,'51'-16'6063,"-30"24"-645,-11 17-258,1 19-2580,-11-5-1548,8 7-516,-7-4-129,1-3-129,-2-3-387,0-11-258,1-7-258,-1-18-258,0 0-516,-14-7-129,10-8-387,-25-24 129,12 12 258,-16-15 516,6 12 516,-6 7 516,2 1 387,8 19 645,-4 2 387,21 16-129,-9-2 0,17 16-387,2-8-387,11 0 0,4-9-387,6-7 0,6-4-258,1-5-129,6-7 129,-1-8-129,5 0 0,0 1 129,-1 1-258,-3 0 258,4 6-387,-6-6-129,3 13-387,-12-7-258,8 11-258,-19-5-1161,10 8-387,-26-3 774,19 15 903,-19 3 1161,-4-1 1032,1 16 387,-16-2 903,13 25 1032,-22-4 258,14 28-387,-29-5-774,8 33-645,-24-1-258,-2 22-387,-24 2-129,-6 9-258,-12-4-129,3-4-129,4-16 0,8-19-387,7-21 129,15-29-387,22-22-258,8-35-903,27-15-3225,1-28-387,8-6-516,4-11-129</inkml:trace>
        </inkml:traceGroup>
      </inkml:traceGroup>
    </inkml:traceGroup>
    <inkml:traceGroup>
      <inkml:annotationXML>
        <emma:emma xmlns:emma="http://www.w3.org/2003/04/emma" version="1.0">
          <emma:interpretation id="{68E536AD-5322-4BC4-BC09-235D09F41CDA}" emma:medium="tactile" emma:mode="ink">
            <msink:context xmlns:msink="http://schemas.microsoft.com/ink/2010/main" type="paragraph" rotatedBoundingBox="19792,10558 24652,10459 24698,12711 19837,12809" alignmentLevel="6"/>
          </emma:interpretation>
        </emma:emma>
      </inkml:annotationXML>
      <inkml:traceGroup>
        <inkml:annotationXML>
          <emma:emma xmlns:emma="http://www.w3.org/2003/04/emma" version="1.0">
            <emma:interpretation id="{3A829895-4B99-4CDE-A72E-8A2517CC9C48}" emma:medium="tactile" emma:mode="ink">
              <msink:context xmlns:msink="http://schemas.microsoft.com/ink/2010/main" type="line" rotatedBoundingBox="19792,10558 24652,10459 24698,12711 19837,12809"/>
            </emma:interpretation>
          </emma:emma>
        </inkml:annotationXML>
        <inkml:traceGroup>
          <inkml:annotationXML>
            <emma:emma xmlns:emma="http://www.w3.org/2003/04/emma" version="1.0">
              <emma:interpretation id="{D0D99C6D-0C8A-49BE-A063-3311B33BC988}" emma:medium="tactile" emma:mode="ink">
                <msink:context xmlns:msink="http://schemas.microsoft.com/ink/2010/main" type="inkWord" rotatedBoundingBox="19792,10558 20796,10537 20834,12389 19829,12410"/>
              </emma:interpretation>
              <emma:one-of disjunction-type="recognition" id="oneOf39">
                <emma:interpretation id="interp195" emma:lang="zh-CN" emma:confidence="0">
                  <emma:literal>鲁</emma:literal>
                </emma:interpretation>
                <emma:interpretation id="interp196" emma:lang="zh-CN" emma:confidence="0">
                  <emma:literal>軎</emma:literal>
                </emma:interpretation>
                <emma:interpretation id="interp197" emma:lang="zh-CN" emma:confidence="0">
                  <emma:literal>菁</emma:literal>
                </emma:interpretation>
                <emma:interpretation id="interp198" emma:lang="zh-CN" emma:confidence="0">
                  <emma:literal>虐</emma:literal>
                </emma:interpretation>
                <emma:interpretation id="interp199" emma:lang="zh-CN" emma:confidence="0">
                  <emma:literal>虔</emma:literal>
                </emma:interpretation>
              </emma:one-of>
            </emma:emma>
          </inkml:annotationXML>
          <inkml:trace contextRef="#ctx0" brushRef="#br0" timeOffset="88296.1551">6629 10290 3096,'127'-49'4644,"-45"19"0,5-7-129,3-9-3225,10 12-387,-7-8-645,-4 1-1161,-7 8-2709,-15 9-903,-20 0-129,-11 11-258</inkml:trace>
          <inkml:trace contextRef="#ctx0" brushRef="#br0" timeOffset="87500.5537">7063 9513 5289,'12'29'5160,"-6"-6"-516,1 5-387,-1 5-3741,-3 4-1290,-3-1-3483,0-7-258,0-1-258,-1-10-129</inkml:trace>
          <inkml:trace contextRef="#ctx0" brushRef="#br0" timeOffset="87687.754">7176 9691 1548,'58'-45'4773,"-27"21"129,8 4-258,1 8-2064,-2-16-1419,11 13-258,-7-8-258,3 9-129,-6-1-129,-8 8-516,-9 7-645,-22 0-903,8 20-2709,-18 8-516,-19 4-387,-11 11 388</inkml:trace>
          <inkml:trace contextRef="#ctx0" brushRef="#br0" timeOffset="88030.9546">7206 9828 2967,'37'-43'2967,"-8"20"-516,-4-1-2451,0 1-129,0-1-129,-1 1-129,-5 5 129,-3 5 129,-6 0-129,-5 2 258,-5 11 387,0-15 387,0 15 645,-17 0 516,12 8 129,-16-4 129,20 21-129,-20-14-129,20 21-258,-14-11-258,11 16-516,-6-7-387,9 4 129,-2-6-516,2-3 0,1-4-129,0-21-258,7 14 0,-7-14-387,24-13-387,-13-17-2580,8 1-1290,2-5-258,-2 0-258</inkml:trace>
          <inkml:trace contextRef="#ctx0" brushRef="#br0" timeOffset="87344.5534">7239 9015 6063,'44'-53'5805,"-28"44"-645,-6 18-258,-10 6-3225,4 26-645,-7 1-516,-3 6-258,-5-1-258,1-6-129,3-2-387,-3-16-129,10-4-129,0-19 0,6 9-129,-6-9 129,34-14 258,-12 3 0,3-3 516,4 2 0,-3-1 258,2 6 129,-6-2 0,-5 7-129,-17 2-129,0 0-258,7 11-1032,-25 3-3225,-9 4-258,-8 8-516,-11 3 129</inkml:trace>
          <inkml:trace contextRef="#ctx0" brushRef="#br0" timeOffset="88764.1559">7067 10383 3354,'30'-26'5289,"-18"20"-129,-12 6-387,0 0-2322,20 21-903,-20-1-645,0 14-129,-2 0-258,-4 6-258,-2 2-129,-2 0-129,0-1-387,-2-10-387,8 4-387,-11-21-1161,15 4-1548,0-18-1290,0 0 0,-7-11 387</inkml:trace>
          <inkml:trace contextRef="#ctx0" brushRef="#br0" timeOffset="88998.1563">7075 10556 2580,'30'-51'3225,"-10"27"-129,3 1-1032,-3-6-258,11 11-387,-9-11-129,11 13 0,-11-4-258,6 15 129,-10-2-258,2 9-129,-20-2-258,21 32 258,-20-3-387,1 11 0,-2-3-129,-2 10 0,-4-2-387,-5-6-516,7 7-774,-10-17-2322,6-3-1161,-1-9-129,9-17-387</inkml:trace>
          <inkml:trace contextRef="#ctx0" brushRef="#br0" timeOffset="89310.1569">7161 10636 4128,'-19'-11'4773,"-3"3"-387,22 8-129,0 0-2967,0 0-1032,11-5-129,7-4-129,2-4-129,7-1 0,-1-4-129,3 6 0,-3 2-129,-5 7 258,-9 3 129,-12 0 258,3 32 387,-16-7 129,-4 15 129,-19-8 0,6 12 258,-11-14-129,14 6 0,-5-15-258,14-4-258,18-17-258,0 0-129,6-29-387,22-10-387,20 8-1548,-4-15-2580,9-1-516,-2 1-258,5 5-129</inkml:trace>
        </inkml:traceGroup>
        <inkml:traceGroup>
          <inkml:annotationXML>
            <emma:emma xmlns:emma="http://www.w3.org/2003/04/emma" version="1.0">
              <emma:interpretation id="{E3AA04DE-2047-42A4-A30B-74B6DD0402E5}" emma:medium="tactile" emma:mode="ink">
                <msink:context xmlns:msink="http://schemas.microsoft.com/ink/2010/main" type="inkWord" rotatedBoundingBox="20958,10783 22288,10756 22329,12759 20999,12786"/>
              </emma:interpretation>
              <emma:one-of disjunction-type="recognition" id="oneOf40">
                <emma:interpretation id="interp200" emma:lang="zh-CN" emma:confidence="0">
                  <emma:literal>棒</emma:literal>
                </emma:interpretation>
                <emma:interpretation id="interp201" emma:lang="zh-CN" emma:confidence="0">
                  <emma:literal>槔</emma:literal>
                </emma:interpretation>
                <emma:interpretation id="interp202" emma:lang="zh-CN" emma:confidence="0">
                  <emma:literal>榉</emma:literal>
                </emma:interpretation>
                <emma:interpretation id="interp203" emma:lang="zh-CN" emma:confidence="0">
                  <emma:literal>唪</emma:literal>
                </emma:interpretation>
                <emma:interpretation id="interp204" emma:lang="zh-CN" emma:confidence="0">
                  <emma:literal>俸</emma:literal>
                </emma:interpretation>
              </emma:one-of>
            </emma:emma>
          </inkml:annotationXML>
          <inkml:trace contextRef="#ctx0" brushRef="#br0" timeOffset="89809.3578">7783 9888 9288,'1'-18'5418,"21"10"-387,11-1-387,-7-6-4257,19-5-387,7 2-387,1-16-1032,6 4-3096,-10 1-645,-6 1 0,-14 2-516</inkml:trace>
          <inkml:trace contextRef="#ctx0" brushRef="#br0" timeOffset="90277.3586">7983 9951 2967,'0'-15'5418,"0"15"-258,0 13 0,-11 3-1935,5 21-1548,-18-3-387,4 12-774,-5-1-258,-2-2-258,6-1-645,-8-18-3225,13-3-1032,4-14-387,12-7-516</inkml:trace>
          <inkml:trace contextRef="#ctx0" brushRef="#br0" timeOffset="91244.5603">8604 9176 4773,'-6'17'5676,"-1"14"-129,-1 17-387,-11 5-2064,3 38-1419,-26 4-645,-4 20-258,-11 0-258,-8 6-129,-5-10-258,2-8-258,5-14-258,3-27-387,14-9-645,-1-32-3612,22-15-258,2-22-516,14-16-129</inkml:trace>
          <inkml:trace contextRef="#ctx0" brushRef="#br0" timeOffset="90121.3583">8057 9524 4644,'0'-11'4773,"10"5"129,-10 6-2064,0 0-774,25 28-387,-25-9-387,10 24-129,-10 5-129,1 21-129,-1 4-258,-2 17-129,-9 4-129,0 5 0,-1-7-129,1-8-129,0-12 0,3-12-129,1-13 0,3-17-129,0-15-258,4-15-129,0 0-258,-6-31-774,6 6-2322,-1-27-1161,-7-2-387,-1-9-387</inkml:trace>
          <inkml:trace contextRef="#ctx0" brushRef="#br0" timeOffset="90448.9589">8034 9937 6837,'44'3'5418,"-28"9"-387,0 6-129,-6-3-3741,4 10-645,-5-4-516,-3-8-903,11 0-3354,-17-13-645,15 9-387,-15-9-258</inkml:trace>
          <inkml:trace contextRef="#ctx0" brushRef="#br0" timeOffset="91416.1606">8243 9856 7740,'203'-14'5289,"-98"17"-129,-1 13-387,-9 5-3870,-11 2-387,-4 4-129,-13-3-516,-17-4-516,-6 3-387,-23-14-1548,-1 2-2064,-20-11-645,0 12-129,-15-9 388</inkml:trace>
          <inkml:trace contextRef="#ctx0" brushRef="#br0" timeOffset="91010.5599">8302 9369 3225,'21'-24'5418,"-5"21"-258,4 3-258,5 5-2064,2-5-1935,11 0-258,1-7-258,6 0 0,-3 0-258,-4 2 0,-10 1 0,-7 4-129,-21 0 387,0 33-258,-15-6 129,-19 14-129,-11 5 129,-5 2 0,-1-1-129,2 0 129,6-7-129,11-9 0,8-6 0,16-10-129,8-15 0,14 2-129,13-7 0,4-13 0,9-1-129,-2-3 0,6 4-129,-9-2-129,-3 9 0,-12 2 129,-6 9 0,-14 0 129,-11 27 129,-13 1 0,-12 6 258,-6 7 129,-5 2 0,-1 2 129,-2-5-129,11-4 258,5-11-258,18-5 0,16-20 0,0 0-258,13-18 129,24-13-258,12-5 0,5-11-258,12 2-516,-13-15-1548,8 7-2322,-10 0-258,-9 5-774,-12 0 387</inkml:trace>
          <inkml:trace contextRef="#ctx0" brushRef="#br0" timeOffset="91806.1613">8225 10040 4773,'11'7'5031,"12"-7"-258,9 0-387,8 0-3354,1-3-645,8-5-645,1 2-516,-11-8-903,7 14-387,-24-5-258,6 13 258,-28-8 258,-9 32 903,-20-6 774,-15 4 1032,-3 16 1032,-18-15 387,15 12 129,-14-19 0,27 12-645,-6-22-387,25 2-387,18-16-387,0 0-258,25-12-129,18-11-129,12-2-258,6-7 129,9 8-516,-10-7-516,10 16-2193,-17-5-1548,-11 6-258,-16 7-387</inkml:trace>
          <inkml:trace contextRef="#ctx0" brushRef="#br0" timeOffset="91993.3616">8484 10051 6063,'-21'10'5676,"12"17"-516,8 22-516,-14 10-2838,15 33-1032,-4 18-258,-3 15-1032,7 21-1161,-6-6-3096,3-4-129,-3-11-516,4-12-258</inkml:trace>
        </inkml:traceGroup>
        <inkml:traceGroup>
          <inkml:annotationXML>
            <emma:emma xmlns:emma="http://www.w3.org/2003/04/emma" version="1.0">
              <emma:interpretation id="{D9018345-42E7-4FF5-81B2-925442EC44DC}" emma:medium="tactile" emma:mode="ink">
                <msink:context xmlns:msink="http://schemas.microsoft.com/ink/2010/main" type="inkWord" rotatedBoundingBox="22167,11841 22580,10837 23582,11248 23169,12253"/>
              </emma:interpretation>
              <emma:one-of disjunction-type="recognition" id="oneOf41">
                <emma:interpretation id="interp205" emma:lang="zh-CN" emma:confidence="0">
                  <emma:literal>性</emma:literal>
                </emma:interpretation>
                <emma:interpretation id="interp206" emma:lang="zh-CN" emma:confidence="0">
                  <emma:literal>汪</emma:literal>
                </emma:interpretation>
                <emma:interpretation id="interp207" emma:lang="zh-CN" emma:confidence="0">
                  <emma:literal>哇</emma:literal>
                </emma:interpretation>
                <emma:interpretation id="interp208" emma:lang="zh-CN" emma:confidence="0">
                  <emma:literal>诬</emma:literal>
                </emma:interpretation>
                <emma:interpretation id="interp209" emma:lang="zh-CN" emma:confidence="0">
                  <emma:literal>由</emma:literal>
                </emma:interpretation>
              </emma:one-of>
            </emma:emma>
          </inkml:annotationXML>
          <inkml:trace contextRef="#ctx0" brushRef="#br0" timeOffset="92476.9619">9172 9796 7611,'0'0'5289,"0"16"-387,-8 5-258,-11 1-3741,6 5-645,0-2-129,6-4-129,5-4-258,2-5 258,13-4 0,9-2 129,7 0 0,7-1 0,3-5 129,3 1-258,0 1 0,-9-5-645,8 3-903,-21-5-3225,-4-7-258,-8-4-258,-8-1-129</inkml:trace>
          <inkml:trace contextRef="#ctx0" brushRef="#br0" timeOffset="92679.7619">9264 9751 7740,'-17'0'5418,"11"18"-129,0 7-387,7 20-3225,-2 0-903,1 17-129,-3 0-258,2 1-258,-2 2-258,2-10-387,1-4-129,0-23-903,10 0-903,-10-28-1677,11-13-1161,3-22-129,2-13 0</inkml:trace>
          <inkml:trace contextRef="#ctx0" brushRef="#br0" timeOffset="93428.5641">9466 9526 5547,'48'-77'5418,"-29"61"-387,-5 14-129,7 12-3096,-21-10-1032,19 24-129,-19-24-387,25 21 0,-7-14-129,4-4-129,1-3-129,0-3-129,1-3 129,-4-5-129,0 2 0,-8-8 0,1 5 129,-9-1-129,-4 13 129,3-13 129,-3 13 258,0 0 129,-12 0 129,6 13 258,-1 6-129,0 24 0,-3 9 0,3 18-129,0 10-129,0 10 0,-4 8-129,5 2-258,0-6 0,-1-9-129,2-13 0,-1-19-258,3-12 129,-4-18-129,7-23 0,-20 0 258,5-13-129,-6-17 258,-1-6-258,-4-3 258,-1-2 0,3 1 129,2 8-129,6 4 129,5 4 0,11 8 0,0 16 129,16-17-258,6 9 129,5 2 0,8 0-129,5 0 0,2 0 0,0 1 0,-1 0 0,-6 4-129,-5 1 129,-8 4 0,-11 8 0,-11 7 129,-14 5 0,-17 12-129,-13 3 258,-11 6-129,-9 0 129,-1 2-129,0-8 258,7 1-129,9-11 0,12-6 0,17-13 0,20-10-129,19 0 129,20-12-129,16-11-129,12-4 0,16-6 0,-3-3-129,6 2-258,-4-3-129,3 11-645,-20-12-1290,11 20-2451,-20-4-645,-4 12 0,-10-5-516</inkml:trace>
        </inkml:traceGroup>
        <inkml:traceGroup>
          <inkml:annotationXML>
            <emma:emma xmlns:emma="http://www.w3.org/2003/04/emma" version="1.0">
              <emma:interpretation id="{8C4CFB8E-0EDD-428F-9E4B-4DB0006440FB}" emma:medium="tactile" emma:mode="ink">
                <msink:context xmlns:msink="http://schemas.microsoft.com/ink/2010/main" type="inkWord" rotatedBoundingBox="23180,11114 24449,10870 24635,11836 23366,12079"/>
              </emma:interpretation>
              <emma:one-of disjunction-type="recognition" id="oneOf42">
                <emma:interpretation id="interp210" emma:lang="zh-CN" emma:confidence="0">
                  <emma:literal>好</emma:literal>
                </emma:interpretation>
                <emma:interpretation id="interp211" emma:lang="zh-CN" emma:confidence="0">
                  <emma:literal>妈</emma:literal>
                </emma:interpretation>
                <emma:interpretation id="interp212" emma:lang="zh-CN" emma:confidence="0">
                  <emma:literal>对</emma:literal>
                </emma:interpretation>
                <emma:interpretation id="interp213" emma:lang="zh-CN" emma:confidence="0">
                  <emma:literal>妨</emma:literal>
                </emma:interpretation>
                <emma:interpretation id="interp214" emma:lang="zh-CN" emma:confidence="0">
                  <emma:literal>奸</emma:literal>
                </emma:interpretation>
              </emma:one-of>
            </emma:emma>
          </inkml:annotationXML>
          <inkml:trace contextRef="#ctx0" brushRef="#br0" timeOffset="93709.3646">10070 9508 8256,'39'18'5676,"-3"16"-258,-1 7-129,7 20-3096,-4 2-1290,13 8-258,-2 0-387,0-4 129,-2-5-516,-9-14-387,-1 2-516,-21-29-3354,5-5-903,-21-16-258,17-3-258</inkml:trace>
          <inkml:trace contextRef="#ctx0" brushRef="#br0" timeOffset="94021.3652">10555 9875 9933,'-38'17'5418,"15"12"-387,-1 15 129,-11 2-4386,3 4-258,-7-1-129,-1-4-387,1-10 129,-1-12-258,5-5 129,3-13-129,5-8 0,6-14 258,11-4-258,6-4 129,4-3 0,12-2 129,10-3-129,6-2 0,9-1 0,6-5 0,7 3 0,2 0 0,-3 2 0,1 1-258,-3 10 0,-6-6-516,1 20-387,-20-12-1032,11 17-2193,-14-4-645,1 3-387,-6-1 0</inkml:trace>
          <inkml:trace contextRef="#ctx0" brushRef="#br0" timeOffset="94614.1661">10855 9381 8514,'0'0'4902,"0"0"-387,0 0-1032,19 8-2838,-19-8-129,37 11-129,-10-9 129,3 7-129,-1-4-129,-2 10 258,-6-3-129,-5 14 0,-12-4 0,-4 13 0,-15-1 0,-2 7 0,-5 0 0,2-4 0,0 0-258,9-3 258,4-4-258,7-2 0,5-1 0,10-1 0,3-2-129,2 6 129,2 1-129,4 1 129,-2 2-129,-1 1 129,3-1-129,-6 0 0,-11-2 129,-4 1-258,-5-2 258,-16 2-258,-14-5 258,-10-4-258,-11-2 129,-6-4 0,-6-8-129,-1-7 129,5-5-129,1-11 0,9-6 129,11-4 0,17-5 0,12-1 258,13-4-258,24 2 387,14 1-258,15-4 258,13 2-129,11 1-129,0 3 129,0-2-129,0 4-387,-12-2-645,1 21-2580,-26-1-1935,-7 8 0,-22 5-516,1 15-387</inkml:trace>
        </inkml:traceGroup>
        <inkml:traceGroup>
          <inkml:annotationXML>
            <emma:emma xmlns:emma="http://www.w3.org/2003/04/emma" version="1.0">
              <emma:interpretation id="{132BEC52-700B-4A1C-92EA-9F4DCADCABE6}" emma:medium="tactile" emma:mode="ink">
                <msink:context xmlns:msink="http://schemas.microsoft.com/ink/2010/main" type="inkWord" rotatedBoundingBox="24643,11722 24694,11814 24674,11825 24624,11733"/>
              </emma:interpretation>
              <emma:one-of disjunction-type="recognition" id="oneOf43">
                <emma:interpretation id="interp215" emma:lang="zh-CN" emma:confidence="0">
                  <emma:literal>。</emma:literal>
                </emma:interpretation>
                <emma:interpretation id="interp216" emma:lang="zh-CN" emma:confidence="0">
                  <emma:literal>·</emma:literal>
                </emma:interpretation>
                <emma:interpretation id="interp217" emma:lang="zh-CN" emma:confidence="0">
                  <emma:literal>、</emma:literal>
                </emma:interpretation>
                <emma:interpretation id="interp218" emma:lang="zh-CN" emma:confidence="0">
                  <emma:literal>.</emma:literal>
                </emma:interpretation>
                <emma:interpretation id="interp219" emma:lang="zh-CN" emma:confidence="0">
                  <emma:literal>丶</emma:literal>
                </emma:interpretation>
              </emma:one-of>
            </emma:emma>
          </inkml:annotationXML>
          <inkml:trace contextRef="#ctx0" brushRef="#br0" timeOffset="94754.5664">11462 10146 14319,'28'69'4515,"-28"-53"-4386,0-16-258,-25-35-5547,-6-19-645</inkml:trace>
        </inkml:traceGroup>
      </inkml:traceGroup>
    </inkml:traceGroup>
    <inkml:traceGroup>
      <inkml:annotationXML>
        <emma:emma xmlns:emma="http://www.w3.org/2003/04/emma" version="1.0">
          <emma:interpretation id="{74D762DF-BCE2-4A44-BEA8-18D9FD7453D7}" emma:medium="tactile" emma:mode="ink">
            <msink:context xmlns:msink="http://schemas.microsoft.com/ink/2010/main" type="paragraph" rotatedBoundingBox="8222,13700 16321,12749 16467,13996 8368,149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A37300-64FA-47D5-906E-7627197A1CC3}" emma:medium="tactile" emma:mode="ink">
              <msink:context xmlns:msink="http://schemas.microsoft.com/ink/2010/main" type="line" rotatedBoundingBox="8222,13700 16321,12749 16467,13996 8368,14948"/>
            </emma:interpretation>
          </emma:emma>
        </inkml:annotationXML>
        <inkml:traceGroup>
          <inkml:annotationXML>
            <emma:emma xmlns:emma="http://www.w3.org/2003/04/emma" version="1.0">
              <emma:interpretation id="{AD506EE8-B72E-43BA-8A7A-0FA25DEDFD55}" emma:medium="tactile" emma:mode="ink">
                <msink:context xmlns:msink="http://schemas.microsoft.com/ink/2010/main" type="inkWord" rotatedBoundingBox="8222,13700 8949,13615 9090,14819 8363,14905"/>
              </emma:interpretation>
              <emma:one-of disjunction-type="recognition" id="oneOf44">
                <emma:interpretation id="interp220" emma:lang="zh-CN" emma:confidence="0">
                  <emma:literal>高</emma:literal>
                </emma:interpretation>
                <emma:interpretation id="interp221" emma:lang="zh-CN" emma:confidence="0">
                  <emma:literal>扃</emma:literal>
                </emma:interpretation>
                <emma:interpretation id="interp222" emma:lang="zh-CN" emma:confidence="0">
                  <emma:literal>育</emma:literal>
                </emma:interpretation>
                <emma:interpretation id="interp223" emma:lang="zh-CN" emma:confidence="0">
                  <emma:literal>凫</emma:literal>
                </emma:interpretation>
                <emma:interpretation id="interp224" emma:lang="zh-CN" emma:confidence="0">
                  <emma:literal>舀</emma:literal>
                </emma:interpretation>
              </emma:one-of>
            </emma:emma>
          </inkml:annotationXML>
          <inkml:trace contextRef="#ctx0" brushRef="#br0" timeOffset="1.61059E6">-4842 12285 3225,'-38'37'4902,"23"-22"-258,5-1-258,6-2-2838,4-12-774,0 0-258,14 0-387,2-10 0,6-3-129,4 0 129,0-2-258,2 2 258,-4 2-129,-1 6 129,-5 5 0,-5 8 0,-6 7 129,-4 7 0,-3 6 0,-3 5-129,-5 3 258,-3 4-258,-1-2-258,2-4 129,2-4 0,0-6-129,5-6-129,3-10 0,5-6-129,6-9-129,4-6 0,2-7 0,2 0 129,0-3 129,-1 2 0,-2 3 387,-5 2 129,-1 8 258,-10 8 0,8-3 129,-8 3-129,-1 16 0,-6-4 129,1 8-258,-3 2-258,-2 3 129,-3 1-129,-1 1-129,-2-1 0,0-1 0,-1 0 129,-1-3-258,2-5 258,2-1-387,0-3 387,3-4-258,3-2 129,9-7 0,-11 10-129,9-4 129,1 2 0,1 3 0,0 4 0,0 6 129,0 7 0,1 8 0,-1 5-129,0 6 129,0 1-129,-4 3 0,3-3-129,-3-4-129,4-5 0,-3-11-516,5-1-645,-2-15-2322,0-12-1290,10 0 0,-3-15-129</inkml:trace>
          <inkml:trace contextRef="#ctx0" brushRef="#br0" timeOffset="1.61128E6">-4786 13120 645,'13'-74'4515,"-2"42"258,2 2-774,0-1-1677,10 7-645,-4-6-258,14 7-387,-1-6-387,9 6 0,2-2-258,6 3 0,0 3-258,3 3 0,-3 4 0,-5 6-129,-3 5 129,-5 1-129,-9 9 129,-4 6-129,-9 4 0,-5 3 0,-5 3 129,-4 7-129,-2 3 129,-9 3-129,-2 3-129,-5 2 129,-2 0-129,-4-2 258,1-2-258,-2-4 0,-1-2 0,0-5 0,1-7-129,1-7 0,2-5 0,1-9-258,1-4 129,1-12 129,5-5-129,-3-7 129,6 2 129,-1-1 0,5 2 258,0 6 129,2 6 0,5 13 0,0 0 129,0 0-129,-5 9-129,5 6 258,-1 1-387,0 1-258,1 0 129,-2-5 0,1-2-129,1-4 129,0-6-129,7 0 0,-1-5 129,2-7 0,2-2 0,3-5 129,1-1 0,3-2 129,0 2 129,3 0-129,0 1 129,0 6 0,-2 2 258,-2 7 0,-4 2 0,-3 6 0,-7 5-129,-2 10 129,-10 0 129,-3 5-258,-5-1-258,-4 3-129,0-2-258,-2-8-903,9-2-2709,-1-11-1032,7-4-645,6-12-129</inkml:trace>
          <inkml:trace contextRef="#ctx0" brushRef="#br0" timeOffset="1.60992E6">-4784 12088 4128,'11'0'3999,"-2"17"-2193,-5-2-1806,-3-3-4386,5 6-258</inkml:trace>
        </inkml:traceGroup>
        <inkml:traceGroup>
          <inkml:annotationXML>
            <emma:emma xmlns:emma="http://www.w3.org/2003/04/emma" version="1.0">
              <emma:interpretation id="{01FE28AC-7D73-409E-B75B-7EB1E6230C60}" emma:medium="tactile" emma:mode="ink">
                <msink:context xmlns:msink="http://schemas.microsoft.com/ink/2010/main" type="inkWord" rotatedBoundingBox="9281,13854 9870,13784 9957,14518 9367,14587"/>
              </emma:interpretation>
              <emma:one-of disjunction-type="recognition" id="oneOf45">
                <emma:interpretation id="interp225" emma:lang="zh-CN" emma:confidence="0">
                  <emma:literal>次</emma:literal>
                </emma:interpretation>
                <emma:interpretation id="interp226" emma:lang="zh-CN" emma:confidence="0">
                  <emma:literal>吹</emma:literal>
                </emma:interpretation>
                <emma:interpretation id="interp227" emma:lang="zh-CN" emma:confidence="0">
                  <emma:literal>况</emma:literal>
                </emma:interpretation>
                <emma:interpretation id="interp228" emma:lang="zh-CN" emma:confidence="0">
                  <emma:literal>坎</emma:literal>
                </emma:interpretation>
                <emma:interpretation id="interp229" emma:lang="zh-CN" emma:confidence="0">
                  <emma:literal>以</emma:literal>
                </emma:interpretation>
              </emma:one-of>
            </emma:emma>
          </inkml:annotationXML>
          <inkml:trace contextRef="#ctx0" brushRef="#br0" timeOffset="1.61167E6">-3862 12463 8127,'-12'4'5289,"4"6"-129,8 2-1032,0-12-3612,4 2-387,9 1-774,-5-6-1935,9 2-2193,0 1-387,-2 0-387</inkml:trace>
          <inkml:trace contextRef="#ctx0" brushRef="#br0" timeOffset="1.61181E6">-3768 12584 2193,'-14'55'5031,"6"-30"-258,3-6-645,5 1-2064,-4-14-774,4-6-774,9 0-645,1-11-903,5-4-2193,-1-5-1419,0-5-387,-2-2 0</inkml:trace>
          <inkml:trace contextRef="#ctx0" brushRef="#br0" timeOffset="1.61239E6">-3677 12305 1935,'12'-47'5289,"-6"33"-129,1 3-1032,2 11-1419,-9 0-903,8 12-516,-8 2-516,3 6-258,-3 3-129,0 1-258,2 0 0,-2-3-258,3 0 129,-1-3-258,5-5 129,0-2-129,2-3 129,1-2-129,0-2 129,1-2 0,0-1 129,1-1 0,-1 0 0,0-4 0,1-3 0,2 0 0,-1-2 0,1 0 0,1 1 0,-1 2 129,-2 3 0,0 4-129,-5 8 129,-2 8 129,-5 5-129,-2 8 0,-7 4 0,-1 3 0,-3 0-129,-1-2 129,-1-3-129,1-5 0,2-6-129,1-8 0,3-6-129,8-7 129,-7-3-129,4-9-129,3 1 258,3-3-129,1 3 129,1 2 258,-5 9 0,7-6 0,-7 6 258,0 12-129,-5 4 129,-4 5-129,-6 4 129,-1 7-129,-7 0-129,-4 5-129,-1 2-387,-4-6-645,6 1-2967,-6-10-1032,8-5-387,3-11-258</inkml:trace>
          <inkml:trace contextRef="#ctx0" brushRef="#br0" timeOffset="1.61257E6">-3534 12781 8127,'71'11'5805,"-37"6"-387,-6 0-387,-3 10-3870,-6-10-645,1-2-258,-1-1-387,-5-7-258,4 3-1548,-7-10-2967,2-2-645,-1-4-258,2-1-129</inkml:trace>
        </inkml:traceGroup>
        <inkml:traceGroup>
          <inkml:annotationXML>
            <emma:emma xmlns:emma="http://www.w3.org/2003/04/emma" version="1.0">
              <emma:interpretation id="{F1B90C82-7C0F-49AC-A578-8933D1F7D900}" emma:medium="tactile" emma:mode="ink">
                <msink:context xmlns:msink="http://schemas.microsoft.com/ink/2010/main" type="inkWord" rotatedBoundingBox="10120,13800 10633,13740 10720,14479 10207,14539"/>
              </emma:interpretation>
              <emma:one-of disjunction-type="recognition" id="oneOf46">
                <emma:interpretation id="interp230" emma:lang="zh-CN" emma:confidence="0">
                  <emma:literal>方</emma:literal>
                </emma:interpretation>
                <emma:interpretation id="interp231" emma:lang="zh-CN" emma:confidence="0">
                  <emma:literal>分</emma:literal>
                </emma:interpretation>
                <emma:interpretation id="interp232" emma:lang="zh-CN" emma:confidence="0">
                  <emma:literal>万</emma:literal>
                </emma:interpretation>
                <emma:interpretation id="interp233" emma:lang="zh-CN" emma:confidence="0">
                  <emma:literal>乡</emma:literal>
                </emma:interpretation>
                <emma:interpretation id="interp234" emma:lang="zh-CN" emma:confidence="0">
                  <emma:literal>女</emma:literal>
                </emma:interpretation>
              </emma:one-of>
            </emma:emma>
          </inkml:annotationXML>
          <inkml:trace contextRef="#ctx0" brushRef="#br0" timeOffset="1.6136E6">-2671 12498 2451,'-21'69'5031,"14"-38"-258,0-5-258,2-9-2838,9-3-645,6-9-516,7-3-129,3-2-258,5-6 0,1-1 0,2 1-129,-3 1 129,-1 4 129,-6 1 0,-5 6 258,-9 3-129,-4 8 0,-6 1 129,-4 6-129,-9-1 0,0 2-258,-3-6 129,1-2-258,0-5 0,4-8 0,3-6-387,3-15 258,6-6-387,0-10 258,5 0-129,5-4 0,3 2 129,0 0-129,-1 7 387,0 8 387,-2 9 0,-5 11 129,0 0 0,0 19 258,-12 2 0,-2 12-129,-10 5-129,-1 6 0,-8 0-129,-6 5-129,-1-5 0,-2-3-258,3-7 0,8-10-258,4-7-129,6-16-516,15-1-1290,1-21-2709,11-6-645,13-9-258,7-2-258</inkml:trace>
          <inkml:trace contextRef="#ctx0" brushRef="#br0" timeOffset="1.61312E6">-2793 12213 2322,'-22'45'5160,"7"-22"129,-1 0-645,7 3-1806,-5-11-1032,13 3-903,1-8-258,8-3-258,7-7-129,5 0-258,3-4-129,0-6-258,5 5-1161,-7-5-3225,0 1-387,-4 5-258,0 4-258</inkml:trace>
          <inkml:trace contextRef="#ctx0" brushRef="#br0" timeOffset="1.61296E6">-2885 12188 7224,'0'0'5547,"0"0"-645,-3 7-129,3-7-4257,11 1-516,4 2-774,-4-7-2064,6 2-1935,-2-1-387,-2 3 0,-5-3 1935</inkml:trace>
        </inkml:traceGroup>
        <inkml:traceGroup>
          <inkml:annotationXML>
            <emma:emma xmlns:emma="http://www.w3.org/2003/04/emma" version="1.0">
              <emma:interpretation id="{14691A01-804E-458F-B1DE-E67A577A3ACB}" emma:medium="tactile" emma:mode="ink">
                <msink:context xmlns:msink="http://schemas.microsoft.com/ink/2010/main" type="inkWord" rotatedBoundingBox="10864,13662 11660,13569 11764,14452 10968,14545"/>
              </emma:interpretation>
              <emma:one-of disjunction-type="recognition" id="oneOf47">
                <emma:interpretation id="interp235" emma:lang="zh-CN" emma:confidence="0">
                  <emma:literal>法</emma:literal>
                </emma:interpretation>
                <emma:interpretation id="interp236" emma:lang="zh-CN" emma:confidence="0">
                  <emma:literal>吆</emma:literal>
                </emma:interpretation>
                <emma:interpretation id="interp237" emma:lang="zh-CN" emma:confidence="0">
                  <emma:literal>吃</emma:literal>
                </emma:interpretation>
                <emma:interpretation id="interp238" emma:lang="zh-CN" emma:confidence="0">
                  <emma:literal>是</emma:literal>
                </emma:interpretation>
                <emma:interpretation id="interp239" emma:lang="zh-CN" emma:confidence="0">
                  <emma:literal>珐</emma:literal>
                </emma:interpretation>
              </emma:one-of>
            </emma:emma>
          </inkml:annotationXML>
          <inkml:trace contextRef="#ctx0" brushRef="#br0" timeOffset="1.6141E6">-2283 12413 6450,'0'10'5547,"0"-2"-516,2 1-129,6-1-4257,0-6-258,5-1-129,2-1-258,0-3 0,1 1 129,-2 2-129,-2 0 129,-3 10 0,-5 6 0,-2 6 129,-2 2 0,-4 6 129,-2 1-129,-1 1-129,-1-1 0,2-2 129,-2-2-258,3-2-129,1-3 129,2-5-129,2-3 129,0-6-129,0-8 0,11 0-516,2-5 0,-5-13-774,8 2-3225,-6-6-516,0-3-387,-5-4-258</inkml:trace>
          <inkml:trace contextRef="#ctx0" brushRef="#br0" timeOffset="1.61501E6">-2198 12286 4257,'24'-12'5676,"-5"3"-903,5-3 258,-2-7-3354,12 3-774,3-7-516,0 0-258,0-1-258,0-3-258,-3 4 129,-5-2-516,-3 8 0,-11 0 0,-3 7 129,-12 1 129,0 9 0,-8-5 258,-5 5 258,-3 3 387,-4-3 387,4 6 0,-3-4 0,7 5 129,-3-5 0,8 7-129,-3-2-129,10 9 0,-5 1-129,5 7-129,0 5-129,0 5 0,0 4-129,0 3 0,1-1 0,3 0-129,-2-2 129,0-4-129,2-4 0,-1-6 129,3-7-129,1-4 0,2-3 0,-1-5 0,3-3 0,-1-2-129,3-4 129,-1-4 0,0-1 0,-2-2-129,0 0 129,-3 2-129,0 0 129,-7 9 0,8-7 0,-8 7 129,4 8-129,-3 7 129,-1 3-129,-3 9 129,-5 5 0,-3 6 0,-2 4 0,-3 5-129,-1 0 0,-1 0 0,2-2 0,2-8 0,7-5 0,5-8-129,5-8 0,9-10 258,6-6-129,8-8-129,1-8 129,6-4 0,1-4-129,1-3 129,0-1-129,-4 0 129,-2 1-129,-5 4 129,-3 2-129,-9 3 129,-3 6 0,-6 3 0,-3 9 0,-3-4 129,3 4 0,-13 7 129,7 1 0,4 4 0,2 0 0,1 1 129,6 0-129,4-1-129,1-3 0,3 1 0,2-3-258,-1-4-129,1 0-258,-7-3-774,12 2-2451,-13-3-1677,4 0-258,-3-6-645</inkml:trace>
        </inkml:traceGroup>
        <inkml:traceGroup>
          <inkml:annotationXML>
            <emma:emma xmlns:emma="http://www.w3.org/2003/04/emma" version="1.0">
              <emma:interpretation id="{F4B134CD-39CE-45C8-BB62-AC79432D1473}" emma:medium="tactile" emma:mode="ink">
                <msink:context xmlns:msink="http://schemas.microsoft.com/ink/2010/main" type="inkWord" rotatedBoundingBox="12214,13597 12392,14143 11991,14273 11813,13727"/>
              </emma:interpretation>
              <emma:one-of disjunction-type="recognition" id="oneOf48">
                <emma:interpretation id="interp240" emma:lang="zh-CN" emma:confidence="0">
                  <emma:literal>(</emma:literal>
                </emma:interpretation>
                <emma:interpretation id="interp241" emma:lang="zh-CN" emma:confidence="0">
                  <emma:literal>C</emma:literal>
                </emma:interpretation>
                <emma:interpretation id="interp242" emma:lang="zh-CN" emma:confidence="0">
                  <emma:literal>L</emma:literal>
                </emma:interpretation>
                <emma:interpretation id="interp243" emma:lang="zh-CN" emma:confidence="0">
                  <emma:literal>l</emma:literal>
                </emma:interpretation>
                <emma:interpretation id="interp244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1.61529E6">-1147 12062 8514,'-16'21'5805,"1"14"-387,-5 11 0,4 14-4515,-3 4-129,9 5-258,3-3-129,7-4-129,5-8-129,10-10 0,9-12-387,5-14 0,9-8-129,3-12-387,5-4-387,-2-19-1290,8 3-2451,-7-10-645,2-7-129,-7-7-258</inkml:trace>
        </inkml:traceGroup>
        <inkml:traceGroup>
          <inkml:annotationXML>
            <emma:emma xmlns:emma="http://www.w3.org/2003/04/emma" version="1.0">
              <emma:interpretation id="{E49BC72D-84EB-4EC7-9190-7928B041F29D}" emma:medium="tactile" emma:mode="ink">
                <msink:context xmlns:msink="http://schemas.microsoft.com/ink/2010/main" type="inkWord" rotatedBoundingBox="12455,13493 13160,13606 13029,14432 12323,14319"/>
              </emma:interpretation>
              <emma:one-of disjunction-type="recognition" id="oneOf49">
                <emma:interpretation id="interp245" emma:lang="zh-CN" emma:confidence="0">
                  <emma:literal>非</emma:literal>
                </emma:interpretation>
                <emma:interpretation id="interp246" emma:lang="zh-CN" emma:confidence="0">
                  <emma:literal>诽</emma:literal>
                </emma:interpretation>
                <emma:interpretation id="interp247" emma:lang="zh-CN" emma:confidence="0">
                  <emma:literal>绯</emma:literal>
                </emma:interpretation>
                <emma:interpretation id="interp248" emma:lang="zh-CN" emma:confidence="0">
                  <emma:literal>徘</emma:literal>
                </emma:interpretation>
                <emma:interpretation id="interp249" emma:lang="zh-CN" emma:confidence="0">
                  <emma:literal>班</emma:literal>
                </emma:interpretation>
              </emma:one-of>
            </emma:emma>
          </inkml:annotationXML>
          <inkml:trace contextRef="#ctx0" brushRef="#br0" timeOffset="1.61627E6">-633 11929 3999,'5'-9'5547,"-5"9"0,2 12-387,1 16-2580,-4 1-1290,2 17-129,-1 7-516,3 9-129,-2 6-258,2 0 0,1-1-129,-1-7 0,2-7-258,-1-12 0,2-7-387,-2-15-258,4-3-258,-8-16-516,9 1-774,-11-19-774,2-1-516,-10-20 0,3 1 1419,-10-9 1161,1 2 774,-3 4 1290,-6-1 774,9 15 1161,-10 1 258,10 19 0,-7 0-1161,12 10-645,-4 3-645,9 5-258,-2-2-129,8 3 0,0-3-387,5-3 129,4-1-129,5-4-129,1 1 129,0-2-129,2-3 129,-3-1 0,-2 2 0,-1 1 0,-3 1 129,-8 0 0,5 4 0,-5 7 0,-5 2 0,-2 2 0,0 1 129,0 1-258,1-1 129,2 0-129,2-3 129,1-4-258,1-9 129,2 6-129,-2-6-129,9 3 129,-9-3 0,7 5 0,-5 4 0,-2 4 129,-2 4-129,-3 3 258,-3 3-129,-4 3 258,0-1-258,2-1 258,1-4-258,6-6 129,1-6-129,2-8-129,11-5 0,1-12-129,7-3-129,1-11-516,8 3-129,-2-11-516,10 7 0,-9-8-258,10 7 129,-9-6 129,8 9 129,-10-6 258,2 6 387,-8 0 516,-4 0 645,-1 6 516,-8 0 387,2 7 387,-9-3 0,0 20 0,0-20 129,0 20-129,0 0-387,0 11-258,0 8-129,3 14-258,-1 8-129,3 13-258,-1 8 0,2 10 0,-2 4 0,1-2-387,1-3 129,-1-9-258,1-6-258,-3-13-129,6-3-516,-9-20-2193,8-5-1806,-8-15-129,7 1-516</inkml:trace>
          <inkml:trace contextRef="#ctx0" brushRef="#br0" timeOffset="1.61676E6">-316 12346 3483,'-14'-88'5418,"9"62"-387,1 14-129,2 5-3354,2 7-516,5 2-129,3 4-387,3-4-258,2-1-129,3 1-129,1-2 0,-1 0-129,0 0 129,-1-1 0,-2 1 0,-5 3 129,-4 6 0,-4 4 258,-1 6-258,-6 2 129,-3 5-129,-2 0 0,0-1 129,0-1-258,3-7 0,2-2-258,5-8 258,2-7-129,6 0 0,4-6 129,2-5-129,0 0 0,3-1 0,-2 1 258,-4 3-258,-1 2 129,-8 6 129,0 0 0,3 6 0,-5 5 0,-6 8 387,-2 1-387,1 5 129,-2-2 0,3 2 0,3-8-129,4-1 0,1-7-258,0-9-129,14-1-258,-2-16-645,9 3-516,-4-16-1677,11 2-1935,-1-5 0,4-2-387</inkml:trace>
        </inkml:traceGroup>
        <inkml:traceGroup>
          <inkml:annotationXML>
            <emma:emma xmlns:emma="http://www.w3.org/2003/04/emma" version="1.0">
              <emma:interpretation id="{1653BA05-1ED3-4142-BF1B-A317583587A7}" emma:medium="tactile" emma:mode="ink">
                <msink:context xmlns:msink="http://schemas.microsoft.com/ink/2010/main" type="inkWord" rotatedBoundingBox="13337,13395 13868,13333 13958,14097 13427,14160"/>
              </emma:interpretation>
              <emma:one-of disjunction-type="recognition" id="oneOf50">
                <emma:interpretation id="interp250" emma:lang="zh-CN" emma:confidence="0">
                  <emma:literal>线</emma:literal>
                </emma:interpretation>
                <emma:interpretation id="interp251" emma:lang="zh-CN" emma:confidence="0">
                  <emma:literal>浅</emma:literal>
                </emma:interpretation>
                <emma:interpretation id="interp252" emma:lang="zh-CN" emma:confidence="0">
                  <emma:literal>试</emma:literal>
                </emma:interpretation>
                <emma:interpretation id="interp253" emma:lang="zh-CN" emma:confidence="0">
                  <emma:literal>饶</emma:literal>
                </emma:interpretation>
                <emma:interpretation id="interp254" emma:lang="zh-CN" emma:confidence="0">
                  <emma:literal>浇</emma:literal>
                </emma:interpretation>
              </emma:one-of>
            </emma:emma>
          </inkml:annotationXML>
          <inkml:trace contextRef="#ctx0" brushRef="#br0" timeOffset="1.61727E6">187 11971 3354,'0'0'5289,"0"0"-129,5 9-387,-5-9-3096,2 17-387,0-7-258,4 6-387,-2-1-258,1 0 0,-1 1-129,1 1 129,-3 2-129,1 0-129,-3-3 0,-4 3 0,0-1-129,1-1 0,-2-1-129,2-2 129,-1-2-129,2-3 0,2-2 0,0-7 0,6 5 129,-6-5-258,13 0 258,-13 0 0,12-3 0,-5 2 258,-7 1-129,11 0 0,-11 0 0,8 10 129,-5-4 0,3 3 0,-1 1-129,0 1 129,-1 1 129,0 3-258,0-1 129,-1 2 0,-2-1-129,0 2-129,-1 1 0,-2-3-258,-1 0-387,-4-9-387,7 5-2193,0-11-1806,-2-9-645,2-10-129,2-7 130</inkml:trace>
          <inkml:trace contextRef="#ctx0" brushRef="#br0" timeOffset="1.6181E6">370 12024 4128,'10'-43'5418,"-6"34"-387,-4 9-258,11 1-3096,-11-1-645,9 0-645,2 0-387,3-3-258,7 1-645,-3-8-258,8 7-129,-9-6-258,6 9 258,-12 0 387,-1 9 258,-9 6 516,-4 8 516,-7 8 645,-10-2 129,5 6 387,-6-8-387,7 2-258,-2-12-258,9-4-129,7-13 0,0-5-516,10-12 0,4-9-645,6 0 129,-5-11-645,7 5 129,-10-8-129,2 6 387,-7-1 387,-6 4 516,-1 8 387,-10 1 387,4 11 774,-10-3 0,6 14-129,-7 0 129,13 10-645,-5 5-129,9 12-387,1 9-129,8 10-129,-1 7-129,6 4 129,1 7-129,-3 0-129,1-1 0,-1-6 0,-3-7-129,-2-6 0,1-5-258,-2-10 0,2-3-258,-2-12-129,2-6 129,-3-13-129,4-10 129,-4-20 0,5-8 129,-1-14 0,0-7 387,0-8 258,-2 0 129,1 7 129,-6 7 258,1 14 0,-4 11 258,-6 21-258,-8 12 0,-3 17-129,-7 13-129,-7 9-129,-6 5-258,-3-1 0,4-3-258,-2-9-129,9-5-645,1-23-1161,18-3-2193,4-18-903,9-14-387,6-18 1548,15 3 1806,-7-16 1290,8 4 903,0 7 1806,-9 1 2967,3 12 774,-4 9-258,0 20-1806,-11-1-1290,8 20-903,-6 3-774,2 3-1290,5 8-2580,-2-1-1419,1 3-645,0-4-129</inkml:trace>
        </inkml:traceGroup>
        <inkml:traceGroup>
          <inkml:annotationXML>
            <emma:emma xmlns:emma="http://www.w3.org/2003/04/emma" version="1.0">
              <emma:interpretation id="{076DF799-C750-4F2A-805F-A022B68E721C}" emma:medium="tactile" emma:mode="ink">
                <msink:context xmlns:msink="http://schemas.microsoft.com/ink/2010/main" type="inkWord" rotatedBoundingBox="14030,13323 15050,13359 15025,14053 14005,14017"/>
              </emma:interpretation>
              <emma:one-of disjunction-type="recognition" id="oneOf51">
                <emma:interpretation id="interp255" emma:lang="zh-CN" emma:confidence="0">
                  <emma:literal>性</emma:literal>
                </emma:interpretation>
                <emma:interpretation id="interp256" emma:lang="zh-CN" emma:confidence="0">
                  <emma:literal>住</emma:literal>
                </emma:interpretation>
                <emma:interpretation id="interp257" emma:lang="zh-CN" emma:confidence="0">
                  <emma:literal>佳</emma:literal>
                </emma:interpretation>
                <emma:interpretation id="interp258" emma:lang="zh-CN" emma:confidence="0">
                  <emma:literal>任</emma:literal>
                </emma:interpretation>
                <emma:interpretation id="interp259" emma:lang="zh-CN" emma:confidence="0">
                  <emma:literal>饱</emma:literal>
                </emma:interpretation>
              </emma:one-of>
            </emma:emma>
          </inkml:annotationXML>
          <inkml:trace contextRef="#ctx0" brushRef="#br0" timeOffset="1.61842E6">893 11954 7740,'-8'9'5160,"-1"-1"-516,2 1-1032,-1 5-3096,-1 0-774,-1 0-516,5 6-258,-3-9-129,8 4 0,0-7 387,3-1 129,5-6 258,4-1 516,5 0 387,3-6 258,3 0 0,-1-3-258,5 4 0,-2-3-387,2-1-387,2 1-903,-6-6-1419,2 1-903,0 1-516,-5-5-774</inkml:trace>
          <inkml:trace contextRef="#ctx0" brushRef="#br0" timeOffset="1.61866E6">1203 11866 5289,'-22'0'5418,"10"5"-258,3 10-1677,-8-5-903,12 17-903,-9 0-387,6 14-516,-2 3-387,2 7 129,-1 4-258,1 2 0,2-1-258,0-5-129,4-5-258,0-15-516,6 1-1677,0-17-2322,6-8-516,0-13-387,6-11 0</inkml:trace>
          <inkml:trace contextRef="#ctx0" brushRef="#br0" timeOffset="1.61941E6">1231 11980 4773,'31'-122'5418,"-16"80"-387,-5 17-258,-1 10-2838,2 20-903,-7 7-387,1 7-258,-1 1-258,0-1-129,2-4 0,1-6-258,6-4 129,0-8 0,5-8-258,-3-3 258,2-3 0,-4-2 0,-1 0 0,-3 3 387,-7 2-129,-2 7 258,-4 1 0,-3 6 129,-4 2 258,3 14-258,-4 2 129,6 13-129,-3 4-129,6 10 0,1 5-129,2 2-129,0 1-129,2-3 129,3-2-387,-3-8 129,5-6-129,-6-9 129,1-5 0,-2-8-129,-1-5 0,1-7 129,-15-2 0,4-6 0,-4-2 129,0-2 0,-1-3 0,1 2 0,0 1 129,2 1-129,1 1 129,4 4-129,3-1 0,5 7 129,-1-12-129,4 5 0,9-1 129,3-1-129,2-1 0,2 2 0,2 0 0,-2 5 0,0 3 0,-5 4 0,-6 8 0,-5 5 129,-3 6-258,-6 3 258,-7 2 129,-2 3 0,-3-1 0,-3-1-129,4-1 129,2-4-129,1-3 129,7-6-129,4-4-258,3-11 129,11 2 129,7-7-258,7-9 0,5-6-129,4-3 0,5-4 129,3 0-258,0-5 129,3 4-258,-4-5 0,4 6-129,-8-7-903,10 8-1935,-9-6-1290,0 1-516,-4-3-129</inkml:trace>
        </inkml:traceGroup>
        <inkml:traceGroup>
          <inkml:annotationXML>
            <emma:emma xmlns:emma="http://www.w3.org/2003/04/emma" version="1.0">
              <emma:interpretation id="{329202D5-1C98-42E3-BB05-91E59D16CFA9}" emma:medium="tactile" emma:mode="ink">
                <msink:context xmlns:msink="http://schemas.microsoft.com/ink/2010/main" type="inkWord" rotatedBoundingBox="14717,14048 15217,13009 15683,13233 15183,14273"/>
              </emma:interpretation>
              <emma:one-of disjunction-type="recognition" id="oneOf52">
                <emma:interpretation id="interp260" emma:lang="zh-CN" emma:confidence="0">
                  <emma:literal>方</emma:literal>
                </emma:interpretation>
                <emma:interpretation id="interp261" emma:lang="zh-CN" emma:confidence="0">
                  <emma:literal>事</emma:literal>
                </emma:interpretation>
                <emma:interpretation id="interp262" emma:lang="zh-CN" emma:confidence="0">
                  <emma:literal>户</emma:literal>
                </emma:interpretation>
                <emma:interpretation id="interp263" emma:lang="zh-CN" emma:confidence="0">
                  <emma:literal>手</emma:literal>
                </emma:interpretation>
                <emma:interpretation id="interp264" emma:lang="zh-CN" emma:confidence="0">
                  <emma:literal>b</emma:literal>
                </emma:interpretation>
              </emma:one-of>
            </emma:emma>
          </inkml:annotationXML>
          <inkml:trace contextRef="#ctx0" brushRef="#br0" timeOffset="1.61959E6">2081 11444 9288,'-13'10'5160,"8"1"-387,0-1-387,3-1-4644,6 1-3354,1-2-903,3-1-645,1-1-258</inkml:trace>
          <inkml:trace contextRef="#ctx0" brushRef="#br0" timeOffset="1.61975E6">2042 11780 6837,'-25'41'5031,"21"-26"-258,4-8-645,0-7-3999,11-3-1548,9-6-2838,4 1-516,-1-2-387,4 3 387</inkml:trace>
          <inkml:trace contextRef="#ctx0" brushRef="#br0" timeOffset="1.62025E6">2106 11988 258,'-6'32'3354,"11"-17"387,4-13 0,6-1-2322,8 2 0,-2-5 0,8 2 0,-8-1-129,4 4 258,-9-3-258,0 10 0,-13-2-387,-2 9-258,-8 0-387,-8 5 0,-9 5-129,-5 1-129,-7 1-129,0 0 0,-2-1 129,-3-5-258,5-6-129,0-9 0,10-8-129,5-18 0,11-9 0,9-13 258,5-8 0,11-2 387,5-4 258,6 6 387,-4 1 129,5 16 129,-12 5 129,1 19-258,-16 7 0,1 13-258,-13 12 0,-11 15-129,-13 11-258,-11 8 0,-8 5 0,-7 4-129,-3-2-129,2-7-129,5-7-258,10-20-387,14-7-774,6-23-2709,21-4-1032,8-23-387,19-11-387</inkml:trace>
        </inkml:traceGroup>
        <inkml:traceGroup>
          <inkml:annotationXML>
            <emma:emma xmlns:emma="http://www.w3.org/2003/04/emma" version="1.0">
              <emma:interpretation id="{E200EA63-FCDA-4E65-B7FF-E9C445C79CCD}" emma:medium="tactile" emma:mode="ink">
                <msink:context xmlns:msink="http://schemas.microsoft.com/ink/2010/main" type="inkWord" rotatedBoundingBox="15469,13928 15536,13071 16271,13127 16205,13985"/>
              </emma:interpretation>
              <emma:one-of disjunction-type="recognition" id="oneOf53">
                <emma:interpretation id="interp265" emma:lang="zh-CN" emma:confidence="0">
                  <emma:literal>法</emma:literal>
                </emma:interpretation>
                <emma:interpretation id="interp266" emma:lang="zh-CN" emma:confidence="0">
                  <emma:literal>洼</emma:literal>
                </emma:interpretation>
                <emma:interpretation id="interp267" emma:lang="zh-CN" emma:confidence="0">
                  <emma:literal>沽</emma:literal>
                </emma:interpretation>
                <emma:interpretation id="interp268" emma:lang="zh-CN" emma:confidence="0">
                  <emma:literal>辰</emma:literal>
                </emma:interpretation>
                <emma:interpretation id="interp269" emma:lang="zh-CN" emma:confidence="0">
                  <emma:literal>洁</emma:literal>
                </emma:interpretation>
              </emma:one-of>
            </emma:emma>
          </inkml:annotationXML>
          <inkml:trace contextRef="#ctx0" brushRef="#br0" timeOffset="1.62055E6">2330 11688 6450,'56'-3'5418,"-39"16"-387,-8 3-387,-6 8-2838,-4 2-774,1 4-258,0-1-258,2 5-258,0 0 129,3 0-129,-2 5-129,0 3 129,-3-1-258,0 4 0,-6-1-129,-3-1 258,-2-1-129,-1-7-129,4-8-129,-4-11-387,10-4-645,-5-18-2193,7-11-1032,4-15-774,5-9-387,3-10 516</inkml:trace>
          <inkml:trace contextRef="#ctx0" brushRef="#br0" timeOffset="1.62145E6">2497 11828 7482,'30'-62'5031,"-16"44"129,-2 7-258,-6 0-3096,9 6-516,-2-4-645,3 3-258,4-4 0,3 0-258,2-2 0,1-3-129,0 4-129,0-3 0,0 3 0,-2-4-129,-3 5 0,-4 1-129,-1 2 129,-7-3 0,0 2 0,-8-1 0,-1 2 129,-6 0 0,-5 0 258,1 2 0,-6-1 129,2 2 129,-4 0 0,5 4 0,-4 0 0,4 8 0,-2 3-129,1 11 129,-2 7-258,3 7 0,-2 6 0,2 4 0,0 3 0,2-1 0,1 0 129,4-7-258,3-7 129,1-2 0,2-9 0,7-5-129,0-7-129,2-4 129,1-5-129,2-3 129,0-3-129,0-5 0,-2 2 129,0-3-129,-1 3 129,-3 1 0,-6 6 0,6-9 0,-6 9 0,0 0 0,-9 2 0,0 8 0,-3 2 0,-1 4 0,-4 8 129,0 3-129,-4 7 0,0 3 0,0 2 258,1 1-129,2-1 0,3-3-129,6-7 129,4-5 0,6-9 129,11-10-258,6-5-258,6-9 129,6-8 129,6-4-129,2-4 0,3 0 129,0-4-258,-2 6 258,-2 0 0,-4 2 0,-5 2-129,-7 3 129,-2 4-129,-9 1 129,-3 5 0,-7 6 0,7-8 0,-7 8 129,0 3-129,0 6 129,0 1 0,1 6 129,1 1-129,1 1 129,1 2-129,0-4 0,3-2-129,-3-3 0,3-3-129,-7-8-129,13 1-387,-11-9-516,10 3-2322,-10-15-1548,1-2-258,-1-9-258,0-4-258</inkml:trace>
        </inkml:traceGroup>
        <inkml:traceGroup>
          <inkml:annotationXML>
            <emma:emma xmlns:emma="http://www.w3.org/2003/04/emma" version="1.0">
              <emma:interpretation id="{9C7E524E-016B-45E2-8051-5C8B7124FC0D}" emma:medium="tactile" emma:mode="ink">
                <msink:context xmlns:msink="http://schemas.microsoft.com/ink/2010/main" type="inkWord" rotatedBoundingBox="16291,13843 16301,13267 16420,13269 16411,13845"/>
              </emma:interpretation>
              <emma:one-of disjunction-type="recognition" id="oneOf54">
                <emma:interpretation id="interp270" emma:lang="zh-CN" emma:confidence="0">
                  <emma:literal>)</emma:literal>
                </emma:interpretation>
                <emma:interpretation id="interp271" emma:lang="zh-CN" emma:confidence="0">
                  <emma:literal>’</emma:literal>
                </emma:interpretation>
                <emma:interpretation id="interp272" emma:lang="zh-CN" emma:confidence="0">
                  <emma:literal>'</emma:literal>
                </emma:interpretation>
                <emma:interpretation id="interp273" emma:lang="zh-CN" emma:confidence="0">
                  <emma:literal>丿</emma:literal>
                </emma:interpretation>
                <emma:interpretation id="interp274" emma:lang="zh-CN" emma:confidence="0">
                  <emma:literal>,</emma:literal>
                </emma:interpretation>
              </emma:one-of>
            </emma:emma>
          </inkml:annotationXML>
          <inkml:trace contextRef="#ctx0" brushRef="#br0" timeOffset="1.62167E6">3111 11678 7740,'22'-1'5547,"-12"15"-387,6 8-258,-4 3-2451,5 16-1161,-6-1-258,2 8-129,-5 0-258,-3 5-258,-5-1 129,-8-1-258,-5-3-129,-3-5-387,-2-4-516,-9-14-3096,10-6-1419,4-11 0,6-8-387</inkml:trace>
        </inkml:traceGroup>
      </inkml:traceGroup>
    </inkml:traceGroup>
    <inkml:traceGroup>
      <inkml:annotationXML>
        <emma:emma xmlns:emma="http://www.w3.org/2003/04/emma" version="1.0">
          <emma:interpretation id="{26990E16-954B-4F22-ACD3-5F5E9EC53D40}" emma:medium="tactile" emma:mode="ink">
            <msink:context xmlns:msink="http://schemas.microsoft.com/ink/2010/main" type="paragraph" rotatedBoundingBox="9358,14904 17448,13950 17648,15643 9557,1659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F3BEF2A-A455-4783-BD91-E0501E2E9B28}" emma:medium="tactile" emma:mode="ink">
              <msink:context xmlns:msink="http://schemas.microsoft.com/ink/2010/main" type="line" rotatedBoundingBox="9358,14904 17448,13950 17648,15643 9557,16596"/>
            </emma:interpretation>
          </emma:emma>
        </inkml:annotationXML>
        <inkml:traceGroup>
          <inkml:annotationXML>
            <emma:emma xmlns:emma="http://www.w3.org/2003/04/emma" version="1.0">
              <emma:interpretation id="{2B63C2F3-8816-4E51-9FD1-EA840DECC010}" emma:medium="tactile" emma:mode="ink">
                <msink:context xmlns:msink="http://schemas.microsoft.com/ink/2010/main" type="inkWord" rotatedBoundingBox="9375,15045 9390,15045 9390,15060 9375,15060"/>
              </emma:interpretation>
              <emma:one-of disjunction-type="recognition" id="oneOf55">
                <emma:interpretation id="interp275" emma:lang="zh-CN" emma:confidence="0">
                  <emma:literal>‘</emma:literal>
                </emma:interpretation>
                <emma:interpretation id="interp276" emma:lang="zh-CN" emma:confidence="0">
                  <emma:literal>·</emma:literal>
                </emma:interpretation>
                <emma:interpretation id="interp277" emma:lang="zh-CN" emma:confidence="0">
                  <emma:literal>.</emma:literal>
                </emma:interpretation>
                <emma:interpretation id="interp278" emma:lang="zh-CN" emma:confidence="0">
                  <emma:literal>‵</emma:literal>
                </emma:interpretation>
                <emma:interpretation id="interp279" emma:lang="zh-CN" emma:confidence="0">
                  <emma:literal>'</emma:literal>
                </emma:interpretation>
              </emma:one-of>
            </emma:emma>
          </inkml:annotationXML>
          <inkml:trace contextRef="#ctx1" brushRef="#br2" timeOffset="1.29355E6">-3815 13454 0,'0'0'0,"0"0"0,0 0 0,0 0 0,0 0 0,0 0 0</inkml:trace>
        </inkml:traceGroup>
        <inkml:traceGroup>
          <inkml:annotationXML>
            <emma:emma xmlns:emma="http://www.w3.org/2003/04/emma" version="1.0">
              <emma:interpretation id="{DC455C9E-C00B-4DFB-818D-3CE8B051387A}" emma:medium="tactile" emma:mode="ink">
                <msink:context xmlns:msink="http://schemas.microsoft.com/ink/2010/main" type="inkWord" rotatedBoundingBox="10024,14952 10177,16536 9595,16592 9443,15007"/>
              </emma:interpretation>
              <emma:one-of disjunction-type="recognition" id="oneOf56">
                <emma:interpretation id="interp280" emma:lang="zh-CN" emma:confidence="0">
                  <emma:literal>复</emma:literal>
                </emma:interpretation>
                <emma:interpretation id="interp281" emma:lang="zh-CN" emma:confidence="0">
                  <emma:literal>豆</emma:literal>
                </emma:interpretation>
                <emma:interpretation id="interp282" emma:lang="zh-CN" emma:confidence="0">
                  <emma:literal>单</emma:literal>
                </emma:interpretation>
                <emma:interpretation id="interp283" emma:lang="zh-CN" emma:confidence="0">
                  <emma:literal>真</emma:literal>
                </emma:interpretation>
                <emma:interpretation id="interp284" emma:lang="zh-CN" emma:confidence="0">
                  <emma:literal>互</emma:literal>
                </emma:interpretation>
              </emma:one-of>
            </emma:emma>
          </inkml:annotationXML>
          <inkml:trace contextRef="#ctx0" brushRef="#br0" timeOffset="1.6229E6">-3658 13481 6063,'6'9'5418,"7"-4"-129,3-1-645,6-3-3741,1-6-387,7-4-129,1-5-258,-1-2-258,0-2 0,-3 1-129,-1 2 0,-6 3 0,-5 3 0,-8 4 129,-7 5-258,0 0 258,-11 12 129,-4 2 0,-1 7 0,0 10 129,0 5 258,4 10-129,2 6 129,7 9 0,-1 7 0,4 7 0,0 2-129,0 1 0,0-4 129,0-5-387,-1-8-258,1-8 0,0-10-129,0-15-516,2-7-258,-2-21-645,11 1-516,-9-20-129,10-6-258,-10-18 258,6-2 516,-6-12 774,2 0 1032,0 3 1032,-2-1 645,2 13 387,-3 1 0,6 14-258,-6 5-129,8 9-516,-4 2-387,3 6-387,0 0 258,0 5-129,-1 0 129,5 6 129,-3 6-129,3 13 129,-4 4 0,4 9-129,-3 5-129,1 5-258,-3 3-258,-4-2-387,2-2-258,-5-14-903,2 1-2580,-2-10-645,-5-7-387,-3-5 258</inkml:trace>
          <inkml:trace contextRef="#ctx0" brushRef="#br0" timeOffset="1.62337E6">-3478 14147 4128,'-9'-9'4386,"11"-1"-129,4 4-2451,7 0-774,1-2-387,4 2-258,1-1-387,-1 3 0,0 1 0,-1 2 0,-2 1 129,-2 0 0,-3 4 129,-2 2 129,-5 1-129,1 4 387,-4 2-129,0 1-258,-4 1 129,-1 5-258,-3-1 129,4 0-258,-3-1 129,3-2-258,1-3 129,0-1-129,1-4 129,1-1 0,1-7 0,-1 14 129,0-4 0,1 4 129,-1 3 129,0 9 0,-3 5 0,1 9 258,-6 4-129,0 10-129,-8 1-129,-2 4 0,-3 3-129,-2 0 0,-2-3-129,-1-6-258,4-7-129,-2-13-258,11-6-516,-2-21-645,16-6-1161,-4-16-1935,6-17-387,14-7 387</inkml:trace>
          <inkml:trace contextRef="#ctx0" brushRef="#br0" timeOffset="1.62356E6">-3197 14463 1806,'78'-38'4902,"-52"34"-129,-7 8 0,-6 16-2580,-13-2-1032,-4 16-129,-13 0-258,-4 7-129,-6-2-516,-6 1-387,-1-1-645,-7-12-1548,4-3-2193,6-9-258,3-10-516</inkml:trace>
          <inkml:trace contextRef="#ctx0" brushRef="#br0" timeOffset="1.6237E6">-3366 14689 2451,'34'-42'5160,"-13"25"0,3 5-516,-4-4-2064,8 11-1161,-8-2-645,2 2-1290,2 5-2709,-5 0-1677,-3 0 0,-1 1-516</inkml:trace>
        </inkml:traceGroup>
        <inkml:traceGroup>
          <inkml:annotationXML>
            <emma:emma xmlns:emma="http://www.w3.org/2003/04/emma" version="1.0">
              <emma:interpretation id="{24047E2D-7B00-4441-A0AC-77619BB6A7C0}" emma:medium="tactile" emma:mode="ink">
                <msink:context xmlns:msink="http://schemas.microsoft.com/ink/2010/main" type="inkWord" rotatedBoundingBox="10355,15192 11927,15006 12052,16064 10480,16249"/>
              </emma:interpretation>
              <emma:one-of disjunction-type="recognition" id="oneOf57">
                <emma:interpretation id="interp285" emma:lang="zh-CN" emma:confidence="0">
                  <emma:literal>“</emma:literal>
                </emma:interpretation>
                <emma:interpretation id="interp286" emma:lang="zh-CN" emma:confidence="0">
                  <emma:literal>”</emma:literal>
                </emma:interpretation>
                <emma:interpretation id="interp287" emma:lang="zh-CN" emma:confidence="0">
                  <emma:literal>入</emma:literal>
                </emma:interpretation>
                <emma:interpretation id="interp288" emma:lang="zh-CN" emma:confidence="0">
                  <emma:literal>义</emma:literal>
                </emma:interpretation>
                <emma:interpretation id="interp289" emma:lang="zh-CN" emma:confidence="0">
                  <emma:literal>£</emma:literal>
                </emma:interpretation>
              </emma:one-of>
            </emma:emma>
          </inkml:annotationXML>
          <inkml:trace contextRef="#ctx1" brushRef="#br0" timeOffset="1.52653E6">-2429 14173 0</inkml:trace>
          <inkml:trace contextRef="#ctx0" brushRef="#br0" timeOffset="1.6242E6">-2780 14064 6966,'38'-46'5547,"-18"34"-258,3 2-258,-5-2-4128,10 3 0,1-5-258,8 2-387,0-2 129,7 0-258,0-3-129,2 1 0,-2-2 0,-1 2-129,-3 1-129,-7-1-258,-2 4-258,-14-6-258,-1 6-258,-15-9-387,0 8-129,-13-10-129,-1 9 0,-15-9 516,3 8 645,-1 1 1032,-2 1 387,7 9 645,-4-2 258,11 9 258,-1 1 129,13 15-387,-5 0-129,7 15-516,0 0 0,0 15-387,2 0-129,6 5-129,1-5 0,4-2 0,2-9-258,4-7 0,5-10-129,-1-15-387,7-2-516,-10-14-1806,8 1-2322,-11-3-387,1 1-387</inkml:trace>
          <inkml:trace contextRef="#ctx0" brushRef="#br0" timeOffset="1.6264E6">-2517 13652 5805,'-13'-6'6063,"9"15"-387,13 12-387,11 3-3741,15 14-387,4 1-258,12 6-387,0 1-129,0-1-129,-2-5-129,-6-7-129,-8-4 0,-8-8 0,-7-6-129,-12-7 0,-8-8 0,-3-1-129,-14-9 0,-7-6 0,-13-5 129,-8-4-129,-8-4 258,-5 0-129,2 2 258,2 4-129,6 4 258,7 9-129,10 8 0,13 7 129,9 9-129,9 5 0,10 2 0,6 2 0,6 1-129,2-5 0,1-3 0,1-6 0,-1-1-258,-2-4 258,-6-2-258,-7-2 129,-10-1 0,0 0-129,0 0 0,-14 0-258,2 6-774,-8-6-2967,8 1-774,2 0-774,10-1-129</inkml:trace>
        </inkml:traceGroup>
        <inkml:traceGroup>
          <inkml:annotationXML>
            <emma:emma xmlns:emma="http://www.w3.org/2003/04/emma" version="1.0">
              <emma:interpretation id="{FAFE2EBA-2BA8-4932-A32A-4BEA0D1733F0}" emma:medium="tactile" emma:mode="ink">
                <msink:context xmlns:msink="http://schemas.microsoft.com/ink/2010/main" type="inkWord" rotatedBoundingBox="11178,16148 11330,15002 12122,15107 11971,16253"/>
              </emma:interpretation>
              <emma:one-of disjunction-type="recognition" id="oneOf58">
                <emma:interpretation id="interp290" emma:lang="zh-CN" emma:confidence="0">
                  <emma:literal>杂</emma:literal>
                </emma:interpretation>
                <emma:interpretation id="interp291" emma:lang="zh-CN" emma:confidence="0">
                  <emma:literal>米</emma:literal>
                </emma:interpretation>
                <emma:interpretation id="interp292" emma:lang="zh-CN" emma:confidence="0">
                  <emma:literal>朱</emma:literal>
                </emma:interpretation>
                <emma:interpretation id="interp293" emma:lang="zh-CN" emma:confidence="0">
                  <emma:literal>采</emma:literal>
                </emma:interpretation>
                <emma:interpretation id="interp294" emma:lang="zh-CN" emma:confidence="0">
                  <emma:literal>冻</emma:literal>
                </emma:interpretation>
              </emma:one-of>
            </emma:emma>
          </inkml:annotationXML>
          <inkml:trace contextRef="#ctx0" brushRef="#br0" timeOffset="1.62693E6">-1891 13647 7611,'9'6'5547,"-1"0"0,4-1-645,5-5-4515,7 0 0,7-6 0,5-7-258,4-2 0,3-4 0,-2-1-129,-2 0 0,-3 2 0,-7 2 0,-5 4-129,-4 4 129,-8 5 0,-12 3 0,9 3 0,-9 5 0,-3 3 129,-1 1-129,2 0 129,-2 4 0,1 1-129,0 2 129,0 2 0,1 6 0,-2 4 0,-2 4 0,-1 0 0,-2 0 0,3-1 0,2-3 0,4-7-129,3-8 129,9-9-129,5-7-129,6-7 0,4-9 0,0-5-129,2-3-129,-5-5 0,2 3-258,-9-3-129,0 7-645,-15-7-2322,0 9-1548,-4-1 0,-8 6-516</inkml:trace>
          <inkml:trace contextRef="#ctx0" brushRef="#br0" timeOffset="1.62713E6">-1561 13451 5160,'-18'15'5805,"5"9"-645,-1 10-258,-10 5-3612,5 11-903,-1 2-645,-4 1-2451,3 7-1935,-1 0-645,0-2-258</inkml:trace>
          <inkml:trace contextRef="#ctx0" brushRef="#br0" timeOffset="1.62733E6">-1922 14261 4644,'48'-20'5547,"-13"2"-129,9-5-516,2-7-3354,11 3-516,-4-7-387,6-1-387,-2 3-387,-4-3-774,-2 11-1161,-13-3-2709,-3 5-387,-11 5-516,-7 6 388</inkml:trace>
          <inkml:trace contextRef="#ctx0" brushRef="#br0" timeOffset="1.62778E6">-1468 13939 4128,'-16'12'5418,"14"2"-129,1 4-258,5 13-2967,-4 0-1032,3 12-258,-1 2-258,2 8 0,-2 1-258,-2 1-129,0-4-129,0-3 0,0-7-129,-1-11-129,1-6-258,-4-15-129,4-9-258,-5-12-258,4-11 258,-7-17-129,5-3 129,-5-12 129,0 1 645,0 2 258,0 2 645,3 14 0,-6 4 129,8 22 258,-8 6 129,6 18-387,-10 9 129,2 13-387,-11 6-258,-4 10-129,-5 4 0,-3 0 0,-5-3-258,-4-4 0,1-6-258,3-11-129,7-10-516,2-21-1161,15-5-2709,0-18-516,10-11-387,7-10-387</inkml:trace>
          <inkml:trace contextRef="#ctx0" brushRef="#br0" timeOffset="1.62796E6">-1377 14101 8901,'84'42'5676,"-51"-17"-516,-9-5-258,-3-2-5160,-7 0-387,-6-9-3870,4-1-516,-4-4-516,1 0-387</inkml:trace>
        </inkml:traceGroup>
        <inkml:traceGroup>
          <inkml:annotationXML>
            <emma:emma xmlns:emma="http://www.w3.org/2003/04/emma" version="1.0">
              <emma:interpretation id="{046FADED-95E7-4E69-8A8A-DEB337D4C2A9}" emma:medium="tactile" emma:mode="ink">
                <msink:context xmlns:msink="http://schemas.microsoft.com/ink/2010/main" type="inkWord" rotatedBoundingBox="12635,14853 13052,15676 12389,16011 11973,15189"/>
              </emma:interpretation>
              <emma:one-of disjunction-type="recognition" id="oneOf59">
                <emma:interpretation id="interp295" emma:lang="zh-CN" emma:confidence="0">
                  <emma:literal>役</emma:literal>
                </emma:interpretation>
                <emma:interpretation id="interp296" emma:lang="zh-CN" emma:confidence="0">
                  <emma:literal>放</emma:literal>
                </emma:interpretation>
                <emma:interpretation id="interp297" emma:lang="zh-CN" emma:confidence="0">
                  <emma:literal>约</emma:literal>
                </emma:interpretation>
                <emma:interpretation id="interp298" emma:lang="zh-CN" emma:confidence="0">
                  <emma:literal>反</emma:literal>
                </emma:interpretation>
                <emma:interpretation id="interp299" emma:lang="zh-CN" emma:confidence="0">
                  <emma:literal>俘</emma:literal>
                </emma:interpretation>
              </emma:one-of>
            </emma:emma>
          </inkml:annotationXML>
          <inkml:trace contextRef="#ctx0" brushRef="#br0" timeOffset="1.6285E6">-742 13614 2451,'-44'67'4515,"22"-43"-258,4-8-1935,10-2-774,-1-11-645,9-3-387,9-5-387,3-2-129,5-3 129,2 4 258,-1 0 0,2 6 129,-6 7 258,1 12-258,-9 6 129,-1 16 0,-8 7-258,-6 11-129,-6 6-129,-4 2-387,0 3-516,-8-9-1935,5-2-1935,3-11-258,4-10-258</inkml:trace>
          <inkml:trace contextRef="#ctx0" brushRef="#br0" timeOffset="1.62867E6">-722 13970 3483,'64'-95'5031,"-33"51"-258,2 3-516,0 8-3096,-3-3-903,-2 2-774,1 8-1161,-9 0-1935,-1 1-1161,-5 4-129</inkml:trace>
          <inkml:trace contextRef="#ctx0" brushRef="#br0" timeOffset="1.62825E6">-736 13359 6063,'-20'6'5289,"16"4"-387,-1-3-774,5-7-5160,4 12-3096,6-7-645,2 0-387,2 0 129</inkml:trace>
          <inkml:trace contextRef="#ctx0" brushRef="#br0" timeOffset="1.62949E6">-421 13535 1548,'0'-9'4515,"-12"19"387,3 9-387,2 7-2580,-8-5-774,8 7-387,-4-5 0,6 2-258,-1-5 0,6 1-258,0-4 0,2-1-258,6-2-129,1-3-129,3 0 0,0-2 0,3 0-129,-5-3 129,5-3 129,-2-2 0,0-1 0,1 0 129,-2 0 129,3 0 0,-3 0 129,2 3 0,-3 4 0,1 6 129,-6 2 129,0 9 129,-6 1-129,0 10 0,-10-1 0,-4 7 0,-7-1 0,-2 3-258,-8-5 0,-2-4-258,-2-7 0,0-8-258,2-7 0,2-12 0,6-10-129,3-13 129,8-4 0,6-8 129,5 0 0,4-1 258,7 5 0,6 5 258,4 6 129,7 10 0,1 5 0,7 7 0,1 6 0,2 9 0,-2-2-129,2 4 0,-3 0-129,-3 0 0,-4-2-258,-5-5 129,-4 0-258,-3-7-129,-2 0-387,-10-12-2193,8 2-2451,-9-5-258,2 1-387,-3-3-516</inkml:trace>
          <inkml:trace contextRef="#ctx0" brushRef="#br0" timeOffset="1.62888E6">-557 13576 774,'-23'9'5289,"16"-5"0,2 5-129,0-2-2451,8 14-903,-3-5-516,2 7-903,2 0-258,1 0-516,5 1-903,-8-10-2580,8-2-1161,-2-7-258,3-5-129</inkml:trace>
        </inkml:traceGroup>
        <inkml:traceGroup>
          <inkml:annotationXML>
            <emma:emma xmlns:emma="http://www.w3.org/2003/04/emma" version="1.0">
              <emma:interpretation id="{56F44F6F-B346-4D24-B7EB-D9848832F6B5}" emma:medium="tactile" emma:mode="ink">
                <msink:context xmlns:msink="http://schemas.microsoft.com/ink/2010/main" type="inkWord" rotatedBoundingBox="13094,14463 13915,14366 14073,15711 13253,15808"/>
              </emma:interpretation>
              <emma:one-of disjunction-type="recognition" id="oneOf60">
                <emma:interpretation id="interp300" emma:lang="zh-CN" emma:confidence="0">
                  <emma:literal>高</emma:literal>
                </emma:interpretation>
                <emma:interpretation id="interp301" emma:lang="zh-CN" emma:confidence="0">
                  <emma:literal>羞</emma:literal>
                </emma:interpretation>
                <emma:interpretation id="interp302" emma:lang="zh-CN" emma:confidence="0">
                  <emma:literal>肩</emma:literal>
                </emma:interpretation>
                <emma:interpretation id="interp303" emma:lang="zh-CN" emma:confidence="0">
                  <emma:literal>亩</emma:literal>
                </emma:interpretation>
                <emma:interpretation id="interp304" emma:lang="zh-CN" emma:confidence="0">
                  <emma:literal>肓</emma:literal>
                </emma:interpretation>
              </emma:one-of>
            </emma:emma>
          </inkml:annotationXML>
          <inkml:trace contextRef="#ctx0" brushRef="#br0" timeOffset="1.63175E6">256 13353 3870,'13'-18'4386,"-3"11"-1419,0-1-387,6 4-1032,-3-5-387,6 6-387,-4-3-129,0 6 0,-4 0-129,-4 5-129,-6 1 0,-1 7-129,-11 0 129,-1 6-129,-7 0-129,-1 4 0,-2-2-129,1 1 0,3-3 0,1-3 129,5-1-258,1-3 258,5-2-129,3-2 0,2 2 129,1 2 0,-3 3 129,3 9 129,-4 4-129,0 11 129,-6 5-129,-1 10 0,-4 9-129,0 5 0,-2-1-129,-1-3-129,1-1-258,2-12-516,7-2-1161,-2-19-2580,7-13-387,3-17-258,0-5 387</inkml:trace>
          <inkml:trace contextRef="#ctx0" brushRef="#br0" timeOffset="1.63103E6">320 12925 9417,'0'-71'5676,"-3"52"-645,-5 9 0,8 10-4386,-8 5-258,8 9-258,1 5-129,6 1-516,4 7-258,-2-4-258,4 6-387,-9-9-387,5 9-129,-11-11 0,-2 8-129,-16-9 258,0 4 258,-10-4 903,-3-1 645,0 1 645,-3-6 258,8 2 516,0-7-129,12-1 129,3-7-129,13 2 0,5-19-387,14 3-129,5-7-129,10 1 0,5-4 0,5 2-258,1 0 0,0 5-258,-2 5-129,-7 3-258,-5 6 0,-10 1-516,-4 5-258,-17-1-387,4 14-516,-14-9-774,0 7-1677,-7 0-516,0-1 129</inkml:trace>
          <inkml:trace contextRef="#ctx0" brushRef="#br0" timeOffset="1.63201E6">181 13768 3096,'53'-86'5031,"-20"54"-387,5 6-387,2 0-2451,13 9-645,-2-1-516,6 9-258,1 2-129,0 6 0,-5 2-129,-8 10 129,-10 7-129,-11 9 129,-11 5-129,-11 7 0,-6 3 0,-12 7 0,-7 0 0,-2-2-258,0-2 0,-1-8-387,5-2-1290,-3-13-2709,4-12-387,0-10-258,1-10 0</inkml:trace>
          <inkml:trace contextRef="#ctx0" brushRef="#br0" timeOffset="1.63133E6">285 13186 4386,'0'14'5031,"-4"1"-258,-1 4-258,-6 3-3354,2 7-903,-1 1-129,-1-1-645,6 5-1161,-4-4-2838,1-8-129,3-4-258</inkml:trace>
          <inkml:trace contextRef="#ctx0" brushRef="#br0" timeOffset="1.63237E6">446 13766 7611,'-19'-9'5160,"9"17"-387,0 2-1419,2 13-2322,-1 0-516,4 5-387,-1 0-258,1-1-129,4-2-387,-5-8-258,6 2-387,0-19-516,3 8 0,-3-14 129,5 0 0,-4-11 387,8 0 258,1-4 516,2-3 1161,5 7 516,-2-5 516,9 9 0,-4-3 129,8 8-258,-7-5 129,4 13-258,-13-2 129,3 9-645,-13 1-129,-3 11 129,-12-2-387,-7 8-129,-8-2 0,-3 1-645,1 3-1806,-4-17-2580,9-3-645,7-7-387,11-9-387</inkml:trace>
          <inkml:trace contextRef="#ctx0" brushRef="#br0" timeOffset="1.6325E6">811 13808 9804,'29'10'1032,"-20"-3"-903,-8 2-258,-1-9-5547</inkml:trace>
        </inkml:traceGroup>
        <inkml:traceGroup>
          <inkml:annotationXML>
            <emma:emma xmlns:emma="http://www.w3.org/2003/04/emma" version="1.0">
              <emma:interpretation id="{78F9A2AA-ED98-49AB-81D1-CAF51ED847AA}" emma:medium="tactile" emma:mode="ink">
                <msink:context xmlns:msink="http://schemas.microsoft.com/ink/2010/main" type="inkWord" rotatedBoundingBox="14471,15385 14764,14612 15439,14867 15146,15641"/>
              </emma:interpretation>
              <emma:one-of disjunction-type="recognition" id="oneOf61">
                <emma:interpretation id="interp305" emma:lang="zh-CN" emma:confidence="0">
                  <emma:literal>线</emma:literal>
                </emma:interpretation>
                <emma:interpretation id="interp306" emma:lang="zh-CN" emma:confidence="0">
                  <emma:literal>残</emma:literal>
                </emma:interpretation>
                <emma:interpretation id="interp307" emma:lang="zh-CN" emma:confidence="0">
                  <emma:literal>钱</emma:literal>
                </emma:interpretation>
                <emma:interpretation id="interp308" emma:lang="zh-CN" emma:confidence="0">
                  <emma:literal>绒</emma:literal>
                </emma:interpretation>
                <emma:interpretation id="interp309" emma:lang="zh-CN" emma:confidence="0">
                  <emma:literal>践</emma:literal>
                </emma:interpretation>
              </emma:one-of>
            </emma:emma>
          </inkml:annotationXML>
          <inkml:trace contextRef="#ctx0" brushRef="#br0" timeOffset="1.63371E6">1554 13074 8514,'-4'34'5418,"2"-13"-516,0-5-387,2 2-4128,3-1 0,5 1 129,-1-2-258,1 2-129,0 0 0,-3 4-129,-4-3 0,-2 3 0,-7 0 0,-7 3-129,-5 1 129,-8 1 0,1 0-129,1-1 129,4-2-129,5-3 0,8-3-129,9-6 0,7-5 129,10-7-129,7 0 129,1-6-129,1-1 258,-3 0-129,-2 2 129,-5 1 129,-5 4 129,-1 4-129,-7 5 129,-2 7 0,-3 4 129,-5 3-129,-4 4 0,-3 2-258,-4 2 258,-3 0-258,0-2 0,2-4 0,2-5-129,4-3 0,4-5 129,9-12-129,0 0 0,6-7 0,8-8-258,5-3 258,3-2 0,1-1 129,-1 2-129,-2 3 129,1 6 0,-6 7 0,-5 3 129,-6 7-129,-4 6 258,-1 6-258,-8 2 0,-5 5 0,-3 0-129,-2-2-387,4 3-1548,-2-9-2580,4-5-387,4-10-129,9-3-516</inkml:trace>
          <inkml:trace contextRef="#ctx0" brushRef="#br0" timeOffset="1.63404E6">1741 13333 7740,'13'-1'5031,"-6"1"-516,2 6-258,7-2-4257,3 3-258,-2-3-645,7 6-774,-10-7-258,6 9-129,-20-12 258,12 24-129,-19-11 387,-3 10 387,-12-1 1161,-6 5 903,2 3 387,-6-4 0,9 1 129,-1-9-258,14-2 129,3-10-258,10-6-387,11-10-258,9-8-387,8-4-387,0-6-903,7-2-1806,-4 1-903,-6-4-516,-3 5 387</inkml:trace>
          <inkml:trace contextRef="#ctx0" brushRef="#br0" timeOffset="1.63443E6">2099 13664 6450,'-51'48'4773,"18"-19"-387,-10 0-516,-1 1-4128,-1-4-3483,2-9-516,6-4-645,7-13 0</inkml:trace>
          <inkml:trace contextRef="#ctx0" brushRef="#br0" timeOffset="1.63426E6">1914 13257 3870,'-39'-26'5160,"20"20"0,4 6-387,2 6-1290,12 17-1806,-5 0-387,9 13-645,4 4-258,6 9-129,2 1 0,4 4-129,1-4-129,1-1-129,-1 1 129,-1-5-387,-2-1-258,-7-9-1677,3 4-2451,-7-5-258,0-5-516,-3-9-129</inkml:trace>
          <inkml:trace contextRef="#ctx0" brushRef="#br0" timeOffset="1.63457E6">1889 13283 7482,'34'-82'5289,"-18"60"-387,-2 14-258,3 8-3870,1 8-3612,3 5-1419,2 7-516,2 1-516</inkml:trace>
        </inkml:traceGroup>
        <inkml:traceGroup>
          <inkml:annotationXML>
            <emma:emma xmlns:emma="http://www.w3.org/2003/04/emma" version="1.0">
              <emma:interpretation id="{D40018A1-FA0A-4D59-8ACC-15E697AE79F4}" emma:medium="tactile" emma:mode="ink">
                <msink:context xmlns:msink="http://schemas.microsoft.com/ink/2010/main" type="inkWord" rotatedBoundingBox="15429,15206 15853,14546 16366,14876 15941,15535"/>
              </emma:interpretation>
              <emma:one-of disjunction-type="recognition" id="oneOf62">
                <emma:interpretation id="interp310" emma:lang="zh-CN" emma:confidence="0">
                  <emma:literal>性</emma:literal>
                </emma:interpretation>
                <emma:interpretation id="interp311" emma:lang="zh-CN" emma:confidence="0">
                  <emma:literal>怙</emma:literal>
                </emma:interpretation>
                <emma:interpretation id="interp312" emma:lang="zh-CN" emma:confidence="0">
                  <emma:literal>怍</emma:literal>
                </emma:interpretation>
                <emma:interpretation id="interp313" emma:lang="zh-CN" emma:confidence="0">
                  <emma:literal>灶</emma:literal>
                </emma:interpretation>
                <emma:interpretation id="interp314" emma:lang="zh-CN" emma:confidence="0">
                  <emma:literal>伍</emma:literal>
                </emma:interpretation>
              </emma:one-of>
            </emma:emma>
          </inkml:annotationXML>
          <inkml:trace contextRef="#ctx0" brushRef="#br0" timeOffset="1.63485E6">2394 13375 10191,'6'-5'5160,"-6"5"-387,0 10-516,-2 7-4644,-9-2-3612,4 3-516,-3 3-645,2-1-258</inkml:trace>
          <inkml:trace contextRef="#ctx0" brushRef="#br0" timeOffset="1.63496E6">2383 13531 5934,'44'-23'4386,"-14"13"-1419,-3-6-2967,-1-5-3354,5 9-774,-4-7-129</inkml:trace>
          <inkml:trace contextRef="#ctx0" brushRef="#br0" timeOffset="1.63518E6">2540 13316 10320,'-24'25'5160,"14"-5"-258,3 7-1161,-2-1-2838,6 7-258,0 1-516,1 1-258,1 4-387,-3-3-516,4 4-774,-4-5-2967,1-2-258,-2-1 0,0-6-516</inkml:trace>
          <inkml:trace contextRef="#ctx0" brushRef="#br0" timeOffset="1.63599E6">2764 13448 2451,'-15'-29'4773,"7"21"-129,8 8-387,0 0-1548,0-6-1032,7 6-774,3 0-387,7 0-387,2 1 0,3 1 0,2 0-129,-1 3 0,-2 0 0,-3 3 0,-5 2 0,-6 3 0,-6 4 0,-4 4 129,-11 1 0,-6 5 129,-6 0 0,-1 4 129,-6-4 0,3 2 387,-1-8-129,9 0 0,2-8-129,8-1 129,12-12-258,0 0 0,13-8-129,11-6-258,6-1-258,2-6-387,8 6-774,-5-9-903,5 7-2451,-5 3-516,-3 1 0,-3 2-387</inkml:trace>
          <inkml:trace contextRef="#ctx0" brushRef="#br0" timeOffset="1.63565E6">2701 13103 10062,'4'-10'5160,"-8"20"-387,-1 6-387,5 6-3354,-1-4-387,4 2-258,7-6-258,4-3 0,5-6-258,4-4 129,1-1-258,0-8 0,-1-2-129,-5-4-129,-1 1 129,-5-3-129,-5 4 129,-6-1 0,-1 2 258,-2 1 129,-4 3 129,0 4 129,-3 2 129,2 2 258,-3 4-129,5 9 0,-4 0 0,5 10-129,-4 6 258,5 6-387,-2 2 0,2 6-258,-1-2 0,4 2-129,0 0-129,0-4-129,3-4-516,-3-10 0,4 2-645,-4-18-774,7 4-1032,-7-14-1419,-5-6-258,0-10 0</inkml:trace>
        </inkml:traceGroup>
        <inkml:traceGroup>
          <inkml:annotationXML>
            <emma:emma xmlns:emma="http://www.w3.org/2003/04/emma" version="1.0">
              <emma:interpretation id="{096A7509-35B4-444B-8458-AA8157C49362}" emma:medium="tactile" emma:mode="ink">
                <msink:context xmlns:msink="http://schemas.microsoft.com/ink/2010/main" type="inkWord" rotatedBoundingBox="16103,15219 16523,14498 16954,14750 16535,15470"/>
              </emma:interpretation>
              <emma:one-of disjunction-type="recognition" id="oneOf63">
                <emma:interpretation id="interp315" emma:lang="zh-CN" emma:confidence="0">
                  <emma:literal>方</emma:literal>
                </emma:interpretation>
                <emma:interpretation id="interp316" emma:lang="zh-CN" emma:confidence="0">
                  <emma:literal>启</emma:literal>
                </emma:interpretation>
                <emma:interpretation id="interp317" emma:lang="zh-CN" emma:confidence="0">
                  <emma:literal>户</emma:literal>
                </emma:interpretation>
                <emma:interpretation id="interp318" emma:lang="zh-CN" emma:confidence="0">
                  <emma:literal>另</emma:literal>
                </emma:interpretation>
                <emma:interpretation id="interp319" emma:lang="zh-CN" emma:confidence="0">
                  <emma:literal>产</emma:literal>
                </emma:interpretation>
              </emma:one-of>
            </emma:emma>
          </inkml:annotationXML>
          <inkml:trace contextRef="#ctx0" brushRef="#br0" timeOffset="1.63622E6">3333 12908 11997,'15'10'5031,"-6"-2"-387,4 2-387,2-3-5160,2 6-3483,-4 1-129,-2 1-387,-2-2-387</inkml:trace>
          <inkml:trace contextRef="#ctx0" brushRef="#br0" timeOffset="1.63638E6">3334 13164 6321,'-52'39'4902,"31"-23"-387,8-8-129,5-7-2580,16 0-903,9-4-774,9-10-1677,9-2-2451,6 1-387,1 0-258,1 2-387</inkml:trace>
          <inkml:trace contextRef="#ctx0" brushRef="#br0" timeOffset="1.63688E6">3433 13338 6966,'-37'35'4902,"28"-25"-516,9-10-129,0 0-2580,20 3-1161,1-4-258,7-1 0,0-1-129,3 3 129,-4 0 0,-5 4 0,-4 3-129,-7 6 258,-4 2-129,-7 4-129,-9 1-129,-6-1 0,-2 2-129,-7-1 129,0-2-129,-4-4 0,1-4-387,1-8 0,5-2-387,1-11-774,11-4-258,-1-15-258,12 2 0,1-10 516,9 3 645,0-2 774,0 0 903,3 12 1161,-10 0 516,5 16 258,-11 1-129,1 17-258,-16 0-516,0 16-516,-14 1-258,-3 11-258,-8 0-129,-5 5-387,-5-3 0,-2 0 129,0-5-129,2-4-129,8-5-258,7-11-387,15-1-1935,8-14-2580,13-12 129,7-11-645,17-7-258</inkml:trace>
        </inkml:traceGroup>
        <inkml:traceGroup>
          <inkml:annotationXML>
            <emma:emma xmlns:emma="http://www.w3.org/2003/04/emma" version="1.0">
              <emma:interpretation id="{2E7FA4DB-79D2-40D9-A17C-EBB976750208}" emma:medium="tactile" emma:mode="ink">
                <msink:context xmlns:msink="http://schemas.microsoft.com/ink/2010/main" type="inkWord" rotatedBoundingBox="16881,15079 17193,14330 17777,14573 17465,15322"/>
              </emma:interpretation>
              <emma:one-of disjunction-type="recognition" id="oneOf64">
                <emma:interpretation id="interp320" emma:lang="zh-CN" emma:confidence="0">
                  <emma:literal>法</emma:literal>
                </emma:interpretation>
                <emma:interpretation id="interp321" emma:lang="zh-CN" emma:confidence="0">
                  <emma:literal>洪</emma:literal>
                </emma:interpretation>
                <emma:interpretation id="interp322" emma:lang="zh-CN" emma:confidence="0">
                  <emma:literal>咭</emma:literal>
                </emma:interpretation>
                <emma:interpretation id="interp323" emma:lang="zh-CN" emma:confidence="0">
                  <emma:literal>左</emma:literal>
                </emma:interpretation>
                <emma:interpretation id="interp324" emma:lang="zh-CN" emma:confidence="0">
                  <emma:literal>冼</emma:literal>
                </emma:interpretation>
              </emma:one-of>
            </emma:emma>
          </inkml:annotationXML>
          <inkml:trace contextRef="#ctx0" brushRef="#br0" timeOffset="1.63738E6">3823 13344 7998,'-39'22'4515,"23"-14"129,0-5-645,2-2-3225,14-1-1290,7-1-1032,5-3-2580,6-4-516,5 2 0,-1-2-258</inkml:trace>
          <inkml:trace contextRef="#ctx0" brushRef="#br0" timeOffset="1.63752E6">3897 13373 5031,'-18'40'4515,"-2"-19"-258,0 4-903,1-2-1806,0-5-903,2-5-645,8-3-774,9-10-2709,-3-6-645,14-8-129,7-13-258</inkml:trace>
          <inkml:trace contextRef="#ctx0" brushRef="#br0" timeOffset="1.63724E6">3813 13212 13029,'-6'0'5160,"6"0"-774,0 0-645,3 5-7869,7 0-645,0 1-258,0 0-387</inkml:trace>
          <inkml:trace contextRef="#ctx0" brushRef="#br0" timeOffset="1.63839E6">4177 12847 7224,'-17'-8'4773,"17"8"129,0 0-516,0 0-1806,0 12-1290,0 0-645,3 12-129,-3 2-387,0 7 0,-5 2-258,-3 3 258,-1 1-258,-3-1 129,0-1-129,-2-6 129,1-3 129,2-4-258,-1-4 129,4-5-129,3 0 129,0-5-129,5-2 0,0-8-129,8 4 129,1-4 129,3-5-258,2-2 387,2-2-387,0 1 387,-1 0-129,-1 4 129,-3 2-129,-3 3 0,-5 8 129,-3 3-129,-4 4 129,-4 4-129,-7 2 129,-1 2-258,-3 1 258,-2 2 0,0-5-258,1 1 258,2-2-129,5-2 0,2-2 0,7-5 129,4-2-129,5-3 0,8-3 0,2-4-129,6-3 129,1-3-129,3-3 0,-2-1 0,2 0-129,-4-2 0,-1 2 0,-5 0-129,-1 1 129,-4-1 129,-3 3 0,-7 7 129,4-13 129,-4 13 258,0-9 258,0 9-129,0 0 129,0 0 129,0 0-129,11 0-129,-4 2 0,8 3-258,1-2-129,1 2-258,6 5-1032,-10-7-3225,5 3-516,-5 0-516,-4 0-387</inkml:trace>
          <inkml:trace contextRef="#ctx0" brushRef="#br0" timeOffset="1.63771E6">4008 13020 12384,'-6'-25'5160,"7"13"-129,6-1-258,13 4-3870,4-4-387,8 0-387,5 1-258,1-2-258,4 7-903,-9-4-3225,2 3-387,-9 0-258,-4 4-387</inkml:trace>
        </inkml:traceGroup>
      </inkml:traceGroup>
    </inkml:traceGroup>
    <inkml:traceGroup>
      <inkml:annotationXML>
        <emma:emma xmlns:emma="http://www.w3.org/2003/04/emma" version="1.0">
          <emma:interpretation id="{C969E631-4BCC-4CAE-89C0-D9A8F80E35D3}" emma:medium="tactile" emma:mode="ink">
            <msink:context xmlns:msink="http://schemas.microsoft.com/ink/2010/main" type="paragraph" rotatedBoundingBox="9939,16553 16561,15862 16695,17149 10073,1784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79E400B-E757-438D-BDB5-2B468B002A8A}" emma:medium="tactile" emma:mode="ink">
              <msink:context xmlns:msink="http://schemas.microsoft.com/ink/2010/main" type="line" rotatedBoundingBox="9939,16553 16561,15862 16695,17149 10073,17840"/>
            </emma:interpretation>
          </emma:emma>
        </inkml:annotationXML>
        <inkml:traceGroup>
          <inkml:annotationXML>
            <emma:emma xmlns:emma="http://www.w3.org/2003/04/emma" version="1.0">
              <emma:interpretation id="{E5A3D566-6CD4-493B-B203-C703ABD32BD3}" emma:medium="tactile" emma:mode="ink">
                <msink:context xmlns:msink="http://schemas.microsoft.com/ink/2010/main" type="inkWord" rotatedBoundingBox="9939,16553 10669,16477 10796,17692 10065,17768"/>
              </emma:interpretation>
              <emma:one-of disjunction-type="recognition" id="oneOf65">
                <emma:interpretation id="interp325" emma:lang="zh-CN" emma:confidence="0">
                  <emma:literal>应</emma:literal>
                </emma:interpretation>
                <emma:interpretation id="interp326" emma:lang="zh-CN" emma:confidence="0">
                  <emma:literal>名</emma:literal>
                </emma:interpretation>
                <emma:interpretation id="interp327" emma:lang="zh-CN" emma:confidence="0">
                  <emma:literal>店</emma:literal>
                </emma:interpretation>
                <emma:interpretation id="interp328" emma:lang="zh-CN" emma:confidence="0">
                  <emma:literal>庄</emma:literal>
                </emma:interpretation>
                <emma:interpretation id="interp329" emma:lang="zh-CN" emma:confidence="0">
                  <emma:literal>庀</emma:literal>
                </emma:interpretation>
              </emma:one-of>
            </emma:emma>
          </inkml:annotationXML>
          <inkml:trace contextRef="#ctx0" brushRef="#br0" timeOffset="1.63936E6">-2692 14904 9030,'0'0'5160,"0"0"-258,0 0-387,1 10-4644,8 0-258,6 4-129,-3-1 0,2 4-258,-9-1 0,-2 7 0,-8 1 258,-8 4 129,-11 5 258,-7 1 258,-3 3 129,-6-7 258,6 3 0,2-11 129,9-5-129,7-11-129,16-6 129,0-16-516,10-4 0,9-6-129,3-4 129,2-2-129,-3 1 129,-3 6-258,-3 3 516,-6 9-129,-2 10 0,-7 8 387,0 18-258,-3 8 129,-3 20 0,-5 10 0,-1 15-129,-8 9 516,-2 8-516,-8 5 0,-2 6 129,-5-4-129,0-5 0,-4-9 129,5-12-129,4-13 0,5-16-129,6-16-258,8-22-387,13-7-1032,-7-27-3354,10-13-129,6-17-387,2-8-645</inkml:trace>
          <inkml:trace contextRef="#ctx0" brushRef="#br0" timeOffset="1.63953E6">-2883 15481 7482,'32'41'4902,"-19"-14"-129,0-1-387,-9-3-3483,7-1-903,-3-1-258,-3-9-2709,3-2-1548,1-5-129,0-5-516,1-8 259</inkml:trace>
          <inkml:trace contextRef="#ctx0" brushRef="#br0" timeOffset="1.63998E6">-2459 15472 1161,'-4'31'4644,"-5"-6"258,-5 7-258,0 6-2193,-8-6-387,6 7-774,-7-5-258,4 1-387,-4-4-129,5-3 0,-1-7-129,6-3 129,2-6-258,7-4 0,4-8-129,8-4 0,4-5 0,5-4-258,5 1 0,3-3-129,5 5-645,-6-5-2580,5 6-1161,-2 2-387,4 1-516</inkml:trace>
          <inkml:trace contextRef="#ctx0" brushRef="#br0" timeOffset="1.63967E6">-2684 15539 5160,'7'14'5031,"-4"-2"-387,1 6-387,-1 2-3225,2-3-1419,-3 0-2709,4-3-1419,3 1-129,1-3-258</inkml:trace>
        </inkml:traceGroup>
        <inkml:traceGroup>
          <inkml:annotationXML>
            <emma:emma xmlns:emma="http://www.w3.org/2003/04/emma" version="1.0">
              <emma:interpretation id="{AA6D5625-C25D-4BA5-AD5A-98A99D52871E}" emma:medium="tactile" emma:mode="ink">
                <msink:context xmlns:msink="http://schemas.microsoft.com/ink/2010/main" type="inkWord" rotatedBoundingBox="10890,16580 11504,16516 11588,17318 10974,17382"/>
              </emma:interpretation>
              <emma:one-of disjunction-type="recognition" id="oneOf66">
                <emma:interpretation id="interp330" emma:lang="zh-CN" emma:confidence="0">
                  <emma:literal>该</emma:literal>
                </emma:interpretation>
                <emma:interpretation id="interp331" emma:lang="zh-CN" emma:confidence="0">
                  <emma:literal>咳</emma:literal>
                </emma:interpretation>
                <emma:interpretation id="interp332" emma:lang="zh-CN" emma:confidence="0">
                  <emma:literal>垓</emma:literal>
                </emma:interpretation>
                <emma:interpretation id="interp333" emma:lang="zh-CN" emma:confidence="0">
                  <emma:literal>疚</emma:literal>
                </emma:interpretation>
                <emma:interpretation id="interp334" emma:lang="zh-CN" emma:confidence="0">
                  <emma:literal>泣</emma:literal>
                </emma:interpretation>
              </emma:one-of>
            </emma:emma>
          </inkml:annotationXML>
          <inkml:trace contextRef="#ctx0" brushRef="#br0" timeOffset="1.64047E6">-2193 15630 4257,'-25'35'4386,"15"-26"-129,10-9-645,0 0-2709,6-9-387,8-2 0,0-5-258,3 2 129,-2-3 0,2 8 258,-5 2 0,1 10-129,-8 6 387,1 12-387,-6 3 129,0 6-129,-1-3-129,-1 3 0,1-7-258,0-8 0,1-7-129,0-8-516,13-5-1290,-5-16-2838,5-3-129,-3-9-387,2-2-387</inkml:trace>
          <inkml:trace contextRef="#ctx0" brushRef="#br0" timeOffset="1.64019E6">-2164 15411 8127,'0'0'4644,"0"0"-1290,2 5-3354,-2-5-4257,11 5-387,-11-5-387</inkml:trace>
          <inkml:trace contextRef="#ctx0" brushRef="#br0" timeOffset="1.64153E6">-1680 15340 3870,'7'-2'5160,"-7"2"-129,-1 15-258,-5-2-2451,0 14-903,-11 1-516,2 9-129,-9 2-258,-2 5-129,-3 0-129,-5 0-129,3-4 0,0-7-258,9-3-516,-5-17-1935,12-2-2193,4-11-258,11 0-258,-5-15-258</inkml:trace>
          <inkml:trace contextRef="#ctx0" brushRef="#br0" timeOffset="1.64109E6">-1907 14949 7611,'0'0'5418,"0"0"-387,0 0-258,0 0-4257,14 7-516,2 4-258,-3-3-903,6 8-903,-10-11-774,8 9-387,-14-7-387,2 10 129,-8-7 258,-2 8 1290,-13 0 645,-3 4 1806,-2 2 1161,-3-2 645,2 1 387,1-5-129,8-2-387,1-8-387,14-8-258,0 0-516,11-7-516,5-7-129,5 3 0,0-7 129,2 8 0,-3-2-129,0 7 258,-9 2-129,2 4 129,-13-1 129,8 18-258,-8-3 0,0 5-129,-6 1 129,-4 6-258,-2 2 0,-1-1 129,-1 0-258,1-3 0,-1-2-129,3-3 0,3-2-258,2-9-258,6-1-129,0-8-903,13-5-2709,-3-5-645,4-5-258,3-3-129</inkml:trace>
          <inkml:trace contextRef="#ctx0" brushRef="#br0" timeOffset="1.64128E6">-1744 15199 6063,'0'0'5289,"1"4"-516,-2 6 0,-2 12-3096,-8-4-774,2 10-516,-3 2-129,-1 3-258,1 0-258,0-4-645,7 6-1548,-4-11-2193,4-2-258,4-7-387,1-5 258</inkml:trace>
          <inkml:trace contextRef="#ctx0" brushRef="#br0" timeOffset="1.64173E6">-1774 15551 9159,'31'24'5289,"-14"-12"-258,2 0-387,-1 0-3741,0-1-774,-1 2-387,-4-11-2967,1 6-1419,-4-4-387,-2 2-516,-8-6 129</inkml:trace>
        </inkml:traceGroup>
        <inkml:traceGroup>
          <inkml:annotationXML>
            <emma:emma xmlns:emma="http://www.w3.org/2003/04/emma" version="1.0">
              <emma:interpretation id="{26C45DDE-C253-428A-B331-2BE48AFDB8C0}" emma:medium="tactile" emma:mode="ink">
                <msink:context xmlns:msink="http://schemas.microsoft.com/ink/2010/main" type="inkWord" rotatedBoundingBox="11776,16727 12148,16688 12212,17300 11840,17339"/>
              </emma:interpretation>
              <emma:one-of disjunction-type="recognition" id="oneOf67">
                <emma:interpretation id="interp335" emma:lang="zh-CN" emma:confidence="0">
                  <emma:literal>已</emma:literal>
                </emma:interpretation>
                <emma:interpretation id="interp336" emma:lang="zh-CN" emma:confidence="0">
                  <emma:literal>己</emma:literal>
                </emma:interpretation>
                <emma:interpretation id="interp337" emma:lang="zh-CN" emma:confidence="0">
                  <emma:literal>亡</emma:literal>
                </emma:interpretation>
                <emma:interpretation id="interp338" emma:lang="zh-CN" emma:confidence="0">
                  <emma:literal>乞</emma:literal>
                </emma:interpretation>
                <emma:interpretation id="interp339" emma:lang="zh-CN" emma:confidence="0">
                  <emma:literal>讠</emma:literal>
                </emma:interpretation>
              </emma:one-of>
            </emma:emma>
          </inkml:annotationXML>
          <inkml:trace contextRef="#ctx0" brushRef="#br0" timeOffset="1.64257E6">-1270 15123 6708,'0'0'5031,"0"0"0,0 0-645,0 0-3354,5-2-516,4 3-258,-2 3 0,1 4-258,-2 0 258,-2 5-129,-4 3 129,-2 4-129,-4 3 129,-5 1-129,-1 2 258,-2 1-258,-2 0-129,0-5 129,2-2-129,0-4 129,4-4-129,2-4 0,8-8 0,0 0 129,0 0 0,13 0 0,0-6-129,3-4 129,2 1 0,1-1-129,1-1 129,-1-1-258,-2 5-129,-4-1 0,1 6-387,-7-2-387,0 5-258,-7-1-258,0 8 258,-7-7-129,0 7 516,-6-3 258,1 3 258,-1-3 903,-2-2 129,5 6 258,-7-6 258,8 7-129,-4-4-129,4 9 0,-2 1-258,3 8-129,-2 0 0,3 8 0,-3 1 129,7 2-258,-2-1 129,3-1-129,2-6 0,5-2-129,4-5 0,7-4-129,5-6 129,5-5-258,3-3 0,5-2 129,-1-9-129,1-4 0,-1-7-129,-4-2 129,-2-6 0,-7 1-129,-5-1 0,-5-2 129,-2 3-258,-6 2 0,0 5-387,-2-3-1548,0 13-2322,-1-2-387,1 12-387,0-12-387</inkml:trace>
        </inkml:traceGroup>
        <inkml:traceGroup>
          <inkml:annotationXML>
            <emma:emma xmlns:emma="http://www.w3.org/2003/04/emma" version="1.0">
              <emma:interpretation id="{AF537126-7B1B-4AF5-967E-12E2CF616B92}" emma:medium="tactile" emma:mode="ink">
                <msink:context xmlns:msink="http://schemas.microsoft.com/ink/2010/main" type="inkWord" rotatedBoundingBox="12696,16466 13714,16360 13799,17179 12781,17285"/>
              </emma:interpretation>
              <emma:one-of disjunction-type="recognition" id="oneOf68">
                <emma:interpretation id="interp340" emma:lang="zh-CN" emma:confidence="0">
                  <emma:literal>经</emma:literal>
                </emma:interpretation>
                <emma:interpretation id="interp341" emma:lang="zh-CN" emma:confidence="0">
                  <emma:literal>弪</emma:literal>
                </emma:interpretation>
                <emma:interpretation id="interp342" emma:lang="zh-CN" emma:confidence="0">
                  <emma:literal>往</emma:literal>
                </emma:interpretation>
                <emma:interpretation id="interp343" emma:lang="zh-CN" emma:confidence="0">
                  <emma:literal>洼</emma:literal>
                </emma:interpretation>
                <emma:interpretation id="interp344" emma:lang="zh-CN" emma:confidence="0">
                  <emma:literal>侄</emma:literal>
                </emma:interpretation>
              </emma:one-of>
            </emma:emma>
          </inkml:annotationXML>
          <inkml:trace contextRef="#ctx0" brushRef="#br0" timeOffset="1.64357E6">-459 15036 7998,'23'-24'5289,"-12"18"-387,5 1-129,-4-1-3999,8 6-129,-1-1 129,1 4-387,-4 6-129,-1 4-129,-6 7 0,-4 4 129,-5 7-129,-6 4 0,-9 2 0,-2 3-387,-2 2-387,-8-9-2451,7 2-1677,-1-9-258,7-6-387,4-12-258</inkml:trace>
          <inkml:trace contextRef="#ctx0" brushRef="#br0" timeOffset="1.64402E6">-275 15403 4257,'-45'53'4902,"25"-32"-129,3-4-516,9-3-1935,8-14-903,0 0-903,2-8-258,11-3-258,3-3 129,2 2 129,-1 1 0,0 7 258,-6 2 0,0 8 129,-6 5-129,1 12 0,-6 1 0,0 7 129,-6 0-129,2 0-129,1-3 0,2-4-129,1-8 0,4-9-129,7-7-129,5-7-129,6-12-258,5-7 0,6-4-516,-3-14-516,12 2-2967,-6-10-516,1 0-387,-7-9-516</inkml:trace>
          <inkml:trace contextRef="#ctx0" brushRef="#br0" timeOffset="1.64371E6">-352 15279 8643,'34'-18'5289,"-15"10"-1032,0 3-258,0-2-4644,2 2-3225,-3 5-516,-4 1-645,-6 7-129</inkml:trace>
          <inkml:trace contextRef="#ctx0" brushRef="#br0" timeOffset="1.64332E6">-684 15082 6966,'15'-15'5160,"-5"12"-129,-1 1-516,2 3-3225,-11-1-516,15 12 129,-12 0-516,-2 7 0,-2 1 0,-4 5-129,-4 0 129,0 2-258,-2-1 129,0 0-258,-1 0 129,0-3-129,1-2 0,2-3-129,4-2 129,2-4-129,3-5 0,0-7 129,7 6 0,2-6-129,3-5 129,0 2 0,1 0 0,-1 1 0,-2 1 129,-2 1 0,-8 0 0,11 9 0,-10-1 0,-1 2 129,0 1-129,-4 1 0,-1 0 0,1 0 0,-1 0-129,2 0 0,1-2 0,2-2 0,0-8 0,3 8 0,-3-8 0,13 1-129,-4-1 258,0 0-258,1 0 258,-2 1-129,-8-1 0,11 17 129,-11-1-129,-5 6 129,-6 5 0,-2 3-129,-6 3-129,-2-4-258,4 0-387,-5-14-2838,12-4-1032,4-14-774,6-11-129,6-18-258</inkml:trace>
        </inkml:traceGroup>
        <inkml:traceGroup>
          <inkml:annotationXML>
            <emma:emma xmlns:emma="http://www.w3.org/2003/04/emma" version="1.0">
              <emma:interpretation id="{F9C840A7-9411-4718-ADFB-F7DDEEDCEB86}" emma:medium="tactile" emma:mode="ink">
                <msink:context xmlns:msink="http://schemas.microsoft.com/ink/2010/main" type="inkWord" rotatedBoundingBox="13718,16361 13791,17094 13236,17148 13164,16415"/>
              </emma:interpretation>
              <emma:one-of disjunction-type="recognition" id="oneOf69">
                <emma:interpretation id="interp345" emma:lang="zh-CN" emma:confidence="0">
                  <emma:literal>足</emma:literal>
                </emma:interpretation>
                <emma:interpretation id="interp346" emma:lang="zh-CN" emma:confidence="0">
                  <emma:literal>是</emma:literal>
                </emma:interpretation>
                <emma:interpretation id="interp347" emma:lang="zh-CN" emma:confidence="0">
                  <emma:literal>定</emma:literal>
                </emma:interpretation>
                <emma:interpretation id="interp348" emma:lang="zh-CN" emma:confidence="0">
                  <emma:literal>疋</emma:literal>
                </emma:interpretation>
                <emma:interpretation id="interp349" emma:lang="zh-CN" emma:confidence="0">
                  <emma:literal>只</emma:literal>
                </emma:interpretation>
              </emma:one-of>
            </emma:emma>
          </inkml:annotationXML>
          <inkml:trace contextRef="#ctx0" brushRef="#br0" timeOffset="1.6442E6">165 15005 5160,'0'0'5289,"-4"1"-387,-1 13-387,-4-3-1935,8 10-1548,-1-5-645,2 2-387,2-1-387,1-7-903,8 1-2838,-6-4-645,-5-7-258,10 1-258</inkml:trace>
          <inkml:trace contextRef="#ctx0" brushRef="#br0" timeOffset="1.64471E6">211 14885 2709,'19'-44'4773,"-7"28"-258,3 7-1290,-5-7-645,8 15-645,-7-5-645,6 6-129,-6 2-258,3 9-129,-6-1-258,0 9 129,-6 2-387,-2 7 0,-2 3-129,-6 3 0,-2-3 0,-2 3-129,-2-4 0,3-4 0,1-3 0,4-8 0,1-4 0,4-4 0,1-7 0,0 0-129,6 3 129,-6-3 0,10 0 129,-10 0-129,10-3 129,-10 3 0,7 0 0,-7 0 0,8 10 129,-6 0-129,0 1 129,0 6-258,-1-1 258,0 3-258,-1 0 258,0 2-258,0-1 129,0-2-129,-1-2 129,1-5-129,4-2 129,-4-9-129,13 2 0,-2-5 0,0-6-129,0-4-129,1-1-129,-4-3-258,4 4-516,-11-7-1419,6 10-2451,-8-2 0,-3 6-387,-6 0-129</inkml:trace>
          <inkml:trace contextRef="#ctx0" brushRef="#br0" timeOffset="1.64487E6">293 15233 7740,'-31'28'5289,"14"-8"-387,-3-1-645,5 12-2451,-10-5-516,5 7-645,-3-1-645,-2-4-1548,6 0-2838,-3-4-516,6-6-387,0-8-387</inkml:trace>
          <inkml:trace contextRef="#ctx0" brushRef="#br0" timeOffset="1.64507E6">147 15393 12513,'47'19'5934,"-19"-10"-774,7 7 129,0-6-4515,8 0-516,1-1-129,-2-4-258,0 0-258,-6-3-258,0 8-1677,-15-9-2967,1 4-129,-10-2-258,-1 3-387</inkml:trace>
        </inkml:traceGroup>
        <inkml:traceGroup>
          <inkml:annotationXML>
            <emma:emma xmlns:emma="http://www.w3.org/2003/04/emma" version="1.0">
              <emma:interpretation id="{C1979B6C-5561-4595-A220-CE41A3FD78CE}" emma:medium="tactile" emma:mode="ink">
                <msink:context xmlns:msink="http://schemas.microsoft.com/ink/2010/main" type="inkWord" rotatedBoundingBox="13978,16252 14810,16166 14931,17333 14100,17420"/>
              </emma:interpretation>
              <emma:one-of disjunction-type="recognition" id="oneOf70">
                <emma:interpretation id="interp350" emma:lang="zh-CN" emma:confidence="0">
                  <emma:literal>够</emma:literal>
                </emma:interpretation>
                <emma:interpretation id="interp351" emma:lang="zh-CN" emma:confidence="0">
                  <emma:literal>移</emma:literal>
                </emma:interpretation>
                <emma:interpretation id="interp352" emma:lang="zh-CN" emma:confidence="0">
                  <emma:literal>眵</emma:literal>
                </emma:interpretation>
                <emma:interpretation id="interp353" emma:lang="zh-CN" emma:confidence="0">
                  <emma:literal>鸲</emma:literal>
                </emma:interpretation>
                <emma:interpretation id="interp354" emma:lang="zh-CN" emma:confidence="0">
                  <emma:literal>哆</emma:literal>
                </emma:interpretation>
              </emma:one-of>
            </emma:emma>
          </inkml:annotationXML>
          <inkml:trace contextRef="#ctx0" brushRef="#br0" timeOffset="1.64638E6">885 15098 1677,'-27'-13'3483,"14"15"387,10 9-1419,1 1-1806,0 0-387,2-1 129,3-1-387,2-3 0,-5-7 387,13 9 0,-13-9 258,12 0 0,-9-5 258,6 3 129,-6-8-129,11 4 258,-4-6-387,10 3 129,-3-3-129,7 5 129,-5-3-258,3 6 129,-6 1-258,-4 3 129,-12 0-258,6 17-258,-11 0 129,-8 2-129,-4 1-129,-1-2-387,2 0-258,-3-13-2838,10-3-1032,5-6-774,6-11-258,7-13 0</inkml:trace>
          <inkml:trace contextRef="#ctx0" brushRef="#br0" timeOffset="1.64604E6">919 14670 8901,'1'-22'5289,"-1"22"-258,-10 10-645,7 7-4128,-9 4-129,3 2-129,-1 0 0,4 1-129,3-3 129,3-3-129,1-6 129,9-1 0,5-4 129,7 1-129,1-2 129,4 0-129,2 0 129,-1 0-129,-2 1 0,0-1 129,-4 1 0,-4 0 129,-2-1-129,-2 0 129,-4 0 0,1 2 0,-4 1 0,-1 4 129,-1 3-129,-5 4 0,0 4 0,-4 9-129,-1 2 129,-3 4 0,-1 3-129,-2 2 0,-2 0 0,2 0 0,0-4 0,1-3-129,-2-5-129,2-6-129,2-6-258,-3-8-387,6-1-903,-10-14-2709,8-6-516,-7-14-645,5-4-129</inkml:trace>
          <inkml:trace contextRef="#ctx0" brushRef="#br0" timeOffset="1.64721E6">1226 14652 6450,'42'-18'5418,"-23"18"-258,-4 0-516,0 7-2838,-4 0-1032,1 8-258,-5 0-129,-2 3-258,-2 1 0,-3 1 0,0 0 0,0 3 0,0-4 0,3-1-129,2-1 0,2-4 129,4-2-129,2-4 0,2-2 0,0 0 0,-1-2 0,-1 1 0,-1-1 0,-4 6 129,-4 1-129,-4 4 129,-4 2-129,-6 4 129,-7 0-129,-4 3 0,-6-2-129,-2 1 0,1-4 0,-1-4-129,6-1-258,2-10 0,11-2-258,2-6 0,8-2 129,3-10 0,11 1-129,0-6 387,4 4 129,0 0 0,0 2 387,-1 4 0,-4 0 129,-1 7 0,-5 1 129,-7 4 129,8 6-129,-5 4 129,-3 2 0,0 4 0,-1 1-129,1 5 129,-3 0-258,3 1 0,0-1-129,1 0-129,3-2 129,2-3-258,3-3 258,3-4-258,2-4 129,3-6 0,2 0-129,3-4 129,2-5-129,-2-1 129,2 1-129,0-2 258,-4 2-258,1 3 258,-4 5 0,-2 1-129,-5 8 258,-2 8 0,-5 5 0,-3 9 0,-4 5 0,-4 11-129,-8 4 258,-3 2 0,-6 6-258,-6 4 129,-5-2 0,-6-1 0,-2-5 0,-1-6-129,2-12-258,1-13-645,13-7-1806,-3-18-2451,11-14-129,5-19-774,5-12-258</inkml:trace>
          <inkml:trace contextRef="#ctx0" brushRef="#br0" timeOffset="1.64733E6">1226 15271 7611,'22'-3'5418,"-10"18"-387,-1 4-258,5 1-2967,1 5-3096,1-7-3225,3-3-387,-2-4-645,1-3-129</inkml:trace>
        </inkml:traceGroup>
        <inkml:traceGroup>
          <inkml:annotationXML>
            <emma:emma xmlns:emma="http://www.w3.org/2003/04/emma" version="1.0">
              <emma:interpretation id="{E53D4BC7-D025-4756-A78B-E4E7D989841F}" emma:medium="tactile" emma:mode="ink">
                <msink:context xmlns:msink="http://schemas.microsoft.com/ink/2010/main" type="inkWord" rotatedBoundingBox="15212,16234 16097,16141 16165,16795 15280,16888"/>
              </emma:interpretation>
              <emma:one-of disjunction-type="recognition" id="oneOf71">
                <emma:interpretation id="interp355" emma:lang="zh-CN" emma:confidence="0">
                  <emma:literal>好</emma:literal>
                </emma:interpretation>
                <emma:interpretation id="interp356" emma:lang="zh-CN" emma:confidence="0">
                  <emma:literal>对</emma:literal>
                </emma:interpretation>
                <emma:interpretation id="interp357" emma:lang="zh-CN" emma:confidence="0">
                  <emma:literal>外</emma:literal>
                </emma:interpretation>
                <emma:interpretation id="interp358" emma:lang="zh-CN" emma:confidence="0">
                  <emma:literal>时</emma:literal>
                </emma:interpretation>
                <emma:interpretation id="interp359" emma:lang="zh-CN" emma:confidence="0">
                  <emma:literal>孙</emma:literal>
                </emma:interpretation>
              </emma:one-of>
            </emma:emma>
          </inkml:annotationXML>
          <inkml:trace contextRef="#ctx0" brushRef="#br0" timeOffset="1.64775E6">2033 14743 10062,'3'-8'5676,"6"10"-516,-1 6 0,6 13-4257,-3 1-258,6 10-129,-2 3-258,1 4-129,1 0-258,-2-6-258,7-1-774,-7-14-3096,9-5-903,1-13-258,3-6-516</inkml:trace>
          <inkml:trace contextRef="#ctx0" brushRef="#br0" timeOffset="1.64814E6">2408 14820 5934,'-7'-22'5547,"-6"24"-258,1 16-516,-6 5-2322,7 19-903,-9 1-645,6 9-387,-3-2 0,5 3-258,-2-6 0,2-4-129,1-9-129,0-8-258,2-9 129,-2-11 0,4-6-258,-5-11 129,3-8-258,-6-12 0,2-2 129,-2-4 0,2 0 129,0 2 129,4 1-258,1 7 258,5 3 258,3 7-129,9 1 0,3 2 0,7 3-129,3-1-129,6 0 0,1-1 0,8-1-129,-4-3 0,6 3 0,-4-4-387,3 3-258,-6-7-1032,3 1-2322,0 2-129,-6-2-258,1 2 129</inkml:trace>
          <inkml:trace contextRef="#ctx0" brushRef="#br0" timeOffset="1.64869E6">2680 14582 7482,'-4'-6'5289,"4"6"-645,-10 0 129,10 0-3225,0 0-645,-4 9-129,6 2-387,7-2-129,1 5-129,3 3-129,0 0-129,2 2 258,-1 2-258,-3 0 129,-2 1-129,-4 3 258,-2-1-258,-2 1 258,-1 0 0,2-1-129,0 0 0,2 1 0,1 0 129,3-1-129,1 0 0,0 1 0,0-3 0,-4 3 0,-2-2 129,-3 2 0,-4-1-258,-6-1 258,-4-1-258,-3-2 258,-4-2-129,-2-4 0,1-5 0,-2-5-129,1-4 129,2-7 0,3-7 0,5-3-129,2-1 258,7-4-258,2 1 258,2 0-129,10 2 258,3 2-129,6 1 129,2 1 129,5 3 0,2-3 0,5 3 0,-1 1 0,2 3-129,-3 0 0,-3 3-258,-3 3-258,-6-4-774,2 10-2451,-13-4-1806,0 2-258,-8-2-387,0 0-258</inkml:trace>
        </inkml:traceGroup>
        <inkml:traceGroup>
          <inkml:annotationXML>
            <emma:emma xmlns:emma="http://www.w3.org/2003/04/emma" version="1.0">
              <emma:interpretation id="{ECEB32CE-BFDB-4EED-B370-5DC500059702}" emma:medium="tactile" emma:mode="ink">
                <msink:context xmlns:msink="http://schemas.microsoft.com/ink/2010/main" type="inkWord" rotatedBoundingBox="16450,16680 16644,16660 16657,16781 16463,16802"/>
              </emma:interpretation>
              <emma:one-of disjunction-type="recognition" id="oneOf72">
                <emma:interpretation id="interp360" emma:lang="zh-CN" emma:confidence="0">
                  <emma:literal>。</emma:literal>
                </emma:interpretation>
                <emma:interpretation id="interp361" emma:lang="zh-CN" emma:confidence="0">
                  <emma:literal>0</emma:literal>
                </emma:interpretation>
                <emma:interpretation id="interp362" emma:lang="zh-CN" emma:confidence="0">
                  <emma:literal>·</emma:literal>
                </emma:interpretation>
                <emma:interpretation id="interp363" emma:lang="zh-CN" emma:confidence="0">
                  <emma:literal>o</emma:literal>
                </emma:interpretation>
                <emma:interpretation id="interp36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1.64928E6">3315 15119 10836,'-9'30'5160,"7"-13"-258,2-2-129,8-2-4257,3-6 0,7-4-129,3-6-387,2-8 129,0-4-129,-3-5 129,-3-1-258,-7 0 258,-8 2-258,-5 6 129,-10 5 0,-8 8 0,-5 5 0,-2 8-129,1 6-903,-2 2-3741,9-1-258,6-3-258,8-4-516</inkml:trace>
        </inkml:traceGroup>
      </inkml:traceGroup>
    </inkml:traceGroup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8:57.451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812A733-E373-48DE-AFCE-A98FC1B63199}" emma:medium="tactile" emma:mode="ink">
          <msink:context xmlns:msink="http://schemas.microsoft.com/ink/2010/main" type="inkDrawing" rotatedBoundingBox="11142,17356 13446,17361 13443,18537 11140,18533" semanticType="callout" shapeName="Other">
            <msink:sourceLink direction="with" ref="{2D771432-9022-43C4-BE7A-8DE69BD7B97C}"/>
            <msink:sourceLink direction="with" ref="{75B08347-82E5-42B3-9A3E-4D09DAA85ACC}"/>
          </msink:context>
        </emma:interpretation>
      </emma:emma>
    </inkml:annotationXML>
    <inkml:trace contextRef="#ctx0" brushRef="#br0">0 162 4128,'11'-35'4386,"-6"19"-387,5 7 129,-1 7-3096,-9 2-258,17-8-129,-17 8-129,18 0 0,-8 1-129,4 8 129,-1-4-129,5 5 129,-3 0-129,5 2-129,0-3 0,2 3-129,-1-1 0,2 1 0,-3-2 0,3 4 0,-1-1-129,1 2 129,-2 0 0,0 3 0,1-4-129,1 3 129,-1-3 0,1 3-129,-2-4 129,1 3-129,-1 0 129,-1 4-129,0-2 516,-2 2-387,-1 0 258,-1 5-516,-3-3 258,1 4-129,-2-3 0,-1 0 129,0 0-516,-1 4 387,0 0-258,0-2 387,-1 2-129,2 0 0,-3-2 0,0 3 0,-1-2 0,0-2 129,0-1-129,1 1 0,0-1 0,2-1 0,-1 1 0,2-2 0,1 3 129,2-3-129,-2-1 0,2 2 0,1-3-129,1 0 258,-1-1 129,1 0-129,1-6 129,1 0-129,3-2 258,0-2-258,6-3 258,0-2-258,3-3-129,2 0 0,2-5 129,1 1-129,-2-4 0,0-2 0,-2 0-516,-4 1 516,-1 3-387,-1-2 387,-3-2-516,-1-1 516,0 4-387,-2-5 387,2 0 0,-2-2 0,2 2 0,-2-6 129,-1 2-129,0 1 0,-2-5 129,-2 2-129,1 0 129,-3-2-129,-1-3 0,0 2 0,1-3 0,0-1 0,2 0 129,0-1-129,0-2 0,2-2 0,0 2 0,1 0 0,-2 0 387,2-2-258,-2 1 258,1-1-258,-3 0 0,0-1 0,2 0-129,-1 0 129,2 0-258,1 1 129,1-2-258,-1 3 258,5 1 129,0 0 0,0 2-129,1 0 129,-1 1-129,1 2 0,0 2 129,-1 2-129,-2 2 129,1 3-129,-2 1 129,0 3 0,-1 1-129,-2 3 129,-1-1 0,-2 4-129,1-1-129,-5 1-129,1 3-387,-9-9-1806,-1 9-2580,0 0-129,5 13-645,-9-2-129</inkml:trace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8:58.79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DB90001-B770-4C63-AE73-687B399E74D5}" emma:medium="tactile" emma:mode="ink">
          <msink:context xmlns:msink="http://schemas.microsoft.com/ink/2010/main" type="inkDrawing" rotatedBoundingBox="12543,18421 16091,17825 16155,18207 12607,18802" semanticType="callout" shapeName="Other">
            <msink:sourceLink direction="from" ref="{28F264FE-C5CD-4F68-A8DD-B574C2244785}"/>
            <msink:sourceLink direction="from" ref="{95ADC0A7-196B-4C78-8FEA-FBBE1E24802A}"/>
          </msink:context>
        </emma:interpretation>
      </emma:emma>
    </inkml:annotationXML>
    <inkml:trace contextRef="#ctx0" brushRef="#br0">95 535 4386,'8'-10'5160,"-8"10"-258,0 0-387,0 0-2967,0 0-516,0 9-387,0 4-387,-7 3-258,1 5 129,-2 5 258,-3 6-387,-1 1 387,-2 1-387,0-2 258,3 3-129,1-3 774,0-3-903,4-7-258,3-2 516,3-4 129,9-7-387,7-7 0,8-2 0,6-14-387,7-9 387,5-4 129,2-6 0,1-7-387,-1-1 258,-6 2-387,-4 1 516,-5 3-387,-7 7 387,-10 2-258,-6 4 258,-6 4-387,-9 6 387,-10 1 129,-6 3-258,-7 3 258,-5 3-258,0 2-258,-2 0 0,2 5 0,1 1-129,8 4 0,4-3-129,7 0 0,5-3 0,12-4 258,-7 10 0,7-10 129,10 0 129,2 0 129,3 2 258,2 1 129,8 4 0,-4-3-129,9 4 129,-3-1-129,6 8-129,-2-1 516,4 2-516,0 2 129,3-3-258,2 1 258,0 2-387,-2-3 258,2-5-129,1-1-258,2-3 258,0-2-129,3 1 129,4-2 0,4-3 0,8 0 0,7-5 0,7-5 0,4-6 0,6-3-387,5-1 387,5-3-387,7-3 387,3-2-258,2-1 258,3 1-258,2-3 387,4-1-129,5-1-129,-1 0 129,0-4 0,-1 0 0,-1 1 0,-2 0 0,-4 2-129,-6 2 129,-9 2-129,-10-1 0,-9 5 0,-9 5 0,-13 0 0,-11 7-129,-14 0-387,-3 13-1677,-23-9-2709,-6 10-129,-1-12-387,-12 10-774</inkml:trace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8:38.029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24E9B41-54C7-40EF-97DC-12C164CEFAB5}" emma:medium="tactile" emma:mode="ink">
          <msink:context xmlns:msink="http://schemas.microsoft.com/ink/2010/main" type="writingRegion" rotatedBoundingBox="16449,15163 18422,14988 18497,15832 16524,16007"/>
        </emma:interpretation>
      </emma:emma>
    </inkml:annotationXML>
    <inkml:traceGroup>
      <inkml:annotationXML>
        <emma:emma xmlns:emma="http://www.w3.org/2003/04/emma" version="1.0">
          <emma:interpretation id="{28986C04-C7F2-48C2-ABB5-C907A0B26527}" emma:medium="tactile" emma:mode="ink">
            <msink:context xmlns:msink="http://schemas.microsoft.com/ink/2010/main" type="paragraph" rotatedBoundingBox="16449,15163 18422,14988 18497,15832 16524,160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12E7FFD-4B24-4E6E-A419-285B20B9F763}" emma:medium="tactile" emma:mode="ink">
              <msink:context xmlns:msink="http://schemas.microsoft.com/ink/2010/main" type="line" rotatedBoundingBox="16449,15163 18422,14988 18497,15832 16524,16007"/>
            </emma:interpretation>
          </emma:emma>
        </inkml:annotationXML>
        <inkml:traceGroup>
          <inkml:annotationXML>
            <emma:emma xmlns:emma="http://www.w3.org/2003/04/emma" version="1.0">
              <emma:interpretation id="{208ED040-DA92-4325-A675-5608FB957DB8}" emma:medium="tactile" emma:mode="ink">
                <msink:context xmlns:msink="http://schemas.microsoft.com/ink/2010/main" type="inkWord" rotatedBoundingBox="16461,15302 17257,15231 17320,15937 16524,16007">
                  <msink:destinationLink direction="from" ref="{F2EC6E56-04D8-469C-B35B-871E3901B382}"/>
                </msink:context>
              </emma:interpretation>
              <emma:one-of disjunction-type="recognition" id="oneOf0">
                <emma:interpretation id="interp0" emma:lang="zh-CN" emma:confidence="0">
                  <emma:literal>凸</emma:literal>
                </emma:interpretation>
                <emma:interpretation id="interp1" emma:lang="zh-CN" emma:confidence="0">
                  <emma:literal>凹</emma:literal>
                </emma:interpretation>
                <emma:interpretation id="interp2" emma:lang="zh-CN" emma:confidence="0">
                  <emma:literal>四</emma:literal>
                </emma:interpretation>
                <emma:interpretation id="interp3" emma:lang="zh-CN" emma:confidence="0">
                  <emma:literal>欢</emma:literal>
                </emma:interpretation>
                <emma:interpretation id="interp4" emma:lang="zh-CN" emma:confidence="0">
                  <emma:literal>¥</emma:literal>
                </emma:interpretation>
              </emma:one-of>
            </emma:emma>
          </inkml:annotationXML>
          <inkml:trace contextRef="#ctx0" brushRef="#br0">15768 14942 1161,'0'0'2322,"0"0"129,0 0 129,0 0-258,-8-10-258,8 10-516,0 0 0,0 0-387,0 0-258,0 0 0,0 0-258,0 0 0,0 0-258,0 0 0,0 0-129,0 0 0,0 0-129,0 0 129,0 0-258,0 0 0,0 0 129,0 0-129,0 0 129,0 0 0,0 0-129,0 0 129,0 0 0,0 0 0,0 0-129,0 0 129,0 0-129,0 0 0,0 0 0,0 0 0,0 0 129,0 0-129,0 0 129,0 0-129,0 0 129,0 0 0,0 0 0,0 0 0,0 0 0,0 0 0,0 0 0,0 0 0,0 0 0,0 0 0,0 0 129,0 0-258,0 0 129,0 0 0,0 0 0,0 0-129,0 0 129,0 0-129,-1-9 129,1 9-129,0 0 0,0 0 129,0 0-129,0 0 129,0 0-129,0 0 0,0 0 0,0 0 129,0 0-129,0 0 0,0 0 129,0 0-129,0 0 0,0 0 0,0 6 129,0-6-129,2 18 0,3-2 0,0 5 0,2 6 129,0 4-129,2 5 0,-1 2 129,1-1-129,0-1 0,0 0 0,-1-2 129,0-4-129,-2-3 0,0-5-129,-3-3 0,0-3 0,0-2-129,-3-14-129,1 16-129,-1-16-645,0 0-903,0-4-1806,0-8-903,0-3-387,0-4-258</inkml:trace>
          <inkml:trace contextRef="#ctx0" brushRef="#br0" timeOffset="436.8007">15783 14960 903,'8'-10'4773,"-8"10"258,13-10-258,-6-2-1548,12 12-1419,-8-10-645,13 10-258,-6-6-387,11 5-387,-2-2 0,1 3-129,0 0-258,-6-1-387,5 6-1032,-12-5-2838,2 2-258,-6-2-387,-11 0-129</inkml:trace>
          <inkml:trace contextRef="#ctx0" brushRef="#br0" timeOffset="1887.603">16062 15204 6450,'5'-9'5418,"7"5"-258,3-2-645,13 5-2967,-5-7-903,10 4 258,2-3-516,3 3-258,2 1-129,-1-1-129,0 3-258,-8-5-903,8 6-2451,-12 0-1290,-4 0-258,-6 3-387</inkml:trace>
          <inkml:trace contextRef="#ctx0" brushRef="#br0" timeOffset="717.6011">16059 14738 6450,'0'0'5031,"5"6"-387,-4 9-774,-1-6-2967,0 7-387,0 1-258,1 0-387,1 2-516,-2-5-387,4 7-1032,-4-8-2193,0-4-387,0-9-258</inkml:trace>
          <inkml:trace contextRef="#ctx0" brushRef="#br0" timeOffset="1060.8018">16037 14700 4773,'7'-15'5031,"10"10"-516,-6-1-1290,8 6-1548,-7-3-774,9 3-258,0-2-387,1 1-129,1-1-129,0 1 0,-1 0 129,-1 0-129,-2 1 0,-4 0 0,-2 0 0,-3 2 129,-10-2-129,13 7 0,-13-7 129,6 10 0,-6-10 129,0 12-129,0-12 0,-7 16-129,1-5 0,6-11-258,-10 25-774,-2-19-1032,7 7-2580,0 2-258,-2-1-258</inkml:trace>
          <inkml:trace contextRef="#ctx0" brushRef="#br0" timeOffset="1575.6027">16251 14858 2967,'22'-15'5031,"-9"9"-258,3 1-129,-4-8-2451,13 13-903,-8-9-258,9 7-516,-5-2-258,4 2-129,-5 0-129,1-2 0,-4 2 129,-2 1-258,-2-2 129,-3 3 0,-10 0 0,14-1 0,-14 1 0,0 0 0,0 0 0,9 6 0,-9-6 0,3 13 0,-3-3 129,1 1-129,-1 2 0,0 5 129,0 4-129,0 1 0,-1 4 0,-4 1-129,1 2 0,-2-1-129,3 0-258,-5-8-516,8 6-903,-6-10-2709,2-6-258,2-1-258</inkml:trace>
        </inkml:traceGroup>
        <inkml:traceGroup>
          <inkml:annotationXML>
            <emma:emma xmlns:emma="http://www.w3.org/2003/04/emma" version="1.0">
              <emma:interpretation id="{8E2B6359-41C3-47BF-91C4-9B0EC2138176}" emma:medium="tactile" emma:mode="ink">
                <msink:context xmlns:msink="http://schemas.microsoft.com/ink/2010/main" type="inkWord" rotatedBoundingBox="17488,15071 18051,15021 18116,15751 17553,15801"/>
              </emma:interpretation>
              <emma:one-of disjunction-type="recognition" id="oneOf1">
                <emma:interpretation id="interp5" emma:lang="zh-CN" emma:confidence="0">
                  <emma:literal>点</emma:literal>
                </emma:interpretation>
                <emma:interpretation id="interp6" emma:lang="zh-CN" emma:confidence="0">
                  <emma:literal>总</emma:literal>
                </emma:interpretation>
                <emma:interpretation id="interp7" emma:lang="zh-CN" emma:confidence="0">
                  <emma:literal>魚</emma:literal>
                </emma:interpretation>
                <emma:interpretation id="interp8" emma:lang="zh-CN" emma:confidence="0">
                  <emma:literal>尝</emma:literal>
                </emma:interpretation>
                <emma:interpretation id="interp9" emma:lang="zh-CN" emma:confidence="0">
                  <emma:literal>糹</emma:literal>
                </emma:interpretation>
              </emma:one-of>
            </emma:emma>
          </inkml:annotationXML>
          <inkml:trace contextRef="#ctx0" brushRef="#br0" timeOffset="3634.8063">16825 15142 5934,'0'0'5289,"0"0"-387,0 0-258,0 0-2838,0 0-1290,3 13-129,-3-13-258,0 0-258,16 17-387,-16-17-1032,18 10-2193,-9-5-1032,0 1-129,1-2-645</inkml:trace>
          <inkml:trace contextRef="#ctx0" brushRef="#br0" timeOffset="3853.2067">17009 15118 5031,'0'0'5031,"14"-7"-258,-14 7-258,15 1-3096,-15-1-645,11 0-387,-11 0-645,15 4-774,-1 4-2064,-3-1-1548,-11-7-129,18 15-645</inkml:trace>
          <inkml:trace contextRef="#ctx0" brushRef="#br0" timeOffset="3338.4058">17061 14705 5547,'-23'28'5160,"15"-17"-387,1 4-387,2 3-3354,-5-2-516,7 2-258,-2 2-387,-1-5-258,6 6-258,-4-9-516,5 8-516,-1-20-645,5 19-645,-5-19-129,0 0 129,0 0 516,11 4 1032,-11-4 903,1-9 1161,-1 9 903,1-17 1032,-1 17 129,6-21 258,8 12-516,-11-10-258,18 12-645,-10-9-516,12 6-258,-5-5-129,9 3-387,-5 3 0,1 4-258,-2 1 0,-2 0-129,-3 4 0,-1 0 0,-7 3 129,-8-3 0,13 13-129,-13-13 258,0 20-129,-1-9 0,-6 3 129,-4-2-129,-2 1 0,-3 1 0,-2-1 0,-1-1 0,-1-2 0,0 0 0,1-2 0,1-1 129,4-2 0,3-1-129,1-2 129,10-2 129,0 0-258,0 0 129,0 0 0,14-9 0,1 2-129,4 0 129,2-1-129,3-1 0,-1 2 0,-1 0-258,1 6-258,-7-8-129,5 9-516,-21 0-1032,22-4-1677,-22 4-903,0 0-387</inkml:trace>
          <inkml:trace contextRef="#ctx0" brushRef="#br0" timeOffset="2652.0045">17064 14452 7353,'11'-7'5418,"-11"7"-387,0 0-129,9 17-3612,-9-5-645,0 6-258,-2 2 0,-1 4-387,1 1 0,0-2-258,2-1 129,-2-3-129,2-5 258,0-1-516,0-13 387,3 11 0,-3-11 0,0 0 129,12 1 129,-12-1-129,14-2 129,-1-2 0,1-3 0,5 0 258,1-2-387,2-2 258,1 3-129,2-4-129,-1 2-129,-3-2 0,0 5-387,-6-5-258,3 12-387,-15-11-1935,-3 11-1806,0 0-387,0 0 0</inkml:trace>
          <inkml:trace contextRef="#ctx0" brushRef="#br0" timeOffset="4040.407">17252 15106 7482,'13'-12'5289,"-13"12"-516,13-5-258,-13 5-3483,12-4-774,-1 4-516,-11 0-1290,22 5-2322,-13 1-903,2 2-387,-1 3-258</inkml:trace>
        </inkml:traceGroup>
        <inkml:traceGroup>
          <inkml:annotationXML>
            <emma:emma xmlns:emma="http://www.w3.org/2003/04/emma" version="1.0">
              <emma:interpretation id="{50FA1AF1-A843-45E2-82D9-DC6BFB207A70}" emma:medium="tactile" emma:mode="ink">
                <msink:context xmlns:msink="http://schemas.microsoft.com/ink/2010/main" type="inkWord" rotatedBoundingBox="18399,15629 18478,15621 18491,15762 18411,15769"/>
              </emma:interpretation>
              <emma:one-of disjunction-type="recognition" id="oneOf2">
                <emma:interpretation id="interp10" emma:lang="zh-CN" emma:confidence="0">
                  <emma:literal>、</emma:literal>
                </emma:interpretation>
                <emma:interpretation id="interp11" emma:lang="zh-CN" emma:confidence="0">
                  <emma:literal>丶</emma:literal>
                </emma:interpretation>
                <emma:interpretation id="interp12" emma:lang="zh-CN" emma:confidence="0">
                  <emma:literal>.</emma:literal>
                </emma:interpretation>
                <emma:interpretation id="interp13" emma:lang="zh-CN" emma:confidence="0">
                  <emma:literal>·</emma:literal>
                </emma:interpretation>
                <emma:interpretation id="interp14" emma:lang="zh-CN" emma:confidence="0">
                  <emma:literal>‵</emma:literal>
                </emma:interpretation>
              </emma:one-of>
            </emma:emma>
          </inkml:annotationXML>
          <inkml:trace contextRef="#ctx0" brushRef="#br0" timeOffset="4258.8074">17676 15030 9417,'8'1'5418,"9"17"-387,-12-6-129,4 4-4515,-2-2-387,0-3-774,8 9-2967,-7-5-1161,-1-1-387,2-2-387</inkml:trace>
        </inkml:traceGroup>
      </inkml:traceGroup>
    </inkml:traceGroup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1:59:00.009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5BB475A-4323-4746-8DA5-42EA247E9F22}" emma:medium="tactile" emma:mode="ink">
          <msink:context xmlns:msink="http://schemas.microsoft.com/ink/2010/main" type="writingRegion" rotatedBoundingBox="16217,17624 20195,13607 21480,14880 17502,18897"/>
        </emma:interpretation>
      </emma:emma>
    </inkml:annotationXML>
    <inkml:traceGroup>
      <inkml:annotationXML>
        <emma:emma xmlns:emma="http://www.w3.org/2003/04/emma" version="1.0">
          <emma:interpretation id="{99BC7008-82B7-43CE-BBB4-6DCE67C3E771}" emma:medium="tactile" emma:mode="ink">
            <msink:context xmlns:msink="http://schemas.microsoft.com/ink/2010/main" type="paragraph" rotatedBoundingBox="16217,17624 20195,13607 21480,14880 17502,188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6D790E-111F-4273-BCA7-89EA61C164AB}" emma:medium="tactile" emma:mode="ink">
              <msink:context xmlns:msink="http://schemas.microsoft.com/ink/2010/main" type="line" rotatedBoundingBox="16217,17624 20195,13607 21480,14880 17502,18897"/>
            </emma:interpretation>
          </emma:emma>
        </inkml:annotationXML>
        <inkml:traceGroup>
          <inkml:annotationXML>
            <emma:emma xmlns:emma="http://www.w3.org/2003/04/emma" version="1.0">
              <emma:interpretation id="{28F264FE-C5CD-4F68-A8DD-B574C2244785}" emma:medium="tactile" emma:mode="ink">
                <msink:context xmlns:msink="http://schemas.microsoft.com/ink/2010/main" type="inkWord" rotatedBoundingBox="16374,17304 17340,17100 17468,17706 16502,17910">
                  <msink:destinationLink direction="from" ref="{7DB90001-B770-4C63-AE73-687B399E74D5}"/>
                </msink:context>
              </emma:interpretation>
              <emma:one-of disjunction-type="recognition" id="oneOf0">
                <emma:interpretation id="interp0" emma:lang="zh-CN" emma:confidence="0">
                  <emma:literal>凹</emma:literal>
                </emma:interpretation>
                <emma:interpretation id="interp1" emma:lang="zh-CN" emma:confidence="0">
                  <emma:literal>Ⅷ</emma:literal>
                </emma:interpretation>
                <emma:interpretation id="interp2" emma:lang="zh-CN" emma:confidence="0">
                  <emma:literal>泗</emma:literal>
                </emma:interpretation>
                <emma:interpretation id="interp3" emma:lang="zh-CN" emma:confidence="0">
                  <emma:literal>洲</emma:literal>
                </emma:interpretation>
                <emma:interpretation id="interp4" emma:lang="zh-CN" emma:confidence="0">
                  <emma:literal>油</emma:literal>
                </emma:interpretation>
              </emma:one-of>
            </emma:emma>
          </inkml:annotationXML>
          <inkml:trace contextRef="#ctx0" brushRef="#br0">15796 16773 9030,'4'-11'5031,"-4"17"-258,0 14-129,0 16-2838,-8-3-1290,5 13 0,-3 3-387,2 6 129,-1 1-258,3-1-129,2-4-387,-2-11-258,4 3-903,-2-20-1935,5 0-1161,0-10-258,-5-13-774</inkml:trace>
          <inkml:trace contextRef="#ctx0" brushRef="#br0" timeOffset="-733.2013">15700 16818 7611,'12'-7'5418,"5"6"-387,1-6 0,8 6-1806,0-14-2193,10 3-387,1-8-129,5 0-387,-4-1 0,1 0-129,-3 1-129,-4 0-129,-4 4-387,-9-2-774,4 16-2709,-23 2-645,12-3-645,-12 3-129</inkml:trace>
          <inkml:trace contextRef="#ctx0" brushRef="#br0" timeOffset="1216.802">16160 17200 9288,'-26'-1'5160,"26"1"0,0-13-129,14 10-3354,4-14-645,15 5-387,5-6 0,6 3-387,2 1 0,3-1-258,-2 5-129,-6-6-645,7 15-2193,-16-8-2193,-2 3-129,-7 0-387,-2-1-387</inkml:trace>
          <inkml:trace contextRef="#ctx0" brushRef="#br0" timeOffset="436.8007">16085 16622 8514,'9'-10'5289,"-9"10"-387,0 0-129,8 12-3096,-8-12-645,0 27-387,-2-9-258,-2 9-129,1 3 0,-1 1-258,0 5 0,3-4 0,1-2 0,0-5 0,0-1-129,5-8 129,3-2 0,2-4-129,3-4 129,3-3 0,2-2-129,3-1 129,2 0 0,1-3 0,3-2 0,-3-1-129,0-2 0,-2-2-258,1 7-258,-11-13-1290,10 16-1806,-13-11-1161,2 6-258,-5-6-258</inkml:trace>
          <inkml:trace contextRef="#ctx0" brushRef="#br0" timeOffset="982.8017">16469 16649 9546,'0'-22'5160,"0"10"-129,0 12-387,0-16-3096,9 14-903,3-4-258,4 5-258,4-2 0,0 3-129,2 3 129,1 3-129,-2 4 129,-3 7-129,-4 6 129,-4 5-129,-7 7 258,-3 6-258,-1 6 0,-7 3 0,-3 1-129,-4-3-258,1 6-387,-9-20-2193,6 6-1677,-2-11-516,0-7-258,0-7-258</inkml:trace>
          <inkml:trace contextRef="#ctx0" brushRef="#br0" timeOffset="686.401">16453 16660 10320,'0'-16'5547,"0"16"-516,0 0 129,0 0-3612,0 0-774,-6 6-387,3 5-129,0 8-129,-1 4-129,1 3 0,-1 6-258,-2 0-258,5 7-387,-8-17-1290,9 9-2838,-1-11 0,1-3-387,0-17-258</inkml:trace>
        </inkml:traceGroup>
        <inkml:traceGroup>
          <inkml:annotationXML>
            <emma:emma xmlns:emma="http://www.w3.org/2003/04/emma" version="1.0">
              <emma:interpretation id="{95ADC0A7-196B-4C78-8FEA-FBBE1E24802A}" emma:medium="tactile" emma:mode="ink">
                <msink:context xmlns:msink="http://schemas.microsoft.com/ink/2010/main" type="inkWord" rotatedBoundingBox="17663,17501 17719,17579 17710,17585 17654,17507">
                  <msink:destinationLink direction="from" ref="{7DB90001-B770-4C63-AE73-687B399E74D5}"/>
                </msink:context>
              </emma:interpretation>
              <emma:one-of disjunction-type="recognition" id="oneOf1">
                <emma:interpretation id="interp5" emma:lang="zh-CN" emma:confidence="0">
                  <emma:literal>、</emma:literal>
                </emma:interpretation>
                <emma:interpretation id="interp6" emma:lang="zh-CN" emma:confidence="0">
                  <emma:literal>.</emma:literal>
                </emma:interpretation>
                <emma:interpretation id="interp7" emma:lang="zh-CN" emma:confidence="0">
                  <emma:literal>丶</emma:literal>
                </emma:interpretation>
                <emma:interpretation id="interp8" emma:lang="zh-CN" emma:confidence="0">
                  <emma:literal>·</emma:literal>
                </emma:interpretation>
                <emma:interpretation id="interp9" emma:lang="zh-CN" emma:confidence="0">
                  <emma:literal>‵</emma:literal>
                </emma:interpretation>
              </emma:one-of>
            </emma:emma>
          </inkml:annotationXML>
          <inkml:trace contextRef="#ctx0" brushRef="#br0" timeOffset="2793.4049">16937 16905 6966,'0'0'5160,"0"0"-258,5 4-387,-5-4-2193,4 10-1419,-4-10-387,6 18-129,-6-18-516,11 12-258,1 3-1032,-12-15-2838,9 11-516,-9-11-387,12 5-129</inkml:trace>
        </inkml:traceGroup>
        <inkml:traceGroup>
          <inkml:annotationXML>
            <emma:emma xmlns:emma="http://www.w3.org/2003/04/emma" version="1.0">
              <emma:interpretation id="{DDD4C449-D7ED-409B-95BE-DD1918688C4E}" emma:medium="tactile" emma:mode="ink">
                <msink:context xmlns:msink="http://schemas.microsoft.com/ink/2010/main" type="inkWord" rotatedBoundingBox="17518,17064 17977,16600 18886,17499 18426,17964"/>
              </emma:interpretation>
              <emma:one-of disjunction-type="recognition" id="oneOf2">
                <emma:interpretation id="interp10" emma:lang="zh-CN" emma:confidence="0">
                  <emma:literal>巨</emma:literal>
                </emma:interpretation>
                <emma:interpretation id="interp11" emma:lang="zh-CN" emma:confidence="0">
                  <emma:literal>点</emma:literal>
                </emma:interpretation>
                <emma:interpretation id="interp12" emma:lang="zh-CN" emma:confidence="0">
                  <emma:literal>尝</emma:literal>
                </emma:interpretation>
                <emma:interpretation id="interp13" emma:lang="zh-CN" emma:confidence="0">
                  <emma:literal>虽</emma:literal>
                </emma:interpretation>
                <emma:interpretation id="interp14" emma:lang="zh-CN" emma:confidence="0">
                  <emma:literal>层</emma:literal>
                </emma:interpretation>
              </emma:one-of>
            </emma:emma>
          </inkml:annotationXML>
          <inkml:trace contextRef="#ctx0" brushRef="#br0" timeOffset="2074.8036">17073 16436 7611,'-5'22'4773,"2"-8"-129,2 1-516,1 7-3096,0 0-903,-3 0-387,3 7-903,-2-8-2064,1 2-1161,1 0-258,0-5-387</inkml:trace>
          <inkml:trace contextRef="#ctx0" brushRef="#br0" timeOffset="2511.6043">17107 16552 5160,'18'-27'4773,"-5"15"-645,-1 1-129,0-4-2709,8 7-645,0-2-387,3 1-129,0 2-129,-1 1 0,0 1 0,-1 1 0,-4 3 258,-3 1 0,-14 0 0,12 11 129,-12-2 258,-4 7-258,-11-1 0,-2 5 0,-5 1-129,-3 3 0,-3-1-129,1 0 0,1-5 129,2-1 129,3-4-258,6-3 129,4-6 0,11-4-129,0 0 129,7-11-129,9-2 0,5 0-129,2-3 0,4-1 129,1 0-258,-1 1 0,0 3-387,-5 0-258,4 11-1032,-15-9-1806,3 9-1161,-14 2-387,13 1 0</inkml:trace>
          <inkml:trace contextRef="#ctx0" brushRef="#br0" timeOffset="1887.603">17066 16200 7998,'3'-11'5160,"-3"11"-258,9 13-258,-9 0-2451,0 4-1935,0 3-129,0 0-129,0 1-129,-2-5 0,2 0-129,-1-7-129,1-9 258,0 0 0,0 9 0,0-9 129,11-4 0,-2 0 129,3-5 129,8-2 0,-1-3 0,8 0 0,0-4-129,6 1 129,-1-2-129,0 0-129,-2 1 0,-4 1-258,-2 9-387,-9-7-903,4 15-1677,-19 0-1419,0 0-387,0 5-387,-15 6 517</inkml:trace>
          <inkml:trace contextRef="#ctx0" brushRef="#br0" timeOffset="3010.8052">17150 16817 8901,'9'1'5031,"-9"-1"-129,0 0-516,0 0-3483,16 10-774,-16-10-774,12 4-2322,-12-4-1548,16 7-258,-16-7-645,16 9 258</inkml:trace>
          <inkml:trace contextRef="#ctx0" brushRef="#br0" timeOffset="3260.4057">17337 16776 10062,'12'-8'5289,"-12"8"-516,12 0 129,-12 0-3741,0 0-516,7 13-387,-2-2 0,1-1-258,-1 0-129,3 2 0,-8-12-258,16 16-387,-16-16-1677,13 0-2193,-13 0-387,12-7-387,-12 7-258</inkml:trace>
        </inkml:traceGroup>
        <inkml:traceGroup>
          <inkml:annotationXML>
            <emma:emma xmlns:emma="http://www.w3.org/2003/04/emma" version="1.0">
              <emma:interpretation id="{0E6E4D65-31A3-47D8-814F-6F86894E3F7C}" emma:medium="tactile" emma:mode="ink">
                <msink:context xmlns:msink="http://schemas.microsoft.com/ink/2010/main" type="inkWord" rotatedBoundingBox="18366,17279 18467,17461 18439,17476 18339,17295"/>
              </emma:interpretation>
              <emma:one-of disjunction-type="recognition" id="oneOf3">
                <emma:interpretation id="interp15" emma:lang="zh-CN" emma:confidence="0">
                  <emma:literal>、</emma:literal>
                </emma:interpretation>
                <emma:interpretation id="interp16" emma:lang="zh-CN" emma:confidence="0">
                  <emma:literal>,</emma:literal>
                </emma:interpretation>
                <emma:interpretation id="interp17" emma:lang="zh-CN" emma:confidence="0">
                  <emma:literal>.</emma:literal>
                </emma:interpretation>
                <emma:interpretation id="interp18" emma:lang="zh-CN" emma:confidence="0">
                  <emma:literal>丶</emma:literal>
                </emma:interpretation>
                <emma:interpretation id="interp19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3510.0061">17616 16696 11223,'20'8'5547,"-2"5"-387,-18-13-258,19 21-3870,-19-21-258,15 23-258,-9-10-258,-1 2-129,-2-3-129,1 0 0,-2 1-258,-2-13-387,9 24-1290,-9-24-3225,2 13 129,-2-13-645,10 8-387</inkml:trace>
        </inkml:traceGroup>
        <inkml:traceGroup>
          <inkml:annotationXML>
            <emma:emma xmlns:emma="http://www.w3.org/2003/04/emma" version="1.0">
              <emma:interpretation id="{671CB430-4ED1-4389-AAC0-142393B4935F}" emma:medium="tactile" emma:mode="ink">
                <msink:context xmlns:msink="http://schemas.microsoft.com/ink/2010/main" type="inkWord" rotatedBoundingBox="18818,17569 18818,17515 18826,17516 18825,17569"/>
              </emma:interpretation>
              <emma:one-of disjunction-type="recognition" id="oneOf4">
                <emma:interpretation id="interp20" emma:lang="zh-CN" emma:confidence="0">
                  <emma:literal>、</emma:literal>
                </emma:interpretation>
                <emma:interpretation id="interp21" emma:lang="zh-CN" emma:confidence="0">
                  <emma:literal>,</emma:literal>
                </emma:interpretation>
                <emma:interpretation id="interp22" emma:lang="zh-CN" emma:confidence="0">
                  <emma:literal>.</emma:literal>
                </emma:interpretation>
                <emma:interpretation id="interp23" emma:lang="zh-CN" emma:confidence="0">
                  <emma:literal>;</emma:literal>
                </emma:interpretation>
                <emma:interpretation id="interp24" emma:lang="zh-CN" emma:confidence="0">
                  <emma:literal>丿</emma:literal>
                </emma:interpretation>
              </emma:one-of>
            </emma:emma>
          </inkml:annotationXML>
          <inkml:trace contextRef="#ctx0" brushRef="#br0" timeOffset="3666.0064">18098 16917 12771,'5'29'5031,"-5"-16"-774,0-13-4257,-8 11-4773,8-11-645,0 0-516</inkml:trace>
        </inkml:traceGroup>
        <inkml:traceGroup>
          <inkml:annotationXML>
            <emma:emma xmlns:emma="http://www.w3.org/2003/04/emma" version="1.0">
              <emma:interpretation id="{E6E9B0AF-17C3-46BE-82E3-CA7655E22ECF}" emma:medium="tactile" emma:mode="ink">
                <msink:context xmlns:msink="http://schemas.microsoft.com/ink/2010/main" type="inkWord" rotatedBoundingBox="19296,14280 20298,13659 20915,14655 19912,15275"/>
              </emma:interpretation>
              <emma:one-of disjunction-type="recognition" id="oneOf5">
                <emma:interpretation id="interp25" emma:lang="zh-CN" emma:confidence="0">
                  <emma:literal>点</emma:literal>
                </emma:interpretation>
                <emma:interpretation id="interp26" emma:lang="zh-CN" emma:confidence="0">
                  <emma:literal>总</emma:literal>
                </emma:interpretation>
                <emma:interpretation id="interp27" emma:lang="zh-CN" emma:confidence="0">
                  <emma:literal>怠</emma:literal>
                </emma:interpretation>
                <emma:interpretation id="interp28" emma:lang="zh-CN" emma:confidence="0">
                  <emma:literal>羔</emma:literal>
                </emma:interpretation>
                <emma:interpretation id="interp29" emma:lang="zh-CN" emma:confidence="0">
                  <emma:literal>怎</emma:literal>
                </emma:interpretation>
              </emma:one-of>
            </emma:emma>
          </inkml:annotationXML>
          <inkml:trace contextRef="#ctx0" brushRef="#br0" timeOffset="-92695.3627">18814 14026 6708,'-5'20'5547,"15"9"-129,-1-15-516,7 16-2193,-6-17-1806,9 10-258,0-8-516,-1-2-258,1 3-387,-19-16-1548,35 4-2709,-20-4-387,4-7-258,-5-9-387</inkml:trace>
          <inkml:trace contextRef="#ctx0" brushRef="#br0" timeOffset="-92523.7623">19108 14067 3999,'31'-15'5547,"-31"15"-258,29 0-258,-16-10-1548,16 11-1806,-29-1-645,35 6-645,-16 1-258,-3-6-516,8 15-1032,-24-16-3483,24 16-129,-24-16-387,29 5-387</inkml:trace>
          <inkml:trace contextRef="#ctx0" brushRef="#br0" timeOffset="-93334.9637">19323 13533 4773,'-34'50'4773,"24"-27"0,6 7-387,4 5-3096,0-4-1032,0-7-1677,0 6-2838,3 1-258,-3-6-516,2-1 129</inkml:trace>
          <inkml:trace contextRef="#ctx0" brushRef="#br0" timeOffset="-92960.5633">19280 13717 3870,'34'-39'4644,"-11"17"129,6 3-387,-7-12-2580,23 17-387,-16-12-387,11 14-258,-11-5-258,2 13 129,-13-2-258,-6 9 129,-12-3 0,0 31-258,-5-4 0,-17 5-129,-8 4 0,-4 5-258,-3-1 258,-2-1-129,2-6 0,8-6 0,3-7 0,7-7 129,19-13-129,0 0 129,0 0-129,24-16 0,4-1 0,6-3 0,1-3 0,3-2-129,5 0-258,-10-2-387,10 13-1032,-22-16-1290,9 12-1806,-14 5-258,-16 13-645</inkml:trace>
          <inkml:trace contextRef="#ctx0" brushRef="#br0" timeOffset="-92336.5621">19512 14025 9288,'14'0'5547,"-14"0"-387,23 20-258,-23-20-3612,18 20-903,-5-9-387,1 2-129,3 5-774,-17-18-2580,16 18-1419,-16-18-387,24 8-516,-24-8 387</inkml:trace>
          <inkml:trace contextRef="#ctx0" brushRef="#br0" timeOffset="-93506.5643">19427 13170 9417,'17'-28'5934,"-17"28"-645,0 0 0,10 35-3483,-10-12-1290,0 12-258,-2 0-258,-3 5-258,4 6-258,-7-10-129,8 1-129,-5-16 0,5 2 129,0-23-129,0 19 258,0-19 258,0 0 129,0 0 387,10-11 0,4 1 0,2 0 0,6-1 129,7 0-129,1-2-129,5-1-129,-2-2 0,-3 3 0,-1-3-258,-2 9-516,-15-10-903,9 11-2193,-21 6-1161,0 0-129,0 0-387</inkml:trace>
          <inkml:trace contextRef="#ctx0" brushRef="#br0" timeOffset="-92133.7619">19870 13927 8514,'16'0'5676,"14"4"-516,-14-3-129,16 19-3225,-16-16-903,11 10-258,-6-4-258,2 2-129,-4-1-387,-6-4-645,14 16-2451,-14-17-1806,8 3-258,-2-7-516,10 4-387</inkml:trace>
        </inkml:traceGroup>
        <inkml:traceGroup>
          <inkml:annotationXML>
            <emma:emma xmlns:emma="http://www.w3.org/2003/04/emma" version="1.0">
              <emma:interpretation id="{65EC5DC2-E670-4935-BEC1-C12B084FBF3A}" emma:medium="tactile" emma:mode="ink">
                <msink:context xmlns:msink="http://schemas.microsoft.com/ink/2010/main" type="inkWord" rotatedBoundingBox="21304,14727 21365,14766 21361,14771 21300,14732"/>
              </emma:interpretation>
              <emma:one-of disjunction-type="recognition" id="oneOf6">
                <emma:interpretation id="interp30" emma:lang="zh-CN" emma:confidence="0">
                  <emma:literal>·</emma:literal>
                </emma:interpretation>
                <emma:interpretation id="interp31" emma:lang="zh-CN" emma:confidence="0">
                  <emma:literal>`</emma:literal>
                </emma:interpretation>
                <emma:interpretation id="interp32" emma:lang="zh-CN" emma:confidence="0">
                  <emma:literal>‘</emma:literal>
                </emma:interpretation>
                <emma:interpretation id="interp33" emma:lang="zh-CN" emma:confidence="0">
                  <emma:literal>“</emma:literal>
                </emma:interpretation>
                <emma:interpretation id="interp34" emma:lang="zh-CN" emma:confidence="0">
                  <emma:literal>‵</emma:literal>
                </emma:interpretation>
              </emma:one-of>
            </emma:emma>
          </inkml:annotationXML>
          <inkml:trace contextRef="#ctx0" brushRef="#br0" timeOffset="-92024.5617">20580 14130 6708,'32'19'129,"-32"-19"-258,12 14 129,6-10-4773</inkml:trace>
        </inkml:traceGroup>
      </inkml:traceGroup>
    </inkml:traceGroup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2:00:28.570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523CBA7C-DFDE-4204-AF45-CFE6C52B4D1B}" emma:medium="tactile" emma:mode="ink">
          <msink:context xmlns:msink="http://schemas.microsoft.com/ink/2010/main" type="writingRegion" rotatedBoundingBox="771,339 21423,179 21464,5552 812,5712"/>
        </emma:interpretation>
      </emma:emma>
    </inkml:annotationXML>
    <inkml:traceGroup>
      <inkml:annotationXML>
        <emma:emma xmlns:emma="http://www.w3.org/2003/04/emma" version="1.0">
          <emma:interpretation id="{137ECF89-3BF3-47C5-8261-CB78097B422B}" emma:medium="tactile" emma:mode="ink">
            <msink:context xmlns:msink="http://schemas.microsoft.com/ink/2010/main" type="paragraph" rotatedBoundingBox="757,347 19461,-61 19496,1538 792,19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1499F2B-A115-4E59-ADE3-EEA3B4E022CF}" emma:medium="tactile" emma:mode="ink">
              <msink:context xmlns:msink="http://schemas.microsoft.com/ink/2010/main" type="inkBullet" rotatedBoundingBox="757,347 1648,328 1676,1603 785,1622"/>
            </emma:interpretation>
            <emma:one-of disjunction-type="recognition" id="oneOf0">
              <emma:interpretation id="interp0" emma:lang="zh-CN" emma:confidence="0">
                <emma:literal>恝</emma:literal>
              </emma:interpretation>
              <emma:interpretation id="interp1" emma:lang="zh-CN" emma:confidence="0">
                <emma:literal>崽</emma:literal>
              </emma:interpretation>
              <emma:interpretation id="interp2" emma:lang="zh-CN" emma:confidence="0">
                <emma:literal>忠</emma:literal>
              </emma:interpretation>
              <emma:interpretation id="interp3" emma:lang="zh-CN" emma:confidence="0">
                <emma:literal>悉</emma:literal>
              </emma:interpretation>
              <emma:interpretation id="interp4" emma:lang="zh-CN" emma:confidence="0">
                <emma:literal>芯</emma:literal>
              </emma:interpretation>
            </emma:one-of>
          </emma:emma>
        </inkml:annotationXML>
        <inkml:trace contextRef="#ctx0" brushRef="#br0">-344 824 5676,'0'0'4773,"-10"11"-387,3 0-129,-2-1-3354,4 12-774,0 4-258,1-1-258,4 6-645,-5-9-1419,5 1-1548,2 1-645,-2-8 129</inkml:trace>
        <inkml:trace contextRef="#ctx0" brushRef="#br0" timeOffset="-1201.2021">-143 159 3612,'0'-11'5031,"0"11"129,0 0-516,0 0-2064,0 0-774,0 0-645,-6 9-387,6 0-516,-1 5 0,1-5-258,0 10-387,0-7-774,3 15-1419,0-7-1935,2-2-387,-2-6-516,3-1 258</inkml:trace>
        <inkml:trace contextRef="#ctx0" brushRef="#br0" timeOffset="-780.0014">-72 349 1935,'-15'5'4515,"4"-5"0,11 0-387,0 0-1935,-15 3-387,15 11-1032,0-14 0,-10 21-516,5-6-129,1 3-258,0 2 0,-1-3 0,3 11-387,-3-9-258,5 8-645,-2-12-516,2 9-645,0-12-774,3 0-387,-3-12 129</inkml:trace>
        <inkml:trace contextRef="#ctx0" brushRef="#br0" timeOffset="1092.0019">-139 839 1161,'0'11'3741,"0"-11"-129,0 16-1935,7 0-516,-1-1-129,6 7-258,0-4-387,3 7 0,3-6-129,0 4 0,3-3 0,-1 2-129,2-3 258,3 1-258,-2-2 129,4 5-258,-2-5 258,2-1-129,-1-2 0,2 0-129,-4-4 129,1 0 129,-4-3-129,0-1-129,-2-1 129,-2 0-129,0 0 129,-5 0 0,1-2 0,0 0 129,-3-1-129,0-1 129,-10-2 0,13 4 129,-13-4-258,11 1 129,-11-1-129,0 0 0,0 0 0,9 0 258,-9 0-129,0 0 258,0 0 0,0 0 0,0-9 129,0 9-129,0-14 0,-3 1-258,-1-6-258,-4-9-516,8 3-1290,-6-10-2580,4-5-516,-1 2-516,0 1 0</inkml:trace>
        <inkml:trace contextRef="#ctx0" brushRef="#br0" timeOffset="-374.4006">-126 550 1161,'8'-30'2838,"-3"17"-129,3-4-129,1 4-645,2-7-258,3 7-387,-1-5-387,4 8-258,-3-4-258,2 5 0,-2 5-258,-2 2-258,-3 1 129,-9 1 129,12 3 129,-10 6-129,-2-9 258,-4 24-129,-8-8 258,3 1 0,-10 2 0,4 7-387,-5-6 0,1 1 129,1-3-129,4 1 129,0-8-258,6-2 258,8-9-258,-11 9 129,11-9-129,0 0 0,0 0-129,6-4 0,5-1 129,0-5-129,3 3 0,5-7 0,4 4-258,-4-7-258,10 10-774,-7-11-1290,2 2-1548,1 10-258,-4-5 0</inkml:trace>
        <inkml:trace contextRef="#ctx0" brushRef="#br0" timeOffset="-982.8017">153 7 5934,'10'-7'5160,"-9"12"-516,-6 5-258,-9-1-2451,0 14-1548,-5 0-387,0-1-516,3 14-774,-7-13-903,11 15-1419,-4-8-1032,3-2 0,0-4-258</inkml:trace>
        <inkml:trace contextRef="#ctx0" brushRef="#br0" timeOffset="1482.0026">113 903 3870,'0'0'4773,"0"0"-129,0 0-258,0 0-2967,15 13-1032,-15-13-129,17 17-774,-4 0-1677,1-1-2322,-4-5 0,4 5-387</inkml:trace>
        <inkml:trace contextRef="#ctx0" brushRef="#br0" timeOffset="1684.803">419 833 3483,'20'-4'4902,"-2"6"-387,-18-2-516,11 3-3612,-11-3-1548,18 3-2580,-5 5-516,-13-8-516</inkml:trace>
      </inkml:traceGroup>
      <inkml:traceGroup>
        <inkml:annotationXML>
          <emma:emma xmlns:emma="http://www.w3.org/2003/04/emma" version="1.0">
            <emma:interpretation id="{043C5B56-26DC-47F3-9720-209622C31249}" emma:medium="tactile" emma:mode="ink">
              <msink:context xmlns:msink="http://schemas.microsoft.com/ink/2010/main" type="line" rotatedBoundingBox="1990,537 19465,155 19496,1538 2020,1920"/>
            </emma:interpretation>
          </emma:emma>
        </inkml:annotationXML>
        <inkml:traceGroup>
          <inkml:annotationXML>
            <emma:emma xmlns:emma="http://www.w3.org/2003/04/emma" version="1.0">
              <emma:interpretation id="{1BF9E12B-D833-4983-B107-15B550220579}" emma:medium="tactile" emma:mode="ink">
                <msink:context xmlns:msink="http://schemas.microsoft.com/ink/2010/main" type="inkWord" rotatedBoundingBox="1991,599 2329,592 2344,1270 2006,1278"/>
              </emma:interpretation>
              <emma:one-of disjunction-type="recognition" id="oneOf1">
                <emma:interpretation id="interp5" emma:lang="zh-CN" emma:confidence="0">
                  <emma:literal>i</emma:literal>
                </emma:interpretation>
                <emma:interpretation id="interp6" emma:lang="zh-CN" emma:confidence="0">
                  <emma:literal>之</emma:literal>
                </emma:interpretation>
                <emma:interpretation id="interp7" emma:lang="zh-CN" emma:confidence="0">
                  <emma:literal>上</emma:literal>
                </emma:interpretation>
                <emma:interpretation id="interp8" emma:lang="zh-CN" emma:confidence="0">
                  <emma:literal>辶</emma:literal>
                </emma:interpretation>
                <emma:interpretation id="interp9" emma:lang="zh-CN" emma:confidence="0">
                  <emma:literal>七</emma:literal>
                </emma:interpretation>
              </emma:one-of>
            </emma:emma>
          </inkml:annotationXML>
          <inkml:trace contextRef="#ctx0" brushRef="#br0" timeOffset="2480.4044">930 537 3612,'-9'6'4773,"9"-6"0,0 13-516,0-13-2580,20 0-1161,-11 0-129,6 1 0,2-1-258,-1 1-129,2 1 0,-2-2 129,-1 2-129,-2 6 129,-1 0 0,-3 0 0,-6 4 0,1 7 129,-4-1 0,-8 5 129,-4 2-258,-4 4 258,-5-2-258,0 1 258,-4-1-129,1-2 0,-1-6 129,4-3-129,2-6 129,3-1-258,3-7 0,3 2 0,1-3-129,9-1 129,-11 0-129,11 0 0,0 0 0,0 0 129,0 0-129,0 0 0,0 0 129,0 0-129,0 0 129,14 4-129,1-1 129,4 2 0,5 0-129,5-3 129,3 6 129,1-2-258,-1-1 0,-2 0 0,-1 2-258,-9-8-1677,6 5-2838,-13-1-387,1-3-516,-5-2-258</inkml:trace>
          <inkml:trace contextRef="#ctx0" brushRef="#br0" timeOffset="1965.6035">903 263 11223,'0'0'5418,"0"0"-645,0 13-645,0-13-3741,5 11-129,0-1-258,2-1-387,4 9-774,-11-18-2580,17 24-1161,-8-11-387,1 6-387</inkml:trace>
        </inkml:traceGroup>
        <inkml:traceGroup>
          <inkml:annotationXML>
            <emma:emma xmlns:emma="http://www.w3.org/2003/04/emma" version="1.0">
              <emma:interpretation id="{80678A01-4B1E-485C-A5B2-0637A65B0CFA}" emma:medium="tactile" emma:mode="ink">
                <msink:context xmlns:msink="http://schemas.microsoft.com/ink/2010/main" type="inkWord" rotatedBoundingBox="3096,927 3584,917 3600,1633 3111,1644"/>
              </emma:interpretation>
              <emma:one-of disjunction-type="recognition" id="oneOf2">
                <emma:interpretation id="interp10" emma:lang="zh-CN" emma:confidence="0">
                  <emma:literal>p</emma:literal>
                </emma:interpretation>
                <emma:interpretation id="interp11" emma:lang="zh-CN" emma:confidence="0">
                  <emma:literal>卩</emma:literal>
                </emma:interpretation>
                <emma:interpretation id="interp12" emma:lang="zh-CN" emma:confidence="0">
                  <emma:literal>力</emma:literal>
                </emma:interpretation>
                <emma:interpretation id="interp13" emma:lang="zh-CN" emma:confidence="0">
                  <emma:literal>P</emma:literal>
                </emma:interpretation>
                <emma:interpretation id="interp14" emma:lang="zh-CN" emma:confidence="0">
                  <emma:literal>乜</emma:literal>
                </emma:interpretation>
              </emma:one-of>
            </emma:emma>
          </inkml:annotationXML>
          <inkml:trace contextRef="#ctx0" brushRef="#br0" timeOffset="21606.038">1941 834 2580,'-9'-72'4386,"9"42"-129,14 6-903,6 8-1677,3-9-645,15 14-516,2 0-129,9 4-129,2 5-129,2 2-129,-2 5 129,-3 4 129,-11 4 0,-5 8 258,-12 3 0,-8 9 0,-12-2 0,-4 10 258,-14-5-387,-1 9 0,-10-5-129,-2-5 129,0-7-387,-2-6-258,5-9-129,-7-14-903,12-3-1677,-3-21-1806,6-7-387,6-3-258</inkml:trace>
          <inkml:trace contextRef="#ctx0" brushRef="#br0" timeOffset="21278.4374">2086 625 2451,'-13'-10'4773,"13"10"-129,0 0-1161,-11-16-903,11 16-258,-5-9-645,5 9-387,0 0-387,-1 5-129,1-5-258,0 30-129,0-3-258,0 13 0,1 7-129,2 8 0,0 5-129,-1 0 258,2 4-258,-2-6 0,2-2-129,-4-8-129,4-2-129,-4-15-645,7 8-645,-8-20-1032,1 0-1935,0-7-258,0-12-129</inkml:trace>
        </inkml:traceGroup>
        <inkml:traceGroup>
          <inkml:annotationXML>
            <emma:emma xmlns:emma="http://www.w3.org/2003/04/emma" version="1.0">
              <emma:interpretation id="{E182924A-188C-42CB-9645-B8BD9CCD4063}" emma:medium="tactile" emma:mode="ink">
                <msink:context xmlns:msink="http://schemas.microsoft.com/ink/2010/main" type="inkWord" rotatedBoundingBox="3789,636 4278,625 4296,1427 3807,1437"/>
              </emma:interpretation>
              <emma:one-of disjunction-type="recognition" id="oneOf3">
                <emma:interpretation id="interp15" emma:lang="zh-CN" emma:confidence="0">
                  <emma:literal>l</emma:literal>
                </emma:interpretation>
                <emma:interpretation id="interp16" emma:lang="zh-CN" emma:confidence="0">
                  <emma:literal>L</emma:literal>
                </emma:interpretation>
                <emma:interpretation id="interp17" emma:lang="zh-CN" emma:confidence="0">
                  <emma:literal>」</emma:literal>
                </emma:interpretation>
                <emma:interpretation id="interp18" emma:lang="zh-CN" emma:confidence="0">
                  <emma:literal>[</emma:literal>
                </emma:interpretation>
                <emma:interpretation id="interp19" emma:lang="zh-CN" emma:confidence="0">
                  <emma:literal>:</emma:literal>
                </emma:interpretation>
              </emma:one-of>
            </emma:emma>
          </inkml:annotationXML>
          <inkml:trace contextRef="#ctx0" brushRef="#br0" timeOffset="22323.6389">2622 301 2580,'0'0'5160,"0"0"-387,0 0 129,0 6-1935,3 20-2064,-3 3 0,2 9-516,-1 7 0,1 8-258,-1 4 129,2 4-258,-2 5 129,0 1-129,2-6 0,-1-4 0,1-4-129,-1-6 129,0-8 0,0-7 129,0-8-129,0-6 129,-2-18-258,2 14 258,-2-14 0,0 0 129,0 0-129,0 0 0,0 0 0,0 0 129,0 0 0,0 0-129,0 0 129,0 0-258,0 0 129,0 0-129,13 0 0,-2-4 0,5 2 129,8 0-129,4-1 0,6 3 129,5 0-129,4 0 129,-1 0 129,1 0 0,-5 0-258,-4 1 129,-4 0-258,-8-1-516,6 4-2838,-11-4-1548,-7 3-387,-10-3-645</inkml:trace>
        </inkml:traceGroup>
        <inkml:traceGroup>
          <inkml:annotationXML>
            <emma:emma xmlns:emma="http://www.w3.org/2003/04/emma" version="1.0">
              <emma:interpretation id="{9FB5027E-47F1-4BD7-A68B-341481D30945}" emma:medium="tactile" emma:mode="ink">
                <msink:context xmlns:msink="http://schemas.microsoft.com/ink/2010/main" type="inkWord" rotatedBoundingBox="4609,745 5058,735 5074,1438 4624,1448"/>
              </emma:interpretation>
              <emma:one-of disjunction-type="recognition" id="oneOf4">
                <emma:interpretation id="interp20" emma:lang="zh-CN" emma:confidence="0">
                  <emma:literal>中</emma:literal>
                </emma:interpretation>
                <emma:interpretation id="interp21" emma:lang="zh-CN" emma:confidence="0">
                  <emma:literal>申</emma:literal>
                </emma:interpretation>
                <emma:interpretation id="interp22" emma:lang="zh-CN" emma:confidence="0">
                  <emma:literal>虫</emma:literal>
                </emma:interpretation>
                <emma:interpretation id="interp23" emma:lang="zh-CN" emma:confidence="0">
                  <emma:literal>央</emma:literal>
                </emma:interpretation>
                <emma:interpretation id="interp24" emma:lang="zh-CN" emma:confidence="0">
                  <emma:literal>皿</emma:literal>
                </emma:interpretation>
              </emma:one-of>
            </emma:emma>
          </inkml:annotationXML>
          <inkml:trace contextRef="#ctx0" brushRef="#br0" timeOffset="23088.0406">3444 531 8514,'0'-11'5289,"0"11"-387,0 0-387,0 0-3612,3 17-645,5 0 0,3 3-129,1 6-516,1-1-258,7 18-774,-8-10-2709,5 7-774,-3-4-258,-2-2-387</inkml:trace>
          <inkml:trace contextRef="#ctx0" brushRef="#br0" timeOffset="23509.2413">3549 617 4902,'3'-26'4644,"9"19"0,-1-4-645,1-1-3225,12 2-774,4 0 258,2 1-129,3 2 0,1 4 0,-4-1 0,-2 1 258,-7 3-129,-2 5 0,-9 5 129,-5 6-129,-5 2 0,-8 8 129,-10 2-129,-6 7-258,-6-1 0,-3 2 0,-4-1 0,3-6 0,2-3 0,4-5 129,5-6-129,7-6 0,16-9 0,0 0 0,0 0 0,18-15-129,5 4 129,5-4-129,4-2 129,2 1 0,3 5-387,-4-5-387,7 13-1161,-9-4-2580,-2-2-387,-2 5 0</inkml:trace>
          <inkml:trace contextRef="#ctx0" brushRef="#br0" timeOffset="23774.4418">3626 407 6321,'-14'0'5547,"14"0"-516,-5 31-516,5 11-2322,0 11-2064,3 14-516,8 24-1032,-5 5-2967,3 7-387,2 7-258,-3-1-387</inkml:trace>
        </inkml:traceGroup>
        <inkml:traceGroup>
          <inkml:annotationXML>
            <emma:emma xmlns:emma="http://www.w3.org/2003/04/emma" version="1.0">
              <emma:interpretation id="{488B24E3-E73C-4018-B2AD-9813309D1C8E}" emma:medium="tactile" emma:mode="ink">
                <msink:context xmlns:msink="http://schemas.microsoft.com/ink/2010/main" type="inkWord" rotatedBoundingBox="5588,639 5794,635 5810,1324 5603,1328"/>
              </emma:interpretation>
              <emma:one-of disjunction-type="recognition" id="oneOf5">
                <emma:interpretation id="interp25" emma:lang="zh-CN" emma:confidence="0">
                  <emma:literal>(</emma:literal>
                </emma:interpretation>
                <emma:interpretation id="interp26" emma:lang="zh-CN" emma:confidence="0">
                  <emma:literal>〔</emma:literal>
                </emma:interpretation>
                <emma:interpretation id="interp27" emma:lang="zh-CN" emma:confidence="0">
                  <emma:literal>[</emma:literal>
                </emma:interpretation>
                <emma:interpretation id="interp28" emma:lang="zh-CN" emma:confidence="0">
                  <emma:literal>‘</emma:literal>
                </emma:interpretation>
                <emma:interpretation id="interp2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25708.8452">4627 303 6450,'-27'-2'5031,"8"10"129,-3 6-645,3 19-2967,-10-3-774,9 11-258,-2 7-129,3 8-516,6-3 258,6 5-258,6 1 0,2 0 129,12-5-387,2-10-774,17 1-2838,1-10-1032,4-5 0,8-8-516</inkml:trace>
        </inkml:traceGroup>
        <inkml:traceGroup>
          <inkml:annotationXML>
            <emma:emma xmlns:emma="http://www.w3.org/2003/04/emma" version="1.0">
              <emma:interpretation id="{51F68845-092C-423A-9595-28DB7C53CD28}" emma:medium="tactile" emma:mode="ink">
                <msink:context xmlns:msink="http://schemas.microsoft.com/ink/2010/main" type="inkWord" rotatedBoundingBox="6350,939 6736,930 6752,1678 6367,1686"/>
              </emma:interpretation>
              <emma:one-of disjunction-type="recognition" id="oneOf6">
                <emma:interpretation id="interp30" emma:lang="zh-CN" emma:confidence="0">
                  <emma:literal>p</emma:literal>
                </emma:interpretation>
                <emma:interpretation id="interp31" emma:lang="zh-CN" emma:confidence="0">
                  <emma:literal>卩</emma:literal>
                </emma:interpretation>
                <emma:interpretation id="interp32" emma:lang="zh-CN" emma:confidence="0">
                  <emma:literal>P</emma:literal>
                </emma:interpretation>
                <emma:interpretation id="interp33" emma:lang="zh-CN" emma:confidence="0">
                  <emma:literal>阝</emma:literal>
                </emma:interpretation>
                <emma:interpretation id="interp34" emma:lang="zh-CN" emma:confidence="0">
                  <emma:literal>力</emma:literal>
                </emma:interpretation>
              </emma:one-of>
            </emma:emma>
          </inkml:annotationXML>
          <inkml:trace contextRef="#ctx0" brushRef="#br0" timeOffset="26738.447">5186 745 516,'-1'-78'4386,"11"52"258,18 13-258,1 6-1806,6-1-2064,11 7 0,-1-2 129,5 9 258,-9 0-129,1 12 129,-15-2-129,-2 20 129,-20-2-129,-1 11 0,-12 1-129,-10 7-258,-9-3-258,-3-1 0,-4-5 0,-2-13-387,4-5-129,-4-19-903,16-1-2064,-6-18-1677,4-13-258,6-7-516</inkml:trace>
          <inkml:trace contextRef="#ctx0" brushRef="#br0" timeOffset="26426.4464">5251 918 6708,'0'0'5031,"0"0"-258,-6-16-1806,6 1-2193,0-10-129,6-2-129,-3-7-258,5-2 0,-3-1 0,2 3-129,-2 0 0,0 12 129,-5-1 0,1 10 0,-1 13-129,-3 7 129,-4 17-129,2 14 0,-2 13-129,2 12 0,1 9-129,-1 8-129,5 3 0,-3-10-645,9 5-774,-6-19-2064,8-7-1161,2-12-258,-1-12-129</inkml:trace>
        </inkml:traceGroup>
        <inkml:traceGroup>
          <inkml:annotationXML>
            <emma:emma xmlns:emma="http://www.w3.org/2003/04/emma" version="1.0">
              <emma:interpretation id="{48621ECE-51F1-48CF-9EC8-BE8F2E094805}" emma:medium="tactile" emma:mode="ink">
                <msink:context xmlns:msink="http://schemas.microsoft.com/ink/2010/main" type="inkWord" rotatedBoundingBox="6890,979 7271,971 7280,1374 6899,1382"/>
              </emma:interpretation>
              <emma:one-of disjunction-type="recognition" id="oneOf7">
                <emma:interpretation id="interp35" emma:lang="zh-CN" emma:confidence="0">
                  <emma:literal>a</emma:literal>
                </emma:interpretation>
                <emma:interpretation id="interp36" emma:lang="zh-CN" emma:confidence="0">
                  <emma:literal>化</emma:literal>
                </emma:interpretation>
                <emma:interpretation id="interp37" emma:lang="zh-CN" emma:confidence="0">
                  <emma:literal>比</emma:literal>
                </emma:interpretation>
                <emma:interpretation id="interp38" emma:lang="zh-CN" emma:confidence="0">
                  <emma:literal>氏</emma:literal>
                </emma:interpretation>
                <emma:interpretation id="interp3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27300.048">5888 769 1935,'17'0'4902,"-10"-8"-387,-7-2-129,-5-8-3225,5 7-645,-3-7 0,1 5-387,-4-3-129,-2 2 0,-2 4 129,-1 5 129,-5 1-129,0 4 0,-3 9-129,2 8 258,-1 8-258,3 9 258,1 6-258,3 5 0,4 0-129,3 2 0,4-2-258,0-9-258,8-4-129,-2-16-258,10-2-258,-4-17 0,11-6-258,-7-24-387,11 2 258,-8-15 258,4 1 516,-5-4 903,-3 0 774,-1 14 516,-13-1 516,7 23 387,-11-2 0,3 26 0,-10 3-516,10 20-129,-10 0-774,7 11-387,0-3-258,3 0 0,3-5-258,6-9-129,7-8-258,0-17-387,15-1-387,-7-21-1032,12-1-1032,-3-17-1032,1-9-516</inkml:trace>
        </inkml:traceGroup>
        <inkml:traceGroup>
          <inkml:annotationXML>
            <emma:emma xmlns:emma="http://www.w3.org/2003/04/emma" version="1.0">
              <emma:interpretation id="{02335DD0-8D2C-452D-8D63-E60064FC8923}" emma:medium="tactile" emma:mode="ink">
                <msink:context xmlns:msink="http://schemas.microsoft.com/ink/2010/main" type="inkWord" rotatedBoundingBox="7188,611 8371,585 8387,1314 7204,1340"/>
              </emma:interpretation>
              <emma:one-of disjunction-type="recognition" id="oneOf8">
                <emma:interpretation id="interp40" emma:lang="zh-CN" emma:confidence="0">
                  <emma:literal>讪</emma:literal>
                </emma:interpretation>
                <emma:interpretation id="interp41" emma:lang="zh-CN" emma:confidence="0">
                  <emma:literal>趴</emma:literal>
                </emma:interpretation>
                <emma:interpretation id="interp42" emma:lang="zh-CN" emma:confidence="0">
                  <emma:literal>灿</emma:literal>
                </emma:interpretation>
                <emma:interpretation id="interp43" emma:lang="zh-CN" emma:confidence="0">
                  <emma:literal>断</emma:literal>
                </emma:interpretation>
                <emma:interpretation id="interp44" emma:lang="zh-CN" emma:confidence="0">
                  <emma:literal>阳</emma:literal>
                </emma:interpretation>
              </emma:one-of>
            </emma:emma>
          </inkml:annotationXML>
          <inkml:trace contextRef="#ctx0" brushRef="#br0" timeOffset="27502.8483">6311 467 7224,'4'-36'5289,"-9"41"-258,-10 5-1548,7 26-1677,-14 1-903,8 16-645,0 2-129,3 9 129,4 1-387,3-8 129,4-2-258,8-10-129,8-5-258,1-23-387,14-1-1419,-6-20-2451,5-13-258,4-8-387</inkml:trace>
          <inkml:trace contextRef="#ctx0" brushRef="#br0" timeOffset="28516.8501">6676 690 4902,'0'0'5160,"0"0"-387,0 0-774,-12-18-2709,12 18-516,-1-10-129,1 10 0,0 0-258,-15-6 129,4 4-129,-2 5-129,-5 6 129,-2 9-129,-2 3 0,1 11-129,-1 3-129,6 7 0,4 2 0,5-3-129,7-2-129,6-11 0,14-5 129,6-18-258,13-5 0,2-17-258,9-3-387,-6-23-516,12 7-774,-11-13-2193,0-6-516,-2-5-129</inkml:trace>
          <inkml:trace contextRef="#ctx0" brushRef="#br0" timeOffset="28969.2509">7038 364 4773,'9'-69'5547,"-9"45"-387,0 24-1032,-13-17-1677,10 25-1032,-12 8-258,7 20-903,-6 5 0,4 9-387,-1 7 129,2 3-129,1 2 0,0 3-258,3-3 258,3-13 129,0-6-258,2-9 129,0-2-129,0-14-129,2-3 0,-2-15 129,0 0-129,0 0 129,13-18-129,-11 0 258,1-9 129,2 0 0,1-6 0,0-1 0,2-1 0,2 1 0,4 0 258,1 5-258,-1 2 387,2 10-258,-3 5 129,2 12 129,-5 4-129,0 19 0,-3 9 0,-1 10 0,-2 9-129,0 2 0,2 0-258,-1-8 0,3-1-387,0-16-258,8 0-1419,-16-28-2451,23 0-387,-8-20-645,0-10 646</inkml:trace>
          <inkml:trace contextRef="#ctx0" brushRef="#br0" timeOffset="29374.8516">6031 747 6321,'0'-13'5676,"12"13"-387,10-5-258,14 5-4128,1-2-258,13 2-129,5-2-516,4-2-516,12 9-1935,1-5-2322,3 0-645,0 0-516</inkml:trace>
        </inkml:traceGroup>
        <inkml:traceGroup>
          <inkml:annotationXML>
            <emma:emma xmlns:emma="http://www.w3.org/2003/04/emma" version="1.0">
              <emma:interpretation id="{35E39029-FFBB-41E4-92A2-B68F2C987F5E}" emma:medium="tactile" emma:mode="ink">
                <msink:context xmlns:msink="http://schemas.microsoft.com/ink/2010/main" type="inkWord" rotatedBoundingBox="8795,980 9017,975 9024,1316 8803,1321"/>
              </emma:interpretation>
              <emma:one-of disjunction-type="recognition" id="oneOf9">
                <emma:interpretation id="interp45" emma:lang="zh-CN" emma:confidence="0">
                  <emma:literal>o</emma:literal>
                </emma:interpretation>
                <emma:interpretation id="interp46" emma:lang="zh-CN" emma:confidence="0">
                  <emma:literal>。</emma:literal>
                </emma:interpretation>
                <emma:interpretation id="interp47" emma:lang="zh-CN" emma:confidence="0">
                  <emma:literal>0</emma:literal>
                </emma:interpretation>
                <emma:interpretation id="interp48" emma:lang="zh-CN" emma:confidence="0">
                  <emma:literal>O</emma:literal>
                </emma:interpretation>
                <emma:interpretation id="interp49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31137.6547">7684 757 2322,'0'0'4128,"0"0"-645,-12-8-1161,12 8-129,-13 7-516,8 10-258,-3-2-387,4 10-387,-2-2-258,5 8-129,0-2-258,1-2 129,2-5-258,6-1 0,3-8 129,3-7-129,1-6 0,4-6 0,1-7 129,1-13-258,2-3 129,-2-8 0,1-2 0,-5 0 0,-3 3 258,-6 3 129,-7-1 0,-1 15 0,-10 2 258,-7 8-129,-8 3-129,0 6-129,-3 4-387,0 1-516,9 13-1032,-3-9-1032,11 1-1935,10 5 0,1-15 0</inkml:trace>
        </inkml:traceGroup>
        <inkml:traceGroup>
          <inkml:annotationXML>
            <emma:emma xmlns:emma="http://www.w3.org/2003/04/emma" version="1.0">
              <emma:interpretation id="{E235C359-1837-42BE-92DE-CC8184A43BE4}" emma:medium="tactile" emma:mode="ink">
                <msink:context xmlns:msink="http://schemas.microsoft.com/ink/2010/main" type="inkWord" rotatedBoundingBox="8993,491 9656,476 9682,1644 9019,1658"/>
              </emma:interpretation>
              <emma:one-of disjunction-type="recognition" id="oneOf10">
                <emma:interpretation id="interp50" emma:lang="zh-CN" emma:confidence="0">
                  <emma:literal>f</emma:literal>
                </emma:interpretation>
                <emma:interpretation id="interp51" emma:lang="zh-CN" emma:confidence="0">
                  <emma:literal>t</emma:literal>
                </emma:interpretation>
                <emma:interpretation id="interp52" emma:lang="zh-CN" emma:confidence="0">
                  <emma:literal>¥</emma:literal>
                </emma:interpretation>
                <emma:interpretation id="interp53" emma:lang="zh-CN" emma:confidence="0">
                  <emma:literal>下</emma:literal>
                </emma:interpretation>
                <emma:interpretation id="interp54" emma:lang="zh-CN" emma:confidence="0">
                  <emma:literal>卜</emma:literal>
                </emma:interpretation>
              </emma:one-of>
            </emma:emma>
          </inkml:annotationXML>
          <inkml:trace contextRef="#ctx0" brushRef="#br0" timeOffset="31465.2553">8096 543 3870,'59'-59'4644,"-31"30"-258,-3-4-1419,-9-13-1161,4 11-258,-9-8-516,1 8-258,-10-4-129,4 15 258,-9-5-258,-3 12-129,-8 10 129,-2 11-129,-7 9-129,4 14-258,-4 12 129,0 12-387,3 14 258,6 15-387,5 9 258,6 5-129,3 4 129,3 4-129,9-5-129,3-12 0,4 1-645,-7-20-1161,7-4-2451,-7-13-387,-5-12-129,-2-12-516</inkml:trace>
          <inkml:trace contextRef="#ctx0" brushRef="#br0" timeOffset="31668.0556">7838 727 8514,'11'-25'5418,"17"25"-516,10 0-1290,14 15-2709,2-3-258,9 3 0,2-2-387,-1-5-516,6 9-1677,-10-13-2709,-4-4-129,-1 0-387,-6-2-387</inkml:trace>
        </inkml:traceGroup>
        <inkml:traceGroup>
          <inkml:annotationXML>
            <emma:emma xmlns:emma="http://www.w3.org/2003/04/emma" version="1.0">
              <emma:interpretation id="{F205BB47-77D1-409D-94F3-0333988327FA}" emma:medium="tactile" emma:mode="ink">
                <msink:context xmlns:msink="http://schemas.microsoft.com/ink/2010/main" type="inkWord" rotatedBoundingBox="9977,520 10396,510 10414,1316 9995,1325"/>
              </emma:interpretation>
              <emma:one-of disjunction-type="recognition" id="oneOf11">
                <emma:interpretation id="interp55" emma:lang="zh-CN" emma:confidence="0">
                  <emma:literal>L</emma:literal>
                </emma:interpretation>
                <emma:interpretation id="interp56" emma:lang="zh-CN" emma:confidence="0">
                  <emma:literal>l</emma:literal>
                </emma:interpretation>
                <emma:interpretation id="interp57" emma:lang="zh-CN" emma:confidence="0">
                  <emma:literal>[</emma:literal>
                </emma:interpretation>
                <emma:interpretation id="interp58" emma:lang="zh-CN" emma:confidence="0">
                  <emma:literal>」</emma:literal>
                </emma:interpretation>
                <emma:interpretation id="interp59" emma:lang="zh-CN" emma:confidence="0">
                  <emma:literal>.</emma:literal>
                </emma:interpretation>
              </emma:one-of>
            </emma:emma>
          </inkml:annotationXML>
          <inkml:trace contextRef="#ctx0" brushRef="#br0" timeOffset="32448.057">8907 214 9933,'-1'-31'4902,"1"31"0,0 0-387,-4 23-3096,-2 2-774,4 17-387,-4 8-129,1 11-258,-2 3 129,-1 4-129,0-3 129,-1-1-258,2-4 258,1-4 0,1-11-129,3-6 129,0-2 0,0-10-129,2-4 0,0-6 129,0-5 0,0-12-129,0 10 129,0-10 0,0 0 0,0 0 0,0 0 0,0 0-129,0 0 129,6 0 0,6 0 0,5 0 0,4 0 0,6 0 129,5 0 0,4 1 0,2 1-129,-1-1 0,0 4-258,-6-5-1290,8 1-2322,-8 0-774,-4-1-516,1-4-387</inkml:trace>
        </inkml:traceGroup>
        <inkml:traceGroup>
          <inkml:annotationXML>
            <emma:emma xmlns:emma="http://www.w3.org/2003/04/emma" version="1.0">
              <emma:interpretation id="{1FB82649-2FE4-40F0-A6D8-FBE6AD1E5542}" emma:medium="tactile" emma:mode="ink">
                <msink:context xmlns:msink="http://schemas.microsoft.com/ink/2010/main" type="inkWord" rotatedBoundingBox="10500,907 11002,896 11009,1217 10507,1228"/>
              </emma:interpretation>
              <emma:one-of disjunction-type="recognition" id="oneOf12">
                <emma:interpretation id="interp60" emma:lang="zh-CN" emma:confidence="0">
                  <emma:literal>a</emma:literal>
                </emma:interpretation>
                <emma:interpretation id="interp61" emma:lang="zh-CN" emma:confidence="0">
                  <emma:literal>0</emma:literal>
                </emma:interpretation>
                <emma:interpretation id="interp62" emma:lang="zh-CN" emma:confidence="0">
                  <emma:literal>氏</emma:literal>
                </emma:interpretation>
                <emma:interpretation id="interp63" emma:lang="zh-CN" emma:confidence="0">
                  <emma:literal>w</emma:literal>
                </emma:interpretation>
                <emma:interpretation id="interp64" emma:lang="zh-CN" emma:confidence="0">
                  <emma:literal>@</emma:literal>
                </emma:interpretation>
              </emma:one-of>
            </emma:emma>
          </inkml:annotationXML>
          <inkml:trace contextRef="#ctx0" brushRef="#br0" timeOffset="33009.658">9592 695 6837,'0'-34'4386,"-1"17"-129,-1 2-258,-1 1-3612,-8-3 0,1 6-129,-7-1 129,-2 7 0,-5 4 0,-1 7 258,-4 5 0,5 10-129,-1 0-129,4 10 129,2 5 0,7 0-258,2-2-129,8 0-129,2-4-129,4-8-258,10 2-258,-2-16 0,9 1-258,-5-14-129,11-1 258,-8-19-129,6 4 129,-8-9 129,3 0 258,-4 1 516,-4-4 516,2 15 129,-10-4 258,6 15 258,-10-4-258,0 11 0,3 6 129,1 9-387,-4 3-387,0 3-129,2 2-129,3 2-129,4 0 0,0-3-129,5-5 0,0-6-258,7-3 0,-1-10-258,6-6-258,-5-10-129,8 3-516,-13-16-1032,11 4-1677,-8-2-516,-3-2-258,-3 9 387</inkml:trace>
        </inkml:traceGroup>
        <inkml:traceGroup>
          <inkml:annotationXML>
            <emma:emma xmlns:emma="http://www.w3.org/2003/04/emma" version="1.0">
              <emma:interpretation id="{994CF531-D938-41E8-8015-F0E2386E14DE}" emma:medium="tactile" emma:mode="ink">
                <msink:context xmlns:msink="http://schemas.microsoft.com/ink/2010/main" type="inkWord" rotatedBoundingBox="11021,1005 11390,997 11406,1715 11037,1723"/>
              </emma:interpretation>
              <emma:one-of disjunction-type="recognition" id="oneOf13">
                <emma:interpretation id="interp65" emma:lang="zh-CN" emma:confidence="0">
                  <emma:literal>p</emma:literal>
                </emma:interpretation>
                <emma:interpretation id="interp66" emma:lang="zh-CN" emma:confidence="0">
                  <emma:literal>P</emma:literal>
                </emma:interpretation>
                <emma:interpretation id="interp67" emma:lang="zh-CN" emma:confidence="0">
                  <emma:literal>阝</emma:literal>
                </emma:interpretation>
                <emma:interpretation id="interp68" emma:lang="zh-CN" emma:confidence="0">
                  <emma:literal>少</emma:literal>
                </emma:interpretation>
                <emma:interpretation id="interp69" emma:lang="zh-CN" emma:confidence="0">
                  <emma:literal>卩</emma:literal>
                </emma:interpretation>
              </emma:one-of>
            </emma:emma>
          </inkml:annotationXML>
          <inkml:trace contextRef="#ctx0" brushRef="#br0" timeOffset="33820.8594">9944 732 1032,'-2'-14'4644,"1"2"129,1 12 0,0-11-1806,-3-6-645,3 17-516,-3-9-387,3 9-258,0 0-516,0 0-129,0 0 0,-1 12-258,1 9-129,0 12 0,0 9-129,1 12 0,4 8 0,-2 5-129,4 6 0,-6-2-516,9 3-516,-10-19-2193,4 0-1161,1-12-387,-1-9-516,1-13 129</inkml:trace>
          <inkml:trace contextRef="#ctx0" brushRef="#br0" timeOffset="34101.6599">9872 899 5934,'8'-53'4515,"9"33"-129,13 11-129,7 4-3354,1-6-387,8 10-129,-3-2 387,3 3 129,-12 0-258,0 20 258,-20-4 0,-6 12-129,-17 1-129,-13 7-129,-14-2-129,-6 2-258,-4-3-129,-5-13-645,9-2-1032,-9-21-3096,16-16-129,11-16-516,15-10-258</inkml:trace>
        </inkml:traceGroup>
        <inkml:traceGroup>
          <inkml:annotationXML>
            <emma:emma xmlns:emma="http://www.w3.org/2003/04/emma" version="1.0">
              <emma:interpretation id="{A8311985-8996-4098-A5A3-79F8C1DB99FB}" emma:medium="tactile" emma:mode="ink">
                <msink:context xmlns:msink="http://schemas.microsoft.com/ink/2010/main" type="inkWord" rotatedBoundingBox="11482,643 11870,635 11884,1282 11496,1290"/>
              </emma:interpretation>
              <emma:one-of disjunction-type="recognition" id="oneOf14">
                <emma:interpretation id="interp70" emma:lang="zh-CN" emma:confidence="0">
                  <emma:literal>l</emma:literal>
                </emma:interpretation>
                <emma:interpretation id="interp71" emma:lang="zh-CN" emma:confidence="0">
                  <emma:literal>L</emma:literal>
                </emma:interpretation>
                <emma:interpretation id="interp72" emma:lang="zh-CN" emma:confidence="0">
                  <emma:literal>匕</emma:literal>
                </emma:interpretation>
                <emma:interpretation id="interp73" emma:lang="zh-CN" emma:confidence="0">
                  <emma:literal>(</emma:literal>
                </emma:interpretation>
                <emma:interpretation id="interp74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34569.6605">10347 319 5805,'-3'-11'5031,"2"20"-129,-3 8-129,2 16-1806,-9-2-1419,11 19-903,-3 3-129,3 6-387,0 2 129,0 1-129,3-3-258,4-6 129,3-9-258,-1-8 258,1-8-129,-1-10 129,-1-2-129,-8-16 129,16 13 0,-16-13 0,13 4 129,-2-4 129,1-4-129,4-2 0,3-3 0,5-1 0,3-4 0,2-2-387,10 8-1419,-10-7-3225,5 2 0,-1 4-516,0 0-387</inkml:trace>
        </inkml:traceGroup>
        <inkml:traceGroup>
          <inkml:annotationXML>
            <emma:emma xmlns:emma="http://www.w3.org/2003/04/emma" version="1.0">
              <emma:interpretation id="{FFBBB18E-14B0-4666-A778-516C5B5DF3B2}" emma:medium="tactile" emma:mode="ink">
                <msink:context xmlns:msink="http://schemas.microsoft.com/ink/2010/main" type="inkWord" rotatedBoundingBox="11801,846 12403,833 12411,1186 11809,1199"/>
              </emma:interpretation>
              <emma:one-of disjunction-type="recognition" id="oneOf15">
                <emma:interpretation id="interp75" emma:lang="zh-CN" emma:confidence="0">
                  <emma:literal>a</emma:literal>
                </emma:interpretation>
                <emma:interpretation id="interp76" emma:lang="zh-CN" emma:confidence="0">
                  <emma:literal>氏</emma:literal>
                </emma:interpretation>
                <emma:interpretation id="interp77" emma:lang="zh-CN" emma:confidence="0">
                  <emma:literal>巛</emma:literal>
                </emma:interpretation>
                <emma:interpretation id="interp78" emma:lang="zh-CN" emma:confidence="0">
                  <emma:literal>毛</emma:literal>
                </emma:interpretation>
                <emma:interpretation id="interp79" emma:lang="zh-CN" emma:confidence="0">
                  <emma:literal>d</emma:literal>
                </emma:interpretation>
              </emma:one-of>
            </emma:emma>
          </inkml:annotationXML>
          <inkml:trace contextRef="#ctx0" brushRef="#br0" timeOffset="35412.0622">10956 650 8643,'0'0'5418,"-4"-10"-645,4 10-129,1-15-3354,-1 2-1032,0 1 129,-1-7-258,-3 2 0,-3-2-129,-1 2 0,-7 5 129,-5 4-129,-6 6 129,-5 10-129,-5 12 129,1 6 129,-2 7-258,4 10 258,5 0-258,7 1 129,12-2-129,7-6 0,8-5-129,11-13 0,11-5-129,2-13-258,5-6 129,-2-13-129,2-2-129,-6-14 129,0 4 129,-8-3 0,-6 4 258,-2 5 258,-7 1 129,0 8 129,-6 1 129,0 15-129,0-12 258,0 12-129,0 8 0,0 6-129,0-2-129,4 7 0,1 2-258,5 2 129,-1-1 0,5-1-129,1-2 0,0-4-258,3-2 0,-2-7 0,3-2-258,-2-7-129,5-1 0,-5-15-258,4 7 258,-6-7 0,5 5 129,-8-5-387,5 10-258,-11-8-1161,3 4-2064,0 9-129,-3-5-258</inkml:trace>
        </inkml:traceGroup>
        <inkml:traceGroup>
          <inkml:annotationXML>
            <emma:emma xmlns:emma="http://www.w3.org/2003/04/emma" version="1.0">
              <emma:interpretation id="{AF86F0D3-72A9-4451-B16D-918633B534B7}" emma:medium="tactile" emma:mode="ink">
                <msink:context xmlns:msink="http://schemas.microsoft.com/ink/2010/main" type="inkWord" rotatedBoundingBox="12397,658 12825,648 12837,1211 12409,1220"/>
              </emma:interpretation>
              <emma:one-of disjunction-type="recognition" id="oneOf16">
                <emma:interpretation id="interp80" emma:lang="zh-CN" emma:confidence="0">
                  <emma:literal>的</emma:literal>
                </emma:interpretation>
                <emma:interpretation id="interp81" emma:lang="zh-CN" emma:confidence="0">
                  <emma:literal>心</emma:literal>
                </emma:interpretation>
                <emma:interpretation id="interp82" emma:lang="zh-CN" emma:confidence="0">
                  <emma:literal>代</emma:literal>
                </emma:interpretation>
                <emma:interpretation id="interp83" emma:lang="zh-CN" emma:confidence="0">
                  <emma:literal>凵</emma:literal>
                </emma:interpretation>
                <emma:interpretation id="interp84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36082.8633">11394 545 3870,'-4'-12'4644,"4"12"0,0 0-1032,-22-1-1935,21 6-258,-13-5 0,6 15-129,-9-7-387,4 17-129,-6-5 129,4 12-258,-2-3-258,5 7 0,1 3-129,10-2-129,1-2 0,8-8-129,11-3-129,4-10 0,8-8-258,1-8 0,4-9-129,-5-13 0,4 2-129,-6-6 129,-1 3 129,-7-3 129,-3 4 0,-6 6 129,-1 1 129,-5 5 0,-1-1 129,-5 13-129,6-17 258,-6 17 0,2-14 129,-2 14 0,0 0 129,0 0 0,0 0 0,0 0-129,0 12 0,0 4-129,-1 4-129,-1 1 0,-1 1-258,2 3 129,1 2-387,-1-6-129,1 8-1290,-4-17-2322,4-12-903,0 0-516,0 0 0</inkml:trace>
          <inkml:trace contextRef="#ctx0" brushRef="#br0" timeOffset="36238.8635">11602 315 11997,'0'0'5160,"0"5"-129,0 4-1161,0-9-5805,13 28-2709,0-8-516,2-1-516,2 5-387</inkml:trace>
        </inkml:traceGroup>
        <inkml:traceGroup>
          <inkml:annotationXML>
            <emma:emma xmlns:emma="http://www.w3.org/2003/04/emma" version="1.0">
              <emma:interpretation id="{0D626AEE-E11B-41C9-A1DC-D65CE67B02E9}" emma:medium="tactile" emma:mode="ink">
                <msink:context xmlns:msink="http://schemas.microsoft.com/ink/2010/main" type="inkWord" rotatedBoundingBox="12864,517 13906,494 13924,1307 12882,1329"/>
              </emma:interpretation>
              <emma:one-of disjunction-type="recognition" id="oneOf17">
                <emma:interpretation id="interp85" emma:lang="zh-CN" emma:confidence="0">
                  <emma:literal>侧</emma:literal>
                </emma:interpretation>
                <emma:interpretation id="interp86" emma:lang="zh-CN" emma:confidence="0">
                  <emma:literal>幻</emma:literal>
                </emma:interpretation>
                <emma:interpretation id="interp87" emma:lang="zh-CN" emma:confidence="0">
                  <emma:literal>圳</emma:literal>
                </emma:interpretation>
                <emma:interpretation id="interp88" emma:lang="zh-CN" emma:confidence="0">
                  <emma:literal>们</emma:literal>
                </emma:interpretation>
                <emma:interpretation id="interp89" emma:lang="zh-CN" emma:confidence="0">
                  <emma:literal>训</emma:literal>
                </emma:interpretation>
              </emma:one-of>
            </emma:emma>
          </inkml:annotationXML>
          <inkml:trace contextRef="#ctx0" brushRef="#br0" timeOffset="37596.066">11950 636 3225,'0'9'5289,"0"-9"-387,0 0-129,0 0-2064,-7-5-1548,7 5-387,-7-15-258,7 15-129,-11-13 0,11 13-129,-17-15 258,6 12-258,-5 1 0,-1 3 0,-2 9 0,-3 5-129,-2 3 0,2 12 0,-1 5 0,6 3 129,4 0-258,5 1 0,4-3 0,4-8-129,6-2 0,5-14-129,8-8-129,-2-13 0,7-8 0,-1-13-258,6-3 387,-6-8-129,4 0 129,-7-2 258,-3 4 129,-3 12 0,-7 2 387,-3 12 0,-4 1-129,0 12 129,-13 1 0,6 14-129,-5 2-129,4 8 0,-3 2 0,2 1-129,6 1-129,1-1 0,2-5-129,7-5 0,5-4-129,1-8 0,6-6 0,-1-4-129,4-1 129,-5-9-129,1 3 129,-3-6 0,-1 0 129,-3-1 0,0-1-129,-2 2 258,-1-5 0,2 0 258,-2 2 0,3 5-129,-4 0 258,-7 15-129,12-15 129,-12 15-129,5 10 129,-5 9 0,-2 3-258,-2 5 129,-2 2-129,1 2 0,0-1-129,2-2 129,0-5-258,1-7 129,2-3-129,0-13 0,0 10-129,0-15 0,0 5 0,6-27 0,1 8-129,0-6 0,4 2 0,-1-10 129,5 6 0,-4 0-129,3 4 258,-1 4 129,-4 4 387,3 8-129,-12 7 258,14 0-129,-14 0 129,11 26 0,-10-8-129,6 8 0,-2 1-129,3 3-129,0-3-129,1-3 0,3-2 0,2-11-129,4-8 0,-1-8-258,5-8 0,-1-19-387,7 4-774,-13-27-2580,7 2-903,-4-3-516,-2-1-258</inkml:trace>
          <inkml:trace contextRef="#ctx0" brushRef="#br0" timeOffset="37939.2665">12509 165 11868,'22'-1'5547,"-5"3"-129,-2-2-1419,11 25-3225,-2 1-258,5 11-258,-2 2 0,0 11-129,-5 2 0,-5 4-129,-6 6 129,-10-3 0,-6 1 0,-10 3-129,-9-1 0,-7-4 0,1-5-129,-3-12-387,9 1-1161,-8-25-3096,16-8-645,2-14-516,12-10-258</inkml:trace>
        </inkml:traceGroup>
        <inkml:traceGroup>
          <inkml:annotationXML>
            <emma:emma xmlns:emma="http://www.w3.org/2003/04/emma" version="1.0">
              <emma:interpretation id="{E13A1E09-E1BF-4EBE-A294-BC1FEE214B55}" emma:medium="tactile" emma:mode="ink">
                <msink:context xmlns:msink="http://schemas.microsoft.com/ink/2010/main" type="inkWord" rotatedBoundingBox="14323,267 15149,249 15172,1307 14346,1325"/>
              </emma:interpretation>
              <emma:one-of disjunction-type="recognition" id="oneOf18">
                <emma:interpretation id="interp90" emma:lang="zh-CN" emma:confidence="0">
                  <emma:literal>要</emma:literal>
                </emma:interpretation>
                <emma:interpretation id="interp91" emma:lang="zh-CN" emma:confidence="0">
                  <emma:literal>棠</emma:literal>
                </emma:interpretation>
                <emma:interpretation id="interp92" emma:lang="zh-CN" emma:confidence="0">
                  <emma:literal>粟</emma:literal>
                </emma:interpretation>
                <emma:interpretation id="interp93" emma:lang="zh-CN" emma:confidence="0">
                  <emma:literal>栗</emma:literal>
                </emma:interpretation>
                <emma:interpretation id="interp94" emma:lang="zh-CN" emma:confidence="0">
                  <emma:literal>粱</emma:literal>
                </emma:interpretation>
              </emma:one-of>
            </emma:emma>
          </inkml:annotationXML>
          <inkml:trace contextRef="#ctx0" brushRef="#br0" timeOffset="41496.0729">13270 84 4386,'-52'37'5676,"35"-17"-645,5 10-129,2-3-2064,7 10-2322,-3 0-258,5 6-129,1 4-516,-3-6-774,6 12-903,-3-16-1935,0-4-903,0-5-516,5-7 129</inkml:trace>
          <inkml:trace contextRef="#ctx0" brushRef="#br0" timeOffset="41761.2731">13234 464 903,'33'-60'4773,"-4"35"258,1-18-387,4-2-2580,20 19-516,-5-11-645,16 10-258,-2 0-258,7 8-129,-3 0-129,-4 16-129,-6 3 258,-6 0 129,-13 1-129,-9 6 0,-13 7-129,-11 3 0,-11 4-129,-12 1-129,-9 8-258,-12-8-516,3 14-1290,-18-11-903,5 1-1419,-4-5-645,-3-10-129</inkml:trace>
          <inkml:trace contextRef="#ctx0" brushRef="#br0" timeOffset="41293.2725">13427-48 9546,'34'-15'5547,"-18"15"-645,2-1-129,2 0-4515,4-1-258,2-1-387,3 3-516,-12-7-1161,12 7-1677,-12 0-1161,-8 3-516,-9-3-258</inkml:trace>
          <inkml:trace contextRef="#ctx0" brushRef="#br0" timeOffset="42525.6746">13279 835 2580,'16'9'5547,"11"-9"-387,10-15 0,8-15-2967,12 13-774,-4-14-258,13 5-516,-6-3-645,-6-6-1032,6 17-1677,-11-8-2064,-7 1-516,-6 11-387</inkml:trace>
          <inkml:trace contextRef="#ctx0" brushRef="#br0" timeOffset="41964.0735">13412 163 4773,'3'-12'4773,"-3"12"129,11 0-1419,-2 16-1806,-9 0-1032,4 3-387,3 11-903,-7-8-1290,8 3-2580,1 3-387,-4-6-258</inkml:trace>
          <inkml:trace contextRef="#ctx0" brushRef="#br0" timeOffset="42244.8742">13596 75 1032,'0'0'4644,"1"17"0,-2 3-129,-6 6-2580,6 11-1032,-7-4-129,4 7-258,-6-5 0,3 3-516,-2-7 258,1 0-258,0-11 129,2-1-258,2-3 129,4-16-129,0 13-129,0-13-129,15 0-645,-4-13-645,10 1-2064,-1 2-774,0-10-129</inkml:trace>
          <inkml:trace contextRef="#ctx0" brushRef="#br0" timeOffset="42837.6752">13669 515 4386,'-27'20'5031,"20"-6"129,3 3-516,-5-6-3096,9 16-903,0-5 129,0 10-258,0-3-258,0 5 0,0-1-129,1 1 0,-1 1-129,1-3 129,0-2-129,3-2 129,3-3-129,4-7-129,6-4 0,1-12-258,9 4-774,-5-19-1677,8-5-1935,0-3-387,-2-6-387</inkml:trace>
          <inkml:trace contextRef="#ctx0" brushRef="#br0" timeOffset="43087.2754">13810 657 7998,'-9'-3'5289,"-5"3"-129,14 0-387,-2 15-3741,-4-5-258,6 11-258,-5 1-258,-1 9 0,-4 4-129,-3 3-129,-2-2 0,-2 0-129,-1-4-129,0-11-516,6 3-1161,-6-19-2967,7-8-258,5-16-516,4-13-129</inkml:trace>
        </inkml:traceGroup>
        <inkml:traceGroup>
          <inkml:annotationXML>
            <emma:emma xmlns:emma="http://www.w3.org/2003/04/emma" version="1.0">
              <emma:interpretation id="{2AA96B1C-B98B-4AE1-9474-C95C3623C90D}" emma:medium="tactile" emma:mode="ink">
                <msink:context xmlns:msink="http://schemas.microsoft.com/ink/2010/main" type="inkWord" rotatedBoundingBox="15319,411 15841,400 15861,1337 15339,1348"/>
              </emma:interpretation>
              <emma:one-of disjunction-type="recognition" id="oneOf19">
                <emma:interpretation id="interp95" emma:lang="zh-CN" emma:confidence="0">
                  <emma:literal>百</emma:literal>
                </emma:interpretation>
                <emma:interpretation id="interp96" emma:lang="zh-CN" emma:confidence="0">
                  <emma:literal>存</emma:literal>
                </emma:interpretation>
                <emma:interpretation id="interp97" emma:lang="zh-CN" emma:confidence="0">
                  <emma:literal>耳</emma:literal>
                </emma:interpretation>
                <emma:interpretation id="interp98" emma:lang="zh-CN" emma:confidence="0">
                  <emma:literal>东</emma:literal>
                </emma:interpretation>
                <emma:interpretation id="interp99" emma:lang="zh-CN" emma:confidence="0">
                  <emma:literal>尿</emma:literal>
                </emma:interpretation>
              </emma:one-of>
            </emma:emma>
          </inkml:annotationXML>
          <inkml:trace contextRef="#ctx0" brushRef="#br0" timeOffset="43477.2763">14210 208 9804,'0'0'5676,"0"0"-645,18-6 129,-5-1-4773,10-1-129,1 4-129,3-5-387,2 6-387,-10-12-1935,10 11-2193,-11 1-516,-1 1 0,-7-2-645</inkml:trace>
          <inkml:trace contextRef="#ctx0" brushRef="#br0" timeOffset="43945.2769">14383 82 7353,'-4'-10'5418,"4"10"-129,-5 5-387,5 9-2709,-5-10-1290,0 11-387,-6 1-129,2 8-258,-6 0 0,2 2-129,-2 0-129,-2 4 129,4 1-129,0-9-129,3 0-129,-1-9-258,8 7-387,-6-18-774,9 15-129,0-17-129,0 0 129,0 0 258,0 16 516,0-16 516,0 0 1161,2 16 645,-2-16 387,1 18 0,-1-18 129,0 22-258,0-6-258,0 16-387,-2-3-387,1 6-129,-4 5-129,3 1 0,-3 5-258,0-4 0,3 2-387,-3-14-387,5 9-903,-5-19-1677,4-1-1548,0-8-258,1-11 0</inkml:trace>
          <inkml:trace contextRef="#ctx0" brushRef="#br0" timeOffset="44272.8778">14293 477 3354,'20'-40'5031,"-11"29"0,2 1-387,3 8-2451,-9-12-774,6 14-387,-11 0-387,14 4-129,-12 7 0,6 12 0,-5 1-129,1 11-258,0 3 129,0 8-258,-1 6 0,-1 0 0,1 6-258,-3-9 0,2 2-258,-2-9-258,0 4-129,-9-20-645,9 5-1419,-11-16-2193,-2-9 0,-2-6-258</inkml:trace>
          <inkml:trace contextRef="#ctx0" brushRef="#br0" timeOffset="44616.0784">14208 790 3225,'-31'-52'5289,"21"40"-258,10 12 0,0 0-2709,-2-18-903,8 15-774,-6 3-258,20-13-258,-6 7 0,1 1-129,2-1 0,-1 4 0,-2-1 129,0 0 0,-5 0 0,1 3 129,-10 0 129,7 16-129,-7-4 129,-2 8 0,-8 2 0,2 3 0,-6 1 0,5 0-129,-1-6 0,5-2 129,4-8-129,1-10-129,21 0 129,4-10-258,5-12 129,9-6-129,5-3-258,2-17-1032,16 11-3354,-5-11-645,0 5-645,-2 1-387</inkml:trace>
        </inkml:traceGroup>
        <inkml:traceGroup>
          <inkml:annotationXML>
            <emma:emma xmlns:emma="http://www.w3.org/2003/04/emma" version="1.0">
              <emma:interpretation id="{49AE2DBE-2091-4F10-BB7D-4A20096D94E1}" emma:medium="tactile" emma:mode="ink">
                <msink:context xmlns:msink="http://schemas.microsoft.com/ink/2010/main" type="inkWord" rotatedBoundingBox="15917,285 16441,273 16465,1352 15940,1364"/>
              </emma:interpretation>
              <emma:one-of disjunction-type="recognition" id="oneOf20">
                <emma:interpretation id="interp100" emma:lang="zh-CN" emma:confidence="0">
                  <emma:literal>多</emma:literal>
                </emma:interpretation>
                <emma:interpretation id="interp101" emma:lang="zh-CN" emma:confidence="0">
                  <emma:literal>岁</emma:literal>
                </emma:interpretation>
                <emma:interpretation id="interp102" emma:lang="zh-CN" emma:confidence="0">
                  <emma:literal>乌</emma:literal>
                </emma:interpretation>
                <emma:interpretation id="interp103" emma:lang="zh-CN" emma:confidence="0">
                  <emma:literal>歹</emma:literal>
                </emma:interpretation>
                <emma:interpretation id="interp104" emma:lang="zh-CN" emma:confidence="0">
                  <emma:literal>乡</emma:literal>
                </emma:interpretation>
              </emma:one-of>
            </emma:emma>
          </inkml:annotationXML>
          <inkml:trace contextRef="#ctx0" brushRef="#br0" timeOffset="45973.2808">15068-32 7353,'7'-16'5160,"-5"7"0,-2 9-774,0 0-2838,0 0-387,-5 1-387,2 12-387,-3 1-129,0 3-129,-1 4 0,-2 5-129,0-1 0,0 1 0,1 1-129,2-8 129,2 0-129,-1-8 0,4 1 0,1-12 0,0 0-129,0 0 0,15-6 129,-6-4 0,6 2 0,-1 2 0,3-1 129,1-1 0,-1 8 258,0 0-129,-4 2 0,-2 8 129,-3 4 0,-4 7 0,-4 2 0,-1 13-258,-10-4 258,-4 2-387,-3 4-129,-8-4-645,7 9-2193,-9-13-1935,1-6-387,0-10-258,4-7-258</inkml:trace>
          <inkml:trace contextRef="#ctx0" brushRef="#br0" timeOffset="46519.2815">14919 375 4386,'28'-8'5547,"-13"6"-903,0 2 129,3-7-2838,7 7-1032,-6-1-516,3-2-387,-2-2-129,-3 4 129,-2 1 0,-3 0 129,-12 0 0,8 16 0,-8-3 258,-4 5-258,-5 1 387,3 3-516,-3-1 387,2-1-387,0-1 0,3-4 129,1-1-129,3-14-129,-3 17 0,3-17-129,0 0-129,0 0-129,10 8-129,-3-15-129,7 6 0,-4-5 129,7 2 129,-1-8 129,2 0 258,-1 3 0,2-6 258,-3 8 129,-1-3 0,0 7 258,-5-5 0,2 11 129,-9 8 258,3 10-129,-7-4 0,-2 15 258,-11-4-258,0 16-129,-9-1-129,-3 13 0,-8-6-258,-4 3 0,-4-4-129,0 0-129,-1-3-258,-1-14-258,6 1-774,-7-29-2322,14-4-1548,-1-12-516,8-16-129,3-14 259</inkml:trace>
          <inkml:trace contextRef="#ctx0" brushRef="#br0" timeOffset="46659.682">14890 661 7611,'61'7'5547,"-35"2"-516,-3 2 0,-1 5-3225,-6-3-1935,-4-5-3999,5-3-774,-2-4-258,0-1-774</inkml:trace>
        </inkml:traceGroup>
        <inkml:traceGroup>
          <inkml:annotationXML>
            <emma:emma xmlns:emma="http://www.w3.org/2003/04/emma" version="1.0">
              <emma:interpretation id="{2200EED2-9DBD-4C83-9EF2-FE2554349A8A}" emma:medium="tactile" emma:mode="ink">
                <msink:context xmlns:msink="http://schemas.microsoft.com/ink/2010/main" type="inkWord" rotatedBoundingBox="16773,422 17209,412 17224,1086 16788,1095"/>
              </emma:interpretation>
              <emma:one-of disjunction-type="recognition" id="oneOf21">
                <emma:interpretation id="interp105" emma:lang="zh-CN" emma:confidence="0">
                  <emma:literal>个</emma:literal>
                </emma:interpretation>
                <emma:interpretation id="interp106" emma:lang="zh-CN" emma:confidence="0">
                  <emma:literal>广</emma:literal>
                </emma:interpretation>
                <emma:interpretation id="interp107" emma:lang="zh-CN" emma:confidence="0">
                  <emma:literal>"</emma:literal>
                </emma:interpretation>
                <emma:interpretation id="interp108" emma:lang="zh-CN" emma:confidence="0">
                  <emma:literal>9</emma:literal>
                </emma:interpretation>
                <emma:interpretation id="interp109" emma:lang="zh-CN" emma:confidence="0">
                  <emma:literal>∵</emma:literal>
                </emma:interpretation>
              </emma:one-of>
            </emma:emma>
          </inkml:annotationXML>
          <inkml:trace contextRef="#ctx0" brushRef="#br0" timeOffset="47190.0829">15715 85 9030,'-10'0'5160,"2"13"-387,-3 8-129,-7-4-4257,6 9-129,-2-2-129,2 3 129,2 0-129,2-5-129,6-3 0,2-6 0,10 0 129,7-7 0,8-5-129,6-1 0,6-3 129,2-14-258,7 1-258,-4-5-645,11 11-645,-18-12-2322,5 7-774,-8 0-387,-5 2-258</inkml:trace>
          <inkml:trace contextRef="#ctx0" brushRef="#br0" timeOffset="47502.0833">15849 470 8514,'-2'33'5289,"2"-11"-387,0 11-1290,-6-13-2451,6 12-387,-1-7-258,1 4-258,0-3-258,-2-6-258,2 3-645,0-23-1290,0 13-2451,0-13-387,0 0-258,5 10-387</inkml:trace>
        </inkml:traceGroup>
        <inkml:traceGroup>
          <inkml:annotationXML>
            <emma:emma xmlns:emma="http://www.w3.org/2003/04/emma" version="1.0">
              <emma:interpretation id="{F774F177-5329-4F25-916F-5DC05A7F496E}" emma:medium="tactile" emma:mode="ink">
                <msink:context xmlns:msink="http://schemas.microsoft.com/ink/2010/main" type="inkWord" rotatedBoundingBox="17651,369 18450,352 18469,1182 17669,1200"/>
              </emma:interpretation>
              <emma:one-of disjunction-type="recognition" id="oneOf22">
                <emma:interpretation id="interp110" emma:lang="zh-CN" emma:confidence="0">
                  <emma:literal>凸</emma:literal>
                </emma:interpretation>
                <emma:interpretation id="interp111" emma:lang="zh-CN" emma:confidence="0">
                  <emma:literal>也</emma:literal>
                </emma:interpretation>
                <emma:interpretation id="interp112" emma:lang="zh-CN" emma:confidence="0">
                  <emma:literal>凹</emma:literal>
                </emma:interpretation>
                <emma:interpretation id="interp113" emma:lang="zh-CN" emma:confidence="0">
                  <emma:literal>出</emma:literal>
                </emma:interpretation>
                <emma:interpretation id="interp114" emma:lang="zh-CN" emma:confidence="0">
                  <emma:literal>世</emma:literal>
                </emma:interpretation>
              </emma:one-of>
            </emma:emma>
          </inkml:annotationXML>
          <inkml:trace contextRef="#ctx0" brushRef="#br0" timeOffset="81775.3434">16493 462 6837,'0'0'4902,"0"0"0,0 0-774,0 0-2838,0 0-645,16-5-129,7 5-258,3-4 0,5 2-129,3-1 0,3-1-258,1 4-387,-9-6-774,8 7-2193,-11-1-1161,-5 0-387,-4 0-387</inkml:trace>
          <inkml:trace contextRef="#ctx0" brushRef="#br0" timeOffset="81260.5424">16527 320 4644,'3'-18'4902,"-3"7"258,0 11-516,0 0-1935,-7-12-1290,7 12-258,0 0-387,0 0-387,0 0 0,0 12-129,0 3-129,0 13-129,0 7 129,0 6-129,0 5 0,0 7 0,0 1 0,0-5-129,0-1 129,0-6-129,0-6-129,0-6 0,0 3-387,0-16-903,10 13-1290,-8-18-2064,-2-12-129,0 0-387,10 1 0</inkml:trace>
          <inkml:trace contextRef="#ctx0" brushRef="#br0" timeOffset="83116.9457">16596 841 6321,'-30'-8'5160,"30"8"0,0-10-516,20 10-2967,4-5-774,17 2-129,3-6-258,13 7-129,-1-2-129,6 1-129,-1 3-258,-6-1-129,-2 4-258,-13-3-1161,12 5-2193,-14-4-1032,-1-1-387,-5-2-387</inkml:trace>
          <inkml:trace contextRef="#ctx0" brushRef="#br0" timeOffset="82149.7441">16836 37 4644,'2'-10'5160,"-2"10"-645,1 9 129,-1-9-2709,2 29-903,-2-9-387,2 14-129,-2 3-129,0 5-129,0 2-129,-1-4-258,0 1-258,-5-8-516,6 10-387,-5-21-387,8 8-774,-5-21-774,2-9-1161,7 9-387,-5-15 258</inkml:trace>
          <inkml:trace contextRef="#ctx0" brushRef="#br0" timeOffset="82446.1448">16841 239 129,'-7'-64'4515,"6"34"0,-1 7-516,1-3-1161,6 19-645,-4-12-516,11 15-645,-4-6-258,9 5-129,-2-1-516,5 6 0,0 0 0,2 0 0,1 0-129,0 3 0,-1 4 129,-4-2 0,-2 1 0,-3 4 0,-4 3 0,-1 0 129,-6 7-129,-2 3 0,0 7 0,-5 1 0,0 7-129,-4-6-387,5 9-774,-9-9-1806,4 0-1677,1-4-387,1-4-258</inkml:trace>
          <inkml:trace contextRef="#ctx0" brushRef="#br0" timeOffset="82820.5454">16980 500 6966,'15'-8'5031,"-6"3"-387,6-4-1161,6 9-2580,-5-10-258,11 10 0,-4-4-516,4 1 0,-3-1-129,0 3 0,0 0 0,-2 1 0,-4 0 0,-1 0 0,-5 2 0,-2 0 129,-10-2-129,9 16 129,-9-2 0,0 0-129,-1 3 129,-3 5 0,-3 3-129,1 6 0,0 3-129,-1-4-129,3 10-903,-4-13-903,5 5-2451,-1 1-387,-1-4-258,1-3 130</inkml:trace>
        </inkml:traceGroup>
        <inkml:traceGroup>
          <inkml:annotationXML>
            <emma:emma xmlns:emma="http://www.w3.org/2003/04/emma" version="1.0">
              <emma:interpretation id="{A7955104-D06A-42FD-BC1A-9366E0F34071}" emma:medium="tactile" emma:mode="ink">
                <msink:context xmlns:msink="http://schemas.microsoft.com/ink/2010/main" type="inkWord" rotatedBoundingBox="18593,257 19467,238 19487,1119 18612,1138"/>
              </emma:interpretation>
              <emma:one-of disjunction-type="recognition" id="oneOf23">
                <emma:interpretation id="interp115" emma:lang="zh-CN" emma:confidence="0">
                  <emma:literal>起</emma:literal>
                </emma:interpretation>
                <emma:interpretation id="interp116" emma:lang="zh-CN" emma:confidence="0">
                  <emma:literal>超</emma:literal>
                </emma:interpretation>
                <emma:interpretation id="interp117" emma:lang="zh-CN" emma:confidence="0">
                  <emma:literal>趄</emma:literal>
                </emma:interpretation>
                <emma:interpretation id="interp118" emma:lang="zh-CN" emma:confidence="0">
                  <emma:literal>赶</emma:literal>
                </emma:interpretation>
                <emma:interpretation id="interp119" emma:lang="zh-CN" emma:confidence="0">
                  <emma:literal>趋</emma:literal>
                </emma:interpretation>
              </emma:one-of>
            </emma:emma>
          </inkml:annotationXML>
          <inkml:trace contextRef="#ctx0" brushRef="#br0" timeOffset="83491.3467">17492 69 10062,'7'-10'5289,"-7"10"-387,15-11-258,5 11-3999,-3-3-387,6-1 0,5 1-258,3-4-129,3 2-387,-4-5-645,7 10-258,-14-13-645,9 11-1161,-12-7-1806,-6 2 0,-14 7-258</inkml:trace>
          <inkml:trace contextRef="#ctx0" brushRef="#br0" timeOffset="83881.3471">17723-81 5160,'-13'-3'4902,"13"3"-387,-9 1-258,9-1-2451,-7 20-516,2-7-645,5 11-129,-2 1-387,2 6 129,0-3-129,0 5 0,-1 0-129,0-3 0,0 1-129,-1-6 0,0-3 0,0-8 0,2 5 129,-1-9-129,1-10 129,-3 9-129,3-9 129,0 0 0,0 0 0,0 0-129,11-1 129,-11 1-129,21-11 0,-8 1-129,4 4 0,-2-7-129,2 10-258,-3-9-129,2 12-387,-8-7-516,7 7-645,-15 0-1677,0 0-387,14 0-387</inkml:trace>
          <inkml:trace contextRef="#ctx0" brushRef="#br0" timeOffset="84286.9481">17764 288 2451,'0'0'5031,"-5"15"-387,5-15 129,-4 17-1806,4 2-1677,-2-6-387,2 7-516,-1-4-258,0 4 0,1 1-129,-2-5-129,2-5 0,0 2-129,0-3 129,0-10 0,4 10-129,-4-10 0,9 4 129,-9-4 129,15-1-129,-5-6 129,3 1-129,1-2 129,2 0-258,-1-4-129,5 6-387,-7-13-258,7 14-1032,-9-7-1419,-2 0-1032,3 4-129</inkml:trace>
          <inkml:trace contextRef="#ctx0" brushRef="#br0" timeOffset="84598.9483">17637 350 7998,'-15'16'5031,"4"-3"-258,-3 4-258,-4-1-3483,2 9-645,-2 2-129,0 2-516,3 6-774,-10-11-1935,9 4-1677,-1-1-387,4-3-258</inkml:trace>
          <inkml:trace contextRef="#ctx0" brushRef="#br0" timeOffset="84848.549">17472 573 4773,'34'-4'5418,"-13"4"0,3 8-516,5-4-1548,11 23-2064,-2-11-645,12 11-258,6-5-129,8 1-258,4-4-129,2-2-258,2 7-516,-12-20-2193,5 8-1806,-6-8-387,-6 1-387,-9-2 129</inkml:trace>
          <inkml:trace contextRef="#ctx0" brushRef="#br0" timeOffset="85846.9507">17976-1 6708,'0'0'5031,"0"0"-129,0 0-516,0 0-2193,10 0-1935,2 2-129,5 6 0,0-1-129,4-3 129,1 2-129,-3 4 0,-1 0 129,-6 1-129,-4-1 129,-5 2-129,-3 3 129,-5 4-129,-4-1 0,-3 2 129,-3-1-129,-3 0 258,1 0-258,1 3 129,1-5-129,0-3 0,3 1 0,3-2 0,3-4 0,6-9-129,-2 12-129,2-12 129,5 6 129,4-5-129,4-1 0,0 0 0,4-1 0,-1-1-129,2 0 0,-4-3 0,1 1 129,-6 0-129,-9 4 129,14-6 129,-14 6 258,0 0 129,0 0 0,0 0 0,0 0 0,-8 7 129,-1-3-129,-1 6-129,-1-1 0,-2 3-258,-2 5 0,2 5 0,-1 3 129,-3 1-258,1 3 258,1 2-258,2-3 129,3-3 0,1-2 0,3-2 0,2-6 0,3-3 0,1-12-129,6 13 129,-6-13 0,17 4 0,-5-4 0,0 0 0,-1 0 0,0-2 129,-2-1-129,-9 3 129,16-8 0,-16 8-129,13-7 0,-13 7 129,13-9-129,-13 9-129,19-3 129,-7 1 0,1-1 0,4 0 0,3 1 0,-3 2 0,3-1 0,-2 0 0,0 1 129,-2 0-129,-1-2 129,-4 2 0,-2-1 0,-9 1 0,11-8 0,-11 8 0,1-20-129,-1 9-258,0 11-387,-5-24-1935,5 11-2580,0 13 0,0-15-516,0 15-129</inkml:trace>
        </inkml:traceGroup>
      </inkml:traceGroup>
    </inkml:traceGroup>
    <inkml:traceGroup>
      <inkml:annotationXML>
        <emma:emma xmlns:emma="http://www.w3.org/2003/04/emma" version="1.0">
          <emma:interpretation id="{512B04FD-698B-46CD-8CF1-D9675C3B00F9}" emma:medium="tactile" emma:mode="ink">
            <msink:context xmlns:msink="http://schemas.microsoft.com/ink/2010/main" type="paragraph" rotatedBoundingBox="882,1751 21447,1850 21428,5810 863,57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9CBBB8-D748-44BF-8036-FCB6879B72BF}" emma:medium="tactile" emma:mode="ink">
              <msink:context xmlns:msink="http://schemas.microsoft.com/ink/2010/main" type="inkBullet" rotatedBoundingBox="1139,2514 1397,2515 1395,2877 1137,2876"/>
            </emma:interpretation>
            <emma:one-of disjunction-type="recognition" id="oneOf24">
              <emma:interpretation id="interp120" emma:lang="zh-CN" emma:confidence="0">
                <emma:literal>•</emma:literal>
              </emma:interpretation>
            </emma:one-of>
          </emma:emma>
        </inkml:annotationXML>
        <inkml:trace contextRef="#ctx0" brushRef="#br0" timeOffset="88171.3549">7 2209 2193,'13'-10'4257,"-13"10"258,21-6-387,-6 5-3096,-1-5-258,6 5-258,-3-3 0,5 4 0,-4-1-258,0 4 129,-4 5 0,-2 11 0,-8 3 0,-2 8 0,-3 2 0,-7 7 0,-5-1-258,-4 2 258,-2-3 0,-3-4-258,2-6-129,-2-10-903,7 0 0,-8-17-1032,13 0-129,-9-19-258,11 2 0,-6-11 516,8 3 645,1-1 1032,0-1 516,6 9 1290,0 1 258,13 11 0,-4-1-129,9 7-516,-4 0-129,9 9-516,-3-1-258,2 4-129,-1-1-258,0 1-387,1 6-1032,-6-7-2064,0-2-903,1-1-645,-7-8 258</inkml:trace>
      </inkml:traceGroup>
      <inkml:traceGroup>
        <inkml:annotationXML>
          <emma:emma xmlns:emma="http://www.w3.org/2003/04/emma" version="1.0">
            <emma:interpretation id="{D3EEB8B3-8F30-47BE-881B-C7B92037E12A}" emma:medium="tactile" emma:mode="ink">
              <msink:context xmlns:msink="http://schemas.microsoft.com/ink/2010/main" type="line" rotatedBoundingBox="1472,1754 21447,1850 21439,3492 1464,3396"/>
            </emma:interpretation>
          </emma:emma>
        </inkml:annotationXML>
        <inkml:traceGroup>
          <inkml:annotationXML>
            <emma:emma xmlns:emma="http://www.w3.org/2003/04/emma" version="1.0">
              <emma:interpretation id="{CD6963E0-F65A-4CBA-A1CC-DC8D9CDA4912}" emma:medium="tactile" emma:mode="ink">
                <msink:context xmlns:msink="http://schemas.microsoft.com/ink/2010/main" type="inkWord" rotatedBoundingBox="1470,2237 1839,2239 1835,2993 1466,2991"/>
              </emma:interpretation>
              <emma:one-of disjunction-type="recognition" id="oneOf25">
                <emma:interpretation id="interp121" emma:lang="zh-CN" emma:confidence="0">
                  <emma:literal>可</emma:literal>
                </emma:interpretation>
                <emma:interpretation id="interp122" emma:lang="zh-CN" emma:confidence="0">
                  <emma:literal>于</emma:literal>
                </emma:interpretation>
                <emma:interpretation id="interp123" emma:lang="zh-CN" emma:confidence="0">
                  <emma:literal>寸</emma:literal>
                </emma:interpretation>
                <emma:interpretation id="interp124" emma:lang="zh-CN" emma:confidence="0">
                  <emma:literal>门</emma:literal>
                </emma:interpretation>
                <emma:interpretation id="interp125" emma:lang="zh-CN" emma:confidence="0">
                  <emma:literal>与</emma:literal>
                </emma:interpretation>
              </emma:one-of>
            </emma:emma>
          </inkml:annotationXML>
          <inkml:trace contextRef="#ctx0" brushRef="#br0" timeOffset="88826.556">324 2442 2322,'-24'-37'5160,"24"37"-387,0-14-129,0 14-2322,20-9-1806,0 8-1806,7-1-2709,-2-8-387,8 7-774,1-4 259</inkml:trace>
          <inkml:trace contextRef="#ctx0" brushRef="#br0" timeOffset="88389.7553">330 2054 5160,'20'-15'5289,"-6"9"-387,-2 1-387,9 2-3354,-5-11-516,8 4 0,1-7-516,3 0-387,5 5-774,-8-9-516,11 10-2193,-11 2-903,-3 1-645,-4 6 387</inkml:trace>
          <inkml:trace contextRef="#ctx0" brushRef="#br0" timeOffset="88686.1558">602 1923 7224,'-12'-2'5031,"0"2"-129,12 0-645,-4 23-2967,0-4-774,4 13-258,3 12-129,5 9 0,3 5-258,1 6 258,1 0-129,1-1 0,-1-3 387,-3-7 129,-3-8-129,-2-7 0,-3-5 0,-2-4-129,-1-4-129,-12-9-774,4 1-2967,-15-16-1032,-5-4-516,-9-15-516</inkml:trace>
        </inkml:traceGroup>
        <inkml:traceGroup>
          <inkml:annotationXML>
            <emma:emma xmlns:emma="http://www.w3.org/2003/04/emma" version="1.0">
              <emma:interpretation id="{26216CF4-9936-42A1-A0FA-EE4FB5395A87}" emma:medium="tactile" emma:mode="ink">
                <msink:context xmlns:msink="http://schemas.microsoft.com/ink/2010/main" type="inkWord" rotatedBoundingBox="2170,2024 2907,2027 2902,2887 2166,2883"/>
              </emma:interpretation>
              <emma:one-of disjunction-type="recognition" id="oneOf26">
                <emma:interpretation id="interp126" emma:lang="zh-CN" emma:confidence="0">
                  <emma:literal>应</emma:literal>
                </emma:interpretation>
                <emma:interpretation id="interp127" emma:lang="zh-CN" emma:confidence="0">
                  <emma:literal>社</emma:literal>
                </emma:interpretation>
                <emma:interpretation id="interp128" emma:lang="zh-CN" emma:confidence="0">
                  <emma:literal>祉</emma:literal>
                </emma:interpretation>
                <emma:interpretation id="interp129" emma:lang="zh-CN" emma:confidence="0">
                  <emma:literal>死</emma:literal>
                </emma:interpretation>
                <emma:interpretation id="interp130" emma:lang="zh-CN" emma:confidence="0">
                  <emma:literal>祀</emma:literal>
                </emma:interpretation>
              </emma:one-of>
            </emma:emma>
          </inkml:annotationXML>
          <inkml:trace contextRef="#ctx0" brushRef="#br0" timeOffset="89512.9571">1018 1705 7998,'-15'-16'4773,"15"16"-258,0 0-516,0 9-3612,0-9-516,20 15-258,-3-7 129,-2-1-129,5 4-129,-3-3 258,1 2-129,-5 1 258,-4 4 0,-7 4 129,-2 3 129,-9 5 0,-4-1 129,-1 4 0,-3-3 0,4-1-258,2-5 0,1-5-129,6-6 0,4-10 0,0 0-129,16 0 129,1-7 0,1-5 0,-1 1 129,4 0 129,-5 0 0,2 4 129,-6 2 0,1 5 129,-13 0 0,14 21 129,-14-1 0,0 14 129,-3 5-129,-2 11 0,-8 1-129,-1 7 0,-6-1-129,3 0 129,-6-6 129,4-5-258,0-7 129,2-8-258,5-6-129,0-13-387,9 3-516,-9-15-2580,10-9-1548,2-10-258,0-6-645</inkml:trace>
          <inkml:trace contextRef="#ctx0" brushRef="#br0" timeOffset="89715.7576">1163 2163 5805,'10'-10'5418,"2"6"-387,-12 4-258,7 5-2967,-7-5-1032,0 10-258,0-10-387,1 20-129,3 0-258,-1-2-258,7 8-645,-7-9-774,15 11-1161,-8-10-1935,4-5 0,1-7-387</inkml:trace>
          <inkml:trace contextRef="#ctx0" brushRef="#br0" timeOffset="90261.7585">1544 2151 1806,'11'-15'5031,"-11"15"0,0 0-387,0 0-2064,0 10-1419,-7 1-387,-1 12-387,-5 1-129,-3 6-258,-2 4 0,-3 0 258,-1 3-516,-1-2 258,1-5 0,5-4 0,-1-6 258,6-4-129,3-7 0,9-9 0,0 0 129,0 0 0,8 4 129,8-4-129,4-6 0,5 1-129,4-4 0,5-1 0,4 1-258,-2-11-1419,11 6-2967,-2-5-516,0-4-387,-1 1-387</inkml:trace>
          <inkml:trace contextRef="#ctx0" brushRef="#br0" timeOffset="89918.5579">1422 2080 5805,'6'-14'5031,"5"0"-258,-11 14-1419,0 0-1677,0 0-645,0 20-387,-3-3-258,0 5-387,-1 6-258,-4-1-645,8 10-903,-9-5-2709,8-6-387,1-3-258,1-11 129</inkml:trace>
        </inkml:traceGroup>
        <inkml:traceGroup>
          <inkml:annotationXML>
            <emma:emma xmlns:emma="http://www.w3.org/2003/04/emma" version="1.0">
              <emma:interpretation id="{932762E6-593B-4F2D-97DF-C6C6D6BAA84E}" emma:medium="tactile" emma:mode="ink">
                <msink:context xmlns:msink="http://schemas.microsoft.com/ink/2010/main" type="inkWord" rotatedBoundingBox="3536,3212 3622,2613 3991,2666 3905,3265"/>
              </emma:interpretation>
              <emma:one-of disjunction-type="recognition" id="oneOf27">
                <emma:interpretation id="interp131" emma:lang="zh-CN" emma:confidence="0">
                  <emma:literal>P</emma:literal>
                </emma:interpretation>
                <emma:interpretation id="interp132" emma:lang="zh-CN" emma:confidence="0">
                  <emma:literal>囗</emma:literal>
                </emma:interpretation>
                <emma:interpretation id="interp133" emma:lang="zh-CN" emma:confidence="0">
                  <emma:literal>p</emma:literal>
                </emma:interpretation>
                <emma:interpretation id="interp134" emma:lang="zh-CN" emma:confidence="0">
                  <emma:literal>口</emma:literal>
                </emma:interpretation>
                <emma:interpretation id="interp135" emma:lang="zh-CN" emma:confidence="0">
                  <emma:literal>卩</emma:literal>
                </emma:interpretation>
              </emma:one-of>
            </emma:emma>
          </inkml:annotationXML>
          <inkml:trace contextRef="#ctx0" brushRef="#br0" timeOffset="90870.1596">2463 2292 5289,'0'0'5418,"-11"5"-645,11-5-258,0 19-2967,-4-7-774,4 11-516,1 7 258,4 8-387,2 7 0,1 8 0,3 5-129,0-1-387,8 12-774,-8-11-1806,6-1-1806,4-5-258,-5-13-129</inkml:trace>
          <inkml:trace contextRef="#ctx0" brushRef="#br0" timeOffset="91150.9601">2481 2538 3870,'-14'-88'4515,"14"49"-129,17 12-258,15 7-2451,0-1-903,10 8-258,2 2-129,2 9 129,-5 2 0,-1 8 258,-15 7-258,-4 9 129,-16 5 129,-8 12-129,-17-1-129,-8 8-258,-9-3 0,-4-2-258,2-5-258,-6-15-1032,13 2-1548,4-21-1677,8-7-774,10-15-129,10-10 129</inkml:trace>
        </inkml:traceGroup>
        <inkml:traceGroup>
          <inkml:annotationXML>
            <emma:emma xmlns:emma="http://www.w3.org/2003/04/emma" version="1.0">
              <emma:interpretation id="{1A94E51F-DD86-4FAC-96DE-94765169182F}" emma:medium="tactile" emma:mode="ink">
                <msink:context xmlns:msink="http://schemas.microsoft.com/ink/2010/main" type="inkWord" rotatedBoundingBox="4193,3213 4194,2599 4452,2600 4451,3214"/>
              </emma:interpretation>
              <emma:one-of disjunction-type="recognition" id="oneOf28">
                <emma:interpretation id="interp136" emma:lang="zh-CN" emma:confidence="0">
                  <emma:literal>P</emma:literal>
                </emma:interpretation>
                <emma:interpretation id="interp137" emma:lang="zh-CN" emma:confidence="0">
                  <emma:literal>p</emma:literal>
                </emma:interpretation>
                <emma:interpretation id="interp138" emma:lang="zh-CN" emma:confidence="0">
                  <emma:literal>囗</emma:literal>
                </emma:interpretation>
                <emma:interpretation id="interp139" emma:lang="zh-CN" emma:confidence="0">
                  <emma:literal>卩</emma:literal>
                </emma:interpretation>
                <emma:interpretation id="interp140" emma:lang="zh-CN" emma:confidence="0">
                  <emma:literal>阝</emma:literal>
                </emma:interpretation>
              </emma:one-of>
            </emma:emma>
          </inkml:annotationXML>
          <inkml:trace contextRef="#ctx0" brushRef="#br0" timeOffset="91478.5607">3054 2274 6708,'0'-9'5289,"0"9"-258,-1 9-387,3 16-2709,-2-3-1161,0 14-129,0 9-129,3 6-387,2 7 0,1 6-129,5 2-258,-4-8-516,10 6-1161,-11-16-2838,5-12-258,-3-13-387,-3-14 0</inkml:trace>
          <inkml:trace contextRef="#ctx0" brushRef="#br0" timeOffset="91759.3612">3055 2467 5289,'1'-53'5160,"9"32"-258,4 6-258,-3-5-3096,16 14-387,-6-2-516,8 8-129,-2 0-129,0 11 129,-3 2-129,-5 9-129,-6 1 0,-7 7 129,-6 3-129,-12 1-129,-7 4 0,-8-2-258,-2-1-129,-6-13-645,9 4-1161,-12-22-2451,8-7-645,5-19-387,8-10-129</inkml:trace>
        </inkml:traceGroup>
        <inkml:traceGroup>
          <inkml:annotationXML>
            <emma:emma xmlns:emma="http://www.w3.org/2003/04/emma" version="1.0">
              <emma:interpretation id="{D0AC87CF-E747-42A2-AC3F-D6B89594F2D5}" emma:medium="tactile" emma:mode="ink">
                <msink:context xmlns:msink="http://schemas.microsoft.com/ink/2010/main" type="inkWord" rotatedBoundingBox="4754,2155 4947,2876 4577,2975 4384,2255"/>
              </emma:interpretation>
              <emma:one-of disjunction-type="recognition" id="oneOf29">
                <emma:interpretation id="interp141" emma:lang="zh-CN" emma:confidence="0">
                  <emma:literal>L</emma:literal>
                </emma:interpretation>
                <emma:interpretation id="interp142" emma:lang="zh-CN" emma:confidence="0">
                  <emma:literal>l</emma:literal>
                </emma:interpretation>
                <emma:interpretation id="interp143" emma:lang="zh-CN" emma:confidence="0">
                  <emma:literal>卜</emma:literal>
                </emma:interpretation>
                <emma:interpretation id="interp144" emma:lang="zh-CN" emma:confidence="0">
                  <emma:literal>匕</emma:literal>
                </emma:interpretation>
                <emma:interpretation id="interp145" emma:lang="zh-CN" emma:confidence="0">
                  <emma:literal>氵</emma:literal>
                </emma:interpretation>
              </emma:one-of>
            </emma:emma>
          </inkml:annotationXML>
          <inkml:trace contextRef="#ctx0" brushRef="#br0" timeOffset="92180.5619">3347 1894 9417,'8'-11'5418,"-8"17"-387,0-6-903,-6 30-2967,0-7-645,4 10-129,-1 7-258,0 13 0,2 6-129,1 1 129,0 0-258,5-1 129,1-1 258,2-5-129,1-7 0,1-9 0,0-6 129,0-5-129,-3-4 129,-1-3-129,-3-4-258,0-4 258,-3-11-129,5 12 129,-5-12 0,0 0 129,0 0-129,0 0 0,10 0 129,1-8-129,2-1 0,5-2 0,7-4-258,2 0 129,5-2-258,2-2-387,8 10-1290,-9-7-3225,4 2-258,-4 0-645,-1 3 0</inkml:trace>
        </inkml:traceGroup>
        <inkml:traceGroup>
          <inkml:annotationXML>
            <emma:emma xmlns:emma="http://www.w3.org/2003/04/emma" version="1.0">
              <emma:interpretation id="{2749D766-B3BB-4F51-AF80-20A600B7898F}" emma:medium="tactile" emma:mode="ink">
                <msink:context xmlns:msink="http://schemas.microsoft.com/ink/2010/main" type="inkWord" rotatedBoundingBox="5178,1997 6286,2003 6283,2798 5174,2793"/>
              </emma:interpretation>
              <emma:one-of disjunction-type="recognition" id="oneOf30">
                <emma:interpretation id="interp146" emma:lang="zh-CN" emma:confidence="0">
                  <emma:literal>(</emma:literal>
                </emma:interpretation>
                <emma:interpretation id="interp147" emma:lang="zh-CN" emma:confidence="0">
                  <emma:literal>C</emma:literal>
                </emma:interpretation>
                <emma:interpretation id="interp148" emma:lang="zh-CN" emma:confidence="0">
                  <emma:literal>c</emma:literal>
                </emma:interpretation>
                <emma:interpretation id="interp149" emma:lang="zh-CN" emma:confidence="0">
                  <emma:literal>L</emma:literal>
                </emma:interpretation>
                <emma:interpretation id="interp150" emma:lang="zh-CN" emma:confidence="0">
                  <emma:literal>亡</emma:literal>
                </emma:interpretation>
              </emma:one-of>
            </emma:emma>
          </inkml:annotationXML>
          <inkml:trace contextRef="#ctx0" brushRef="#br0" timeOffset="92742.1629">4223 1970 3483,'-46'-11'5547,"22"18"-387,0 8-258,-2 15-2451,-4-1-1161,11 16-516,-3 1-258,10 8 0,1-3-516,9 2 129,2-6-129,14-5-129,8-10-258,4-12 0,12-2-387,-2-17-387,15 9-774,-12-12-1806,5-5-1161,-4-1-516,-5-5 258</inkml:trace>
        </inkml:traceGroup>
        <inkml:traceGroup>
          <inkml:annotationXML>
            <emma:emma xmlns:emma="http://www.w3.org/2003/04/emma" version="1.0">
              <emma:interpretation id="{B2B11977-A41A-473D-A968-1C982AAC4368}" emma:medium="tactile" emma:mode="ink">
                <msink:context xmlns:msink="http://schemas.microsoft.com/ink/2010/main" type="inkWord" rotatedBoundingBox="5646,1999 6357,2609 6024,2998 5312,2388"/>
              </emma:interpretation>
              <emma:one-of disjunction-type="recognition" id="oneOf31">
                <emma:interpretation id="interp151" emma:lang="zh-CN" emma:confidence="0">
                  <emma:literal>新</emma:literal>
                </emma:interpretation>
                <emma:interpretation id="interp152" emma:lang="zh-CN" emma:confidence="0">
                  <emma:literal>玄</emma:literal>
                </emma:interpretation>
                <emma:interpretation id="interp153" emma:lang="zh-CN" emma:confidence="0">
                  <emma:literal>乐</emma:literal>
                </emma:interpretation>
                <emma:interpretation id="interp154" emma:lang="zh-CN" emma:confidence="0">
                  <emma:literal>k</emma:literal>
                </emma:interpretation>
                <emma:interpretation id="interp155" emma:lang="zh-CN" emma:confidence="0">
                  <emma:literal>法</emma:literal>
                </emma:interpretation>
              </emma:one-of>
            </emma:emma>
          </inkml:annotationXML>
          <inkml:trace contextRef="#ctx0" brushRef="#br0" timeOffset="93475.3642">4477 1735 7611,'2'-48'5418,"-2"36"-387,-1 2-774,1 10-2580,0 0-645,-3 18-645,-1 4 0,3 11-387,-2 7 129,2 11-258,0 5 129,1 7 0,0 3-129,0-3 258,0 0-387,4-12 387,-1-2-387,0-11 129,3-5-387,-5-13 0,4-4 0,-5-16 129,0 0-129,2-11 129,-1-6 0,-1-12 258,0-3 129,0-4 129,0-7 129,5 0 0,-1 0 129,5 6-129,1-3 129,6 10-129,1 1 0,5 8-258,-2 5 129,5 7 0,3 4-129,1 4 0,1 1 258,-2 4-258,-2 3 129,-3 5 0,-4 1 0,-3 2 0,-9 3 0,-6 1 0,-1 4-129,-8 0 129,-7-1-129,-4 0-129,-4-1 129,-2-4 0,-3-2-129,-1-1 0,2-6 129,2 0 129,3-5-129,4 1 129,2-2 129,16-2 0,-14 0-129,14 0 129,0 0 129,12 4-129,2-4-129,7 1 129,3 2-129,3 2 0,2-2 0,0 4 0,0-1-129,-4 0-387,0 9-258,-8-15-2064,9 9-2451,-8-1-387,1 1-258,2-6-387</inkml:trace>
          <inkml:trace contextRef="#ctx0" brushRef="#br0" timeOffset="93662.5644">5100 2226 7482,'9'9'5805,"-4"8"-387,-3-2-387,-2-15-3483,-6 29-1290,1 1-1419,-10-2-3483,4 3-516,-5-3-387,2-2-387</inkml:trace>
        </inkml:traceGroup>
        <inkml:traceGroup>
          <inkml:annotationXML>
            <emma:emma xmlns:emma="http://www.w3.org/2003/04/emma" version="1.0">
              <emma:interpretation id="{D976A791-E20A-4E0D-96FE-0901AD32A429}" emma:medium="tactile" emma:mode="ink">
                <msink:context xmlns:msink="http://schemas.microsoft.com/ink/2010/main" type="inkWord" rotatedBoundingBox="6646,2116 7181,2118 7178,2636 6644,2633"/>
              </emma:interpretation>
              <emma:one-of disjunction-type="recognition" id="oneOf32">
                <emma:interpretation id="interp156" emma:lang="zh-CN" emma:confidence="0">
                  <emma:literal>:</emma:literal>
                </emma:interpretation>
                <emma:interpretation id="interp157" emma:lang="zh-CN" emma:confidence="0">
                  <emma:literal>“</emma:literal>
                </emma:interpretation>
                <emma:interpretation id="interp158" emma:lang="zh-CN" emma:confidence="0">
                  <emma:literal>"</emma:literal>
                </emma:interpretation>
                <emma:interpretation id="interp159" emma:lang="zh-CN" emma:confidence="0">
                  <emma:literal>‵</emma:literal>
                </emma:interpretation>
                <emma:interpretation id="interp160" emma:lang="zh-CN" emma:confidence="0">
                  <emma:literal>I</emma:literal>
                </emma:interpretation>
              </emma:one-of>
            </emma:emma>
          </inkml:annotationXML>
          <inkml:trace contextRef="#ctx0" brushRef="#br0" timeOffset="94130.5653">5478 1903 10191,'0'0'5934,"11"-4"-774,-11 4 258,0 0-4773,15 5-516,-15-5-258,19 15-774,-19-15-3612,15 20-774,-6-7-387,3 4-516</inkml:trace>
          <inkml:trace contextRef="#ctx0" brushRef="#br0" timeOffset="94286.5656">5567 2121 7998,'-12'18'5289,"10"-6"-129,2-12-387,0 0-4128,11 6-903,6 5-2193,-2-7-2193,-2 0-516,0 1-516,3-1 1</inkml:trace>
        </inkml:traceGroup>
        <inkml:traceGroup>
          <inkml:annotationXML>
            <emma:emma xmlns:emma="http://www.w3.org/2003/04/emma" version="1.0">
              <emma:interpretation id="{CB6BF50C-3440-47EB-8C56-E57B98B40B8B}" emma:medium="tactile" emma:mode="ink">
                <msink:context xmlns:msink="http://schemas.microsoft.com/ink/2010/main" type="inkWord" rotatedBoundingBox="7143,2101 7220,2613 7073,2635 6995,2123"/>
              </emma:interpretation>
              <emma:one-of disjunction-type="recognition" id="oneOf33">
                <emma:interpretation id="interp161" emma:lang="zh-CN" emma:confidence="0">
                  <emma:literal>)</emma:literal>
                </emma:interpretation>
                <emma:interpretation id="interp162" emma:lang="zh-CN" emma:confidence="0">
                  <emma:literal>'</emma:literal>
                </emma:interpretation>
                <emma:interpretation id="interp163" emma:lang="zh-CN" emma:confidence="0">
                  <emma:literal>’</emma:literal>
                </emma:interpretation>
                <emma:interpretation id="interp164" emma:lang="zh-CN" emma:confidence="0">
                  <emma:literal>,</emma:literal>
                </emma:interpretation>
                <emma:interpretation id="interp165" emma:lang="zh-CN" emma:confidence="0">
                  <emma:literal>〉</emma:literal>
                </emma:interpretation>
              </emma:one-of>
            </emma:emma>
          </inkml:annotationXML>
          <inkml:trace contextRef="#ctx0" brushRef="#br0" timeOffset="94582.9659">5840 1791 8643,'24'-8'5934,"-12"10"-387,9 10-387,-6-3-3741,8 13-774,-5 1-258,2 8 0,-5 1-258,-2 2 0,-5 5-129,-5 2-129,-3 5-387,-12-7-1032,4 14-3354,-18-7-516,-2 2-387,-5-7-645</inkml:trace>
        </inkml:traceGroup>
        <inkml:traceGroup>
          <inkml:annotationXML>
            <emma:emma xmlns:emma="http://www.w3.org/2003/04/emma" version="1.0">
              <emma:interpretation id="{907C7B19-10AA-43EE-8628-EB85075CF7E2}" emma:medium="tactile" emma:mode="ink">
                <msink:context xmlns:msink="http://schemas.microsoft.com/ink/2010/main" type="inkWord" rotatedBoundingBox="7686,2684 7705,2684 7705,2699 7686,2699"/>
              </emma:interpretation>
              <emma:one-of disjunction-type="recognition" id="oneOf34">
                <emma:interpretation id="interp166" emma:lang="zh-CN" emma:confidence="0">
                  <emma:literal>。</emma:literal>
                </emma:interpretation>
                <emma:interpretation id="interp167" emma:lang="zh-CN" emma:confidence="0">
                  <emma:literal>·</emma:literal>
                </emma:interpretation>
                <emma:interpretation id="interp168" emma:lang="zh-CN" emma:confidence="0">
                  <emma:literal>.</emma:literal>
                </emma:interpretation>
                <emma:interpretation id="interp169" emma:lang="zh-CN" emma:confidence="0">
                  <emma:literal>“</emma:literal>
                </emma:interpretation>
                <emma:interpretation id="interp170" emma:lang="zh-CN" emma:confidence="0">
                  <emma:literal>‐</emma:literal>
                </emma:interpretation>
              </emma:one-of>
            </emma:emma>
          </inkml:annotationXML>
          <inkml:trace contextRef="#ctx0" brushRef="#br0" timeOffset="95487.7677">6518 2357 9933,'19'7'5547,"-19"-7"-1419,0 0-4128,0 0-5031,0-6-645,0-3-645</inkml:trace>
        </inkml:traceGroup>
        <inkml:traceGroup>
          <inkml:annotationXML>
            <emma:emma xmlns:emma="http://www.w3.org/2003/04/emma" version="1.0">
              <emma:interpretation id="{6CD75ED7-7930-4E1B-81D9-50DFCA0C1D33}" emma:medium="tactile" emma:mode="ink">
                <msink:context xmlns:msink="http://schemas.microsoft.com/ink/2010/main" type="inkWord" rotatedBoundingBox="8166,2144 8396,2146 8392,2879 8162,2878"/>
              </emma:interpretation>
              <emma:one-of disjunction-type="recognition" id="oneOf35">
                <emma:interpretation id="interp171" emma:lang="zh-CN" emma:confidence="0">
                  <emma:literal>(</emma:literal>
                </emma:interpretation>
                <emma:interpretation id="interp172" emma:lang="zh-CN" emma:confidence="0">
                  <emma:literal>〔</emma:literal>
                </emma:interpretation>
                <emma:interpretation id="interp173" emma:lang="zh-CN" emma:confidence="0">
                  <emma:literal>[</emma:literal>
                </emma:interpretation>
                <emma:interpretation id="interp174" emma:lang="zh-CN" emma:confidence="0">
                  <emma:literal>‘</emma:literal>
                </emma:interpretation>
                <emma:interpretation id="interp175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97453.3712">7228 1829 4773,'0'-9'5418,"-15"0"-129,-1 9-387,0 15-2709,-14-6-1161,8 14-258,-7 3-129,5 10-129,-1 10-258,4 12-129,3 6 0,6 3-129,8 5-387,4-4 0,12 5-645,3-21-1806,14 0-1935,5-16-645,11-11-258,9-14 130</inkml:trace>
        </inkml:traceGroup>
        <inkml:traceGroup>
          <inkml:annotationXML>
            <emma:emma xmlns:emma="http://www.w3.org/2003/04/emma" version="1.0">
              <emma:interpretation id="{2BCBE534-9549-4349-A4F8-58B423B0780C}" emma:medium="tactile" emma:mode="ink">
                <msink:context xmlns:msink="http://schemas.microsoft.com/ink/2010/main" type="inkWord" rotatedBoundingBox="8832,2584 9594,2555 9627,3404 8865,3434"/>
              </emma:interpretation>
              <emma:one-of disjunction-type="recognition" id="oneOf36">
                <emma:interpretation id="interp176" emma:lang="zh-CN" emma:confidence="0">
                  <emma:literal>加</emma:literal>
                </emma:interpretation>
                <emma:interpretation id="interp177" emma:lang="zh-CN" emma:confidence="0">
                  <emma:literal>机</emma:literal>
                </emma:interpretation>
                <emma:interpretation id="interp178" emma:lang="zh-CN" emma:confidence="0">
                  <emma:literal>尸</emma:literal>
                </emma:interpretation>
                <emma:interpretation id="interp179" emma:lang="zh-CN" emma:confidence="0">
                  <emma:literal>札</emma:literal>
                </emma:interpretation>
                <emma:interpretation id="interp180" emma:lang="zh-CN" emma:confidence="0">
                  <emma:literal>叉</emma:literal>
                </emma:interpretation>
              </emma:one-of>
            </emma:emma>
          </inkml:annotationXML>
          <inkml:trace contextRef="#ctx0" brushRef="#br0" timeOffset="97874.5719">7709 2586 6837,'-23'7'5289,"23"-7"-516,-9-16-258,13-2-3612,3-8-774,8-4 129,-1-6-258,4-3 129,-2-2-129,1 3 0,-3 2 129,0 8 129,-9 3 129,-2 9 0,-3 16 0,0 0 0,-7 7 0,0 24-129,-3 11 0,1 14-258,2 13 0,-1 13-129,3 9-129,-1-1-387,6 10-774,-1-18-2193,1-3-1548,2-10-129,3-14-516</inkml:trace>
          <inkml:trace contextRef="#ctx0" brushRef="#br0" timeOffset="98139.7724">7717 2396 4644,'39'-54'5418,"-11"44"-258,5 10-129,-6 0-3741,15 11 129,-10-2-387,5 11 129,-11 0-258,-1 10-129,-14-3-258,-6 9-129,-6-2-129,-14 3-129,-7 0-129,-7-4-387,2 0-645,-11-23-3096,9-7-1161,-1-13-129,6-14-774</inkml:trace>
          <inkml:trace contextRef="#ctx0" brushRef="#br0" timeOffset="99200.5742">8261 2381 3612,'0'0'5031,"6"7"-258,-6 7-129,2 9-2580,-2-4-1161,2 11-516,-2-2 129,4 6-387,-3 0-129,1 0 0,2-4-129,-2-5 129,2-6-258,-3-7 129,-1-12 129,0 0 0,0 0 129,9-7-129,-9-11 0,1-6 258,0-1 0,4-4-129,-1-1-129,2-1 0,3 3 0,1-1-387,8 7-645,-5-5-1290,8 8-2193,3 6-387,-1 3-129</inkml:trace>
        </inkml:traceGroup>
        <inkml:traceGroup>
          <inkml:annotationXML>
            <emma:emma xmlns:emma="http://www.w3.org/2003/04/emma" version="1.0">
              <emma:interpretation id="{EC9FA977-386F-47C1-93C3-D137B255C6C4}" emma:medium="tactile" emma:mode="ink">
                <msink:context xmlns:msink="http://schemas.microsoft.com/ink/2010/main" type="inkWord" rotatedBoundingBox="9822,2384 10676,2389 10672,3243 9818,3238"/>
              </emma:interpretation>
              <emma:one-of disjunction-type="recognition" id="oneOf37">
                <emma:interpretation id="interp181" emma:lang="zh-CN" emma:confidence="0">
                  <emma:literal>*</emma:literal>
                </emma:interpretation>
                <emma:interpretation id="interp182" emma:lang="zh-CN" emma:confidence="0">
                  <emma:literal>¥</emma:literal>
                </emma:interpretation>
                <emma:interpretation id="interp183" emma:lang="zh-CN" emma:confidence="0">
                  <emma:literal>艹</emma:literal>
                </emma:interpretation>
                <emma:interpretation id="interp184" emma:lang="zh-CN" emma:confidence="0">
                  <emma:literal>女</emma:literal>
                </emma:interpretation>
                <emma:interpretation id="interp185" emma:lang="zh-CN" emma:confidence="0">
                  <emma:literal>忏</emma:literal>
                </emma:interpretation>
              </emma:one-of>
            </emma:emma>
          </inkml:annotationXML>
          <inkml:trace contextRef="#ctx0" brushRef="#br0" timeOffset="99918.1755">9135 2265 1032,'10'-50'2967,"-10"23"-645,0-1-129,-7-4 129,4 13-129,-13-10 0,7 19-129,-14-8 129,11 20-387,-14-2 0,11 23-258,-8 3-645,7 16-387,1 6-129,6 11-258,4 8 129,5 4-258,2 3 0,6 0-129,5-5 129,-1-4-129,4-5 0,-1-8-129,-1-6-258,-4-13-129,2 0-903,-12-23-1161,0-10-2064,0 0-387,-12-10-516,-5-19 517</inkml:trace>
          <inkml:trace contextRef="#ctx0" brushRef="#br0" timeOffset="100261.3761">8885 2605 7611,'-32'-64'5289,"24"42"-258,8 8-129,2-3-3096,19 12-774,0-6-387,7 7-258,6-1-129,6 1 0,3-1-129,2 1-258,2 3-129,-1-2-129,5 3-645,-9-6-903,10 7-1032,-18-4-645,8 3-258,-15-9 645,7 9 1032,-16-7 1161,-1 0 1161,-1 7 1419,-16-10 1290,0 10 1032,0 0-258,2 8-645,-12-7-774,10 14-903,-9-1-516,4 4-516,-1 0-129,2 3-258,3 1-387,-5-12-1161,9 9-2709,-3-8-516,0-11-516,0 0-258</inkml:trace>
          <inkml:trace contextRef="#ctx0" brushRef="#br0" timeOffset="100401.7764">9420 2294 9546,'-5'-28'4773,"3"8"-1806,5 9-2967,14 5-4128,-5-4-774,8 6-387</inkml:trace>
          <inkml:trace contextRef="#ctx0" brushRef="#br0" timeOffset="99574.9749">8691 2519 3225,'-9'-12'5160,"9"12"-129,-11-4-516,-1 3-2064,12 10-903,-7 1-774,7 10-387,0-2-258,4 2-387,5 1 129,5-5 0,4-1-129,1-7 0,2-4 0,-2-4 0,0-4 129,-4-5 129,-4-4 0,-5-3 0,-6-2 387,0 1-258,-5 0 129,-4 1-129,2 5-129,-4-3-903,11 14-645,-7-10-1290,7 10-1935,12-7 0,2 2-387</inkml:trace>
        </inkml:traceGroup>
        <inkml:traceGroup>
          <inkml:annotationXML>
            <emma:emma xmlns:emma="http://www.w3.org/2003/04/emma" version="1.0">
              <emma:interpretation id="{162E8003-8A23-45CA-ADC9-6D5C3C78DBCA}" emma:medium="tactile" emma:mode="ink">
                <msink:context xmlns:msink="http://schemas.microsoft.com/ink/2010/main" type="inkWord" rotatedBoundingBox="11054,2291 11839,2481 11700,3059 10914,2869">
                  <msink:destinationLink direction="with" ref="{CDC5CD6A-0CCE-4626-B70D-FE18BA575954}"/>
                  <msink:destinationLink direction="with" ref="{775FB152-4DE4-41BD-8269-6F0EDBE822EA}"/>
                </msink:context>
              </emma:interpretation>
              <emma:one-of disjunction-type="recognition" id="oneOf38">
                <emma:interpretation id="interp186" emma:lang="zh-CN" emma:confidence="0">
                  <emma:literal>比</emma:literal>
                </emma:interpretation>
                <emma:interpretation id="interp187" emma:lang="zh-CN" emma:confidence="0">
                  <emma:literal>u</emma:literal>
                </emma:interpretation>
                <emma:interpretation id="interp188" emma:lang="zh-CN" emma:confidence="0">
                  <emma:literal>a</emma:literal>
                </emma:interpretation>
                <emma:interpretation id="interp189" emma:lang="zh-CN" emma:confidence="0">
                  <emma:literal>化</emma:literal>
                </emma:interpretation>
                <emma:interpretation id="interp190" emma:lang="zh-CN" emma:confidence="0">
                  <emma:literal>任</emma:literal>
                </emma:interpretation>
              </emma:one-of>
            </emma:emma>
          </inkml:annotationXML>
          <inkml:trace contextRef="#ctx0" brushRef="#br0" timeOffset="101134.9776">9835 2556 6837,'-24'-19'5289,"20"3"-129,4-7-129,9-12-2193,11 0-2193,3-9-258,5-3 129,-2-2-387,3-2 0,-4 1 0,-5 0-258,-8 5 258,-6 6-129,-6 8 129,-5 7-129,-8 7 258,-7 14-129,-4 4 0,-1 21 129,0 9-129,0 15 129,3 8-129,5 9-129,4 3 129,9 0-129,4-4 0,12-9-129,10-9 0,7-14-258,11-9 129,3-13-129,10-5-129,-2-10 129,4-6-258,-7-8 258,-1 3-129,-9-7 387,-5 1 0,-6 1 129,-6-1 129,-5 6 129,-6-3 0,1 6 129,-5-2-129,1 1 0,-3 0-129,-1 2 0,-3-3-129,0 0 129,-4 1-129,-3 1 0,-4 2 129,0 5-129,-4 5 258,0 5-129,-6 11 129,4 10 0,0 3 129,4 9 0,3 3 129,5 4-129,5 0-129,8-3 0,10-4-129,10-7-258,5-6-129,4-13-774,14 2-2322,-8-13-1935,3-10-129,-4-8-645,-2-5-129</inkml:trace>
        </inkml:traceGroup>
        <inkml:traceGroup>
          <inkml:annotationXML>
            <emma:emma xmlns:emma="http://www.w3.org/2003/04/emma" version="1.0">
              <emma:interpretation id="{F7B06A24-78BD-4D8A-88E3-3238BFC609F5}" emma:medium="tactile" emma:mode="ink">
                <msink:context xmlns:msink="http://schemas.microsoft.com/ink/2010/main" type="inkWord" rotatedBoundingBox="12136,3029 12576,1945 13434,2293 12994,3377">
                  <msink:destinationLink direction="with" ref="{775FB152-4DE4-41BD-8269-6F0EDBE822EA}"/>
                </msink:context>
              </emma:interpretation>
              <emma:one-of disjunction-type="recognition" id="oneOf39">
                <emma:interpretation id="interp191" emma:lang="zh-CN" emma:confidence="0">
                  <emma:literal>吓</emma:literal>
                </emma:interpretation>
                <emma:interpretation id="interp192" emma:lang="zh-CN" emma:confidence="0">
                  <emma:literal>卟</emma:literal>
                </emma:interpretation>
                <emma:interpretation id="interp193" emma:lang="zh-CN" emma:confidence="0">
                  <emma:literal>对</emma:literal>
                </emma:interpretation>
                <emma:interpretation id="interp194" emma:lang="zh-CN" emma:confidence="0">
                  <emma:literal>斥</emma:literal>
                </emma:interpretation>
                <emma:interpretation id="interp195" emma:lang="zh-CN" emma:confidence="0">
                  <emma:literal>忄</emma:literal>
                </emma:interpretation>
              </emma:one-of>
            </emma:emma>
          </inkml:annotationXML>
          <inkml:trace contextRef="#ctx0" brushRef="#br0" timeOffset="102195.7795">11088 2401 8643,'32'2'5418,"-18"-12"-645,1-1-129,-1-10-3999,9 4 0,-5-6-258,4 3-129,-3 2-258,-3 2 129,-3 5-129,-3 2 129,-10 9-129,0 0 129,1 5 0,-5 13 129,-5 2-129,0 6 129,-1 0-129,4 1 0,3 2 129,3-4-258,7-5 129,9-9-129,7-5-129,3-6 0,5-10 129,-1-5-129,-1-6-129,-5-4 258,-8 0-129,-7 1 0,-9 1 129,-5 5 0,-10 4 0,-6 1 0,3 7-129,-1-1-258,9 4 129,10 3-129,0-12 0,9 1-129,16-1 129,5-8-129,8-3 258,3-6 0,6-2 0,0-6 0,2-2 129,-4-1 0,-3 3 129,-5 2 0,-5 1 129,-8 7 129,-7 4 129,-6 5 0,-9 1 129,-2 17 129,-5-18 0,5 18-129,-23-1 0,13 8 0,-6 6 0,3 14-129,-2 10-129,5 18 0,0 14-129,8 14 129,1 13-129,1 8 0,7 1-129,2 4 0,3-2-129,-2-10 0,1-9-129,-3-13-129,1-9-387,-9-22-903,5 0-2322,-6-23-1161,1-21-258,-21-4-516</inkml:trace>
          <inkml:trace contextRef="#ctx0" brushRef="#br0" timeOffset="102367.3798">11597 2392 10191,'18'-28'5676,"3"28"-387,6 6 0,0 1-4128,12 6-774,1-4-129,3-5-516,9 6-1548,-8-10-3483,1 0 129,-2 0-645,-2-3-258</inkml:trace>
        </inkml:traceGroup>
        <inkml:traceGroup>
          <inkml:annotationXML>
            <emma:emma xmlns:emma="http://www.w3.org/2003/04/emma" version="1.0">
              <emma:interpretation id="{95195076-E854-4321-999D-35B8B42B9B47}" emma:medium="tactile" emma:mode="ink">
                <msink:context xmlns:msink="http://schemas.microsoft.com/ink/2010/main" type="inkWord" rotatedBoundingBox="14198,2434 14451,2819 14101,3049 13848,2663"/>
              </emma:interpretation>
              <emma:one-of disjunction-type="recognition" id="oneOf40">
                <emma:interpretation id="interp196" emma:lang="zh-CN" emma:confidence="0">
                  <emma:literal>。</emma:literal>
                </emma:interpretation>
                <emma:interpretation id="interp197" emma:lang="zh-CN" emma:confidence="0">
                  <emma:literal>力</emma:literal>
                </emma:interpretation>
                <emma:interpretation id="interp198" emma:lang="zh-CN" emma:confidence="0">
                  <emma:literal>D</emma:literal>
                </emma:interpretation>
                <emma:interpretation id="interp199" emma:lang="zh-CN" emma:confidence="0">
                  <emma:literal>口</emma:literal>
                </emma:interpretation>
                <emma:interpretation id="interp200" emma:lang="zh-CN" emma:confidence="0">
                  <emma:literal>囗</emma:literal>
                </emma:interpretation>
              </emma:one-of>
            </emma:emma>
          </inkml:annotationXML>
          <inkml:trace contextRef="#ctx0" brushRef="#br0" timeOffset="106017.7861">12944 2572 5031,'-23'-89'5031,"16"47"-258,5 4-387,2-1-2580,14 18-774,10 1-387,11 13-258,2 1 0,6 7-129,-1 8 0,0 7 129,-7 1 129,-5 9 0,-16-2 0,-6 4-129,-13 1 0,-12 1 0,-13-2-129,-6-3-387,-5-5 129,-3-10-516,2-2-258,-4-20-1032,17-2-1677,-1-17-1548,10-6-258,8-10-387</inkml:trace>
          <inkml:trace contextRef="#ctx0" brushRef="#br0" timeOffset="105721.3857">12889 2192 8385,'0'29'4902,"0"-2"-129,0 12-129,0 7-4257,0 7-516,2 3-516,9 10-774,-8-11-903,8 1-2064,-1-4-645,-3-9-129</inkml:trace>
        </inkml:traceGroup>
        <inkml:traceGroup>
          <inkml:annotationXML>
            <emma:emma xmlns:emma="http://www.w3.org/2003/04/emma" version="1.0">
              <emma:interpretation id="{E5FFEE98-2261-4DAA-9BF6-0BDEBBFE60E7}" emma:medium="tactile" emma:mode="ink">
                <msink:context xmlns:msink="http://schemas.microsoft.com/ink/2010/main" type="inkWord" rotatedBoundingBox="14790,2142 15074,2900 14690,3044 14406,2285"/>
              </emma:interpretation>
              <emma:one-of disjunction-type="recognition" id="oneOf41">
                <emma:interpretation id="interp201" emma:lang="zh-CN" emma:confidence="0">
                  <emma:literal>L</emma:literal>
                </emma:interpretation>
                <emma:interpretation id="interp202" emma:lang="zh-CN" emma:confidence="0">
                  <emma:literal>l</emma:literal>
                </emma:interpretation>
                <emma:interpretation id="interp203" emma:lang="zh-CN" emma:confidence="0">
                  <emma:literal>(</emma:literal>
                </emma:interpretation>
                <emma:interpretation id="interp204" emma:lang="zh-CN" emma:confidence="0">
                  <emma:literal>匕</emma:literal>
                </emma:interpretation>
                <emma:interpretation id="interp205" emma:lang="zh-CN" emma:confidence="0">
                  <emma:literal>。</emma:literal>
                </emma:interpretation>
              </emma:one-of>
            </emma:emma>
          </inkml:annotationXML>
          <inkml:trace contextRef="#ctx0" brushRef="#br0" timeOffset="106485.787">13493 1863 8643,'-9'-4'5676,"7"10"-516,0 10 0,4 14-3741,-2 1-645,0 13-258,-1 4-129,-2 9-129,0 3-129,0 1-129,0 0 0,-2-3 0,2-6-129,3-6 129,0-6 0,0-8-129,0-4 129,5-6 0,-1-5 0,4-5 0,4-4 0,4-1 0,7-2 0,7-3 129,7-2-129,4 0 0,3-4 129,3-2-129,-1 0 129,-6 1-129,-5 0-129,-11-1-258,-2 6-258,-18-10-2064,-4 10-2322,0 0-129,0-10-645,-2 1-129</inkml:trace>
        </inkml:traceGroup>
        <inkml:traceGroup>
          <inkml:annotationXML>
            <emma:emma xmlns:emma="http://www.w3.org/2003/04/emma" version="1.0">
              <emma:interpretation id="{538D6F80-B2C0-4BDC-9D4C-BD81F2940351}" emma:medium="tactile" emma:mode="ink">
                <msink:context xmlns:msink="http://schemas.microsoft.com/ink/2010/main" type="inkWord" rotatedBoundingBox="15550,2316 15595,2843 15381,2862 15336,2335"/>
              </emma:interpretation>
              <emma:one-of disjunction-type="recognition" id="oneOf42">
                <emma:interpretation id="interp206" emma:lang="zh-CN" emma:confidence="0">
                  <emma:literal>)</emma:literal>
                </emma:interpretation>
                <emma:interpretation id="interp207" emma:lang="zh-CN" emma:confidence="0">
                  <emma:literal>'</emma:literal>
                </emma:interpretation>
                <emma:interpretation id="interp208" emma:lang="zh-CN" emma:confidence="0">
                  <emma:literal>,</emma:literal>
                </emma:interpretation>
                <emma:interpretation id="interp209" emma:lang="zh-CN" emma:confidence="0">
                  <emma:literal>’</emma:literal>
                </emma:interpretation>
                <emma:interpretation id="interp210" emma:lang="zh-CN" emma:confidence="0">
                  <emma:literal>〉</emma:literal>
                </emma:interpretation>
              </emma:one-of>
            </emma:emma>
          </inkml:annotationXML>
          <inkml:trace contextRef="#ctx0" brushRef="#br0" timeOffset="106844.5877">14168 2000 7998,'51'3'5418,"-22"12"0,-1 4-387,9 16-3354,-13-8-774,6 11 0,-13 0-258,-2 3-129,-8-3-258,-7 2 0,-9-1-129,-9-2-258,-5 2-129,-7-9-774,10 5-2967,-8-12-1161,6-4-516,7-10-387</inkml:trace>
        </inkml:traceGroup>
        <inkml:traceGroup>
          <inkml:annotationXML>
            <emma:emma xmlns:emma="http://www.w3.org/2003/04/emma" version="1.0">
              <emma:interpretation id="{F978ECC6-F553-4451-851B-EE0AFB81412F}" emma:medium="tactile" emma:mode="ink">
                <msink:context xmlns:msink="http://schemas.microsoft.com/ink/2010/main" type="inkWord" rotatedBoundingBox="16707,1801 16787,3297 16005,3339 15925,1843"/>
              </emma:interpretation>
              <emma:one-of disjunction-type="recognition" id="oneOf43">
                <emma:interpretation id="interp211" emma:lang="zh-CN" emma:confidence="0">
                  <emma:literal>要</emma:literal>
                </emma:interpretation>
                <emma:interpretation id="interp212" emma:lang="zh-CN" emma:confidence="0">
                  <emma:literal>喾</emma:literal>
                </emma:interpretation>
                <emma:interpretation id="interp213" emma:lang="zh-CN" emma:confidence="0">
                  <emma:literal>兽</emma:literal>
                </emma:interpretation>
                <emma:interpretation id="interp214" emma:lang="zh-CN" emma:confidence="0">
                  <emma:literal>票</emma:literal>
                </emma:interpretation>
                <emma:interpretation id="interp215" emma:lang="zh-CN" emma:confidence="0">
                  <emma:literal>零</emma:literal>
                </emma:interpretation>
              </emma:one-of>
            </emma:emma>
          </inkml:annotationXML>
          <inkml:trace contextRef="#ctx0" brushRef="#br0" timeOffset="131586.2311">14881 1776 4257,'-20'17'5160,"13"0"-129,2 5-387,3 10-1548,-7-3-2064,9 11-516,-2 1 0,2 2-129,0 2-645,0-6-129,3 6-516,-1-16-516,11 6-387,-10-20-387,12 5 129,-15-20 0,21 4 774,-14-10 774,-2-10 903,3 1 645,-8-12 645,10 12 516,-10-16-129,13 13-387,-6-12-258,18 8-516,-1-5-387,15 2-258,7-1 0,8 3-258,8 0 129,3 3-129,1 5 0,-3 3-129,-7 5 258,-8 5-129,-13 2 129,-8 5 129,-17 8-258,-10 3 129,-8 4 0,-14 6 0,-7 0-129,-4 5 0,-6 0 0,-2-3-129,2 0-129,-2-8-387,7 5-258,-3-18-1032,15 8-645,-5-14-2451,6-2 0,1-10-258</inkml:trace>
          <inkml:trace contextRef="#ctx0" brushRef="#br0" timeOffset="131789.0313">15032 1913 3870,'-7'-32'5160,"5"20"0,2 12-516,-6-15-2064,9 20-1032,-3-5-645,0 21-387,1-7-129,0 9-258,2 2-387,-3 1-645,6 10-1419,-6-5-2193,1-4-516,2-4-387,2-9 0</inkml:trace>
          <inkml:trace contextRef="#ctx0" brushRef="#br0" timeOffset="131055.8302">15060 1531 12384,'12'-34'5547,"-12"34"-387,10-6-129,-10 6-4515,10 0-258,0 1-129,2 5-258,1 1-387,7 10-516,-8-12-1935,8 12-1935,-5 0-387,-3 2-387,-7 0-258</inkml:trace>
          <inkml:trace contextRef="#ctx0" brushRef="#br0" timeOffset="132069.832">15157 1837 3483,'7'-10'4773,"-7"10"129,6 10-387,-4 2-2193,2 14-1677,-4-1 0,0 11-258,-5-2 129,-1 3-129,-2-4-387,0 1 129,-2 0-129,2-6 0,2 1-129,0-9 129,3 0-129,2-9-129,1 2-258,0-13-258,17 6-774,-17-6-1548,21-9-1677,-6 4 0,0-5-129</inkml:trace>
          <inkml:trace contextRef="#ctx0" brushRef="#br0" timeOffset="132350.6325">14820 2678 6321,'34'9'5418,"-4"-19"-387,10-6-387,17-2-2967,-3-13-903,13 3 0,1-4-774,-2-1-516,3 6-645,-14-3-2709,-3 5-903,-9 7-516,-11 2-129</inkml:trace>
          <inkml:trace contextRef="#ctx0" brushRef="#br0" timeOffset="132959.0335">15285 2441 5289,'0'21'5676,"4"3"-387,-1 8-387,-3-3-2451,2 17-1290,-7-2-129,-2 5-387,-11 0-516,-1-1 0,-8-2-258,-5-7-645,5 6-2193,-12-16-2064,-1-2-258,-2-9-258,1-9-258</inkml:trace>
          <inkml:trace contextRef="#ctx0" brushRef="#br0" timeOffset="132678.233">15204 2316 8127,'0'0'5160,"-10"3"0,5 12-516,5 11-3612,-4 1-129,0 10-516,-4 2 0,2 4-258,-3 0 129,1 1-129,0-2-129,0-3 129,3-6-258,2-4 0,3-4 129,4-5-129,8-5 129,10-6-129,7-6-129,2-5-516,14 2-1161,-9-13-2580,8-1-645,-3-3-129,-1-1-387</inkml:trace>
        </inkml:traceGroup>
        <inkml:traceGroup>
          <inkml:annotationXML>
            <emma:emma xmlns:emma="http://www.w3.org/2003/04/emma" version="1.0">
              <emma:interpretation id="{FC59F399-686E-4EF6-BDF6-93345BC71303}" emma:medium="tactile" emma:mode="ink">
                <msink:context xmlns:msink="http://schemas.microsoft.com/ink/2010/main" type="inkWord" rotatedBoundingBox="16817,3230 16864,2104 17617,2135 17570,3261"/>
              </emma:interpretation>
              <emma:one-of disjunction-type="recognition" id="oneOf44">
                <emma:interpretation id="interp216" emma:lang="zh-CN" emma:confidence="0">
                  <emma:literal>有</emma:literal>
                </emma:interpretation>
                <emma:interpretation id="interp217" emma:lang="zh-CN" emma:confidence="0">
                  <emma:literal>存</emma:literal>
                </emma:interpretation>
                <emma:interpretation id="interp218" emma:lang="zh-CN" emma:confidence="0">
                  <emma:literal>赤</emma:literal>
                </emma:interpretation>
                <emma:interpretation id="interp219" emma:lang="zh-CN" emma:confidence="0">
                  <emma:literal>杳</emma:literal>
                </emma:interpretation>
                <emma:interpretation id="interp220" emma:lang="zh-CN" emma:confidence="0">
                  <emma:literal>奇</emma:literal>
                </emma:interpretation>
              </emma:one-of>
            </emma:emma>
          </inkml:annotationXML>
          <inkml:trace contextRef="#ctx0" brushRef="#br0" timeOffset="133411.4343">15711 2206 11223,'-10'-22'5418,"14"10"-516,11-5 129,13-1-4644,7-3-258,11-1-129,8 0 0,4-3-387,6 8-387,-7-8-1161,6 17-1677,-11-5-1290,-10 5-516,-11 1 0</inkml:trace>
          <inkml:trace contextRef="#ctx0" brushRef="#br0" timeOffset="133895.0352">16118 1787 9546,'0'0'5160,"-18"22"-129,6 9-129,-16 3-3612,8 17-774,-11 4 0,-3 11-258,-5 1 0,-1 2 0,-2-4-387,0-5 129,4-6-129,3-11-258,10-5-258,1-18-645,15-1-516,-5-23-645,20 0-516,-4-23-387,21 7 0,-7-20 516,14 6 903,-3-5 1935,-2 1 1161,8 12 1032,-14-5 516,10 20 516,-18-5-129,8 22-387,-19-6-645,14 33-645,-14-3-774,-2 11-129,-7 8-129,2 5-129,-4 2-129,-1 0-129,2-1-258,-3-7-258,9 4-516,-9-19-1290,13 3-1935,-2-15-903,2-7-129,0-14-387</inkml:trace>
          <inkml:trace contextRef="#ctx0" brushRef="#br0" timeOffset="134160.2356">15883 2497 3612,'29'-83'4902,"-11"45"-258,4 8-903,-7-4-903,10 16-903,-14-5-516,10 14-645,-11-1 129,5 10-387,-5 7-129,3 15 0,-6 5-258,2 15 129,-2 6 129,-2 8-258,-3 3 0,-1 7 0,-1-4-129,0-1-129,-2-4-129,-5-10-129,3-2-645,-8-21-903,12 5-1806,-5-20-1290,5-9-258,-20-8-258</inkml:trace>
          <inkml:trace contextRef="#ctx0" brushRef="#br0" timeOffset="134503.4363">15871 2630 6321,'-53'-52'5160,"35"36"-129,5 9-516,13 7-2967,0 0-645,0 0-516,0 0-258,13-10 0,4 6-129,3-5 129,6 0-258,3 0 258,0 0-129,-1 3 387,-4 2-129,-3 4 129,-6 3-129,-7 11 0,-8 2 258,-2 6-129,-12 1 0,-3 6 0,-4-4-129,2 2 0,-3-5-129,7-2 129,2-6-129,11-4 0,2-10 0,19-1-129,14-13-129,7-9-258,13-2-129,1-19-1032,20 9-1935,-9-14-1677,4 4-258,-4-5-387,-4 3 129</inkml:trace>
        </inkml:traceGroup>
        <inkml:traceGroup>
          <inkml:annotationXML>
            <emma:emma xmlns:emma="http://www.w3.org/2003/04/emma" version="1.0">
              <emma:interpretation id="{F854BB9B-E56D-452A-81AC-282692F98760}" emma:medium="tactile" emma:mode="ink">
                <msink:context xmlns:msink="http://schemas.microsoft.com/ink/2010/main" type="inkWord" rotatedBoundingBox="17660,3113 17896,2404 18502,2606 18267,3315"/>
              </emma:interpretation>
              <emma:one-of disjunction-type="recognition" id="oneOf45">
                <emma:interpretation id="interp221" emma:lang="zh-CN" emma:confidence="0">
                  <emma:literal>正</emma:literal>
                </emma:interpretation>
                <emma:interpretation id="interp222" emma:lang="zh-CN" emma:confidence="0">
                  <emma:literal>叵</emma:literal>
                </emma:interpretation>
                <emma:interpretation id="interp223" emma:lang="zh-CN" emma:confidence="0">
                  <emma:literal>已</emma:literal>
                </emma:interpretation>
                <emma:interpretation id="interp224" emma:lang="zh-CN" emma:confidence="0">
                  <emma:literal>王</emma:literal>
                </emma:interpretation>
                <emma:interpretation id="interp225" emma:lang="zh-CN" emma:confidence="0">
                  <emma:literal>还</emma:literal>
                </emma:interpretation>
              </emma:one-of>
            </emma:emma>
          </inkml:annotationXML>
          <inkml:trace contextRef="#ctx0" brushRef="#br0" timeOffset="135439.4379">16685 2200 8514,'0'0'5289,"0"0"-258,16-8-387,4 8-3225,-3-5-903,10 2-129,1-3-129,3 1-129,-1-1-129,-1 1 0,-4-1 0,-5 3 0,-5 0 0,-4 1 129,-11 2 0,10 0 0,-10 0 0,0 0 129,0 0 0,0 16-129,-3-3 0,-1 7 129,-3 2-129,2 6-129,-2 5 129,-3 0-129,0 6 258,0-4-129,-3 2 129,3-4-258,0-4 129,3-4 0,3-4 0,4-5-129,0-5 0,0-11 0,21 0-129,-4-6-129,3-7-129,1-7-129,4 0-387,-8-11-903,10 13-1806,-14-7-1548,-3 5-129,-8 2-516,-2 4 646</inkml:trace>
          <inkml:trace contextRef="#ctx0" brushRef="#br0" timeOffset="135735.8383">16818 2334 5031,'-35'0'5031,"17"3"0,2 7-516,1 11-2451,-9-5-645,9 16-516,-7-2 129,5 12-516,-6 0 258,6 7-258,-2-5 0,4 2-129,2-6-129,8-3 129,5-10-129,7-3 0,15-9-129,16-6 0,10-9 129,8-2-129,9-11 0,4-8-387,1 1-258,-8-15-2580,3 6-2064,-8-7 0,-1 0-516,-8 3-516</inkml:trace>
        </inkml:traceGroup>
        <inkml:traceGroup>
          <inkml:annotationXML>
            <emma:emma xmlns:emma="http://www.w3.org/2003/04/emma" version="1.0">
              <emma:interpretation id="{65F953D1-D747-4A8D-87C1-96589F817372}" emma:medium="tactile" emma:mode="ink">
                <msink:context xmlns:msink="http://schemas.microsoft.com/ink/2010/main" type="inkWord" rotatedBoundingBox="18593,3034 18651,3070 18649,3073 18591,3038"/>
              </emma:interpretation>
              <emma:one-of disjunction-type="recognition" id="oneOf46">
                <emma:interpretation id="interp226" emma:lang="zh-CN" emma:confidence="0">
                  <emma:literal>、</emma:literal>
                </emma:interpretation>
                <emma:interpretation id="interp227" emma:lang="zh-CN" emma:confidence="0">
                  <emma:literal>.</emma:literal>
                </emma:interpretation>
                <emma:interpretation id="interp228" emma:lang="zh-CN" emma:confidence="0">
                  <emma:literal>·</emma:literal>
                </emma:interpretation>
                <emma:interpretation id="interp229" emma:lang="zh-CN" emma:confidence="0">
                  <emma:literal>丶</emma:literal>
                </emma:interpretation>
                <emma:interpretation id="interp230" emma:lang="zh-CN" emma:confidence="0">
                  <emma:literal>‵</emma:literal>
                </emma:interpretation>
              </emma:one-of>
            </emma:emma>
          </inkml:annotationXML>
          <inkml:trace contextRef="#ctx0" brushRef="#br0" timeOffset="136749.8402">17425 2700 13416,'0'0'5676,"0"0"-516,0 0 0,10 8-4257,-10-8-645,0 0-258,11 9-258,-11-9-774,20 8-3483,-20-8-645,17 11-387,-17-11-387</inkml:trace>
        </inkml:traceGroup>
        <inkml:traceGroup>
          <inkml:annotationXML>
            <emma:emma xmlns:emma="http://www.w3.org/2003/04/emma" version="1.0">
              <emma:interpretation id="{1497DC2C-2444-4A69-85DB-9CC868421D73}" emma:medium="tactile" emma:mode="ink">
                <msink:context xmlns:msink="http://schemas.microsoft.com/ink/2010/main" type="inkWord" rotatedBoundingBox="19424,2350 19556,3052 19130,3132 18998,2430"/>
              </emma:interpretation>
              <emma:one-of disjunction-type="recognition" id="oneOf47">
                <emma:interpretation id="interp231" emma:lang="zh-CN" emma:confidence="0">
                  <emma:literal>上</emma:literal>
                </emma:interpretation>
                <emma:interpretation id="interp232" emma:lang="zh-CN" emma:confidence="0">
                  <emma:literal>纟</emma:literal>
                </emma:interpretation>
                <emma:interpretation id="interp233" emma:lang="zh-CN" emma:confidence="0">
                  <emma:literal>立</emma:literal>
                </emma:interpretation>
                <emma:interpretation id="interp234" emma:lang="zh-CN" emma:confidence="0">
                  <emma:literal>氵</emma:literal>
                </emma:interpretation>
                <emma:interpretation id="interp235" emma:lang="zh-CN" emma:confidence="0">
                  <emma:literal>丘</emma:literal>
                </emma:interpretation>
              </emma:one-of>
            </emma:emma>
          </inkml:annotationXML>
          <inkml:trace contextRef="#ctx0" brushRef="#br0" timeOffset="137592.2417">17968 2105 10707,'12'-30'5418,"-12"30"-258,6-9 0,1 16-3870,-7 4-645,0 14-258,-4 6-129,1 7-129,0 7-129,-1 4 129,2 1-258,-2-4 258,4 0 129,0-8-129,0-6 129,3-7-258,0-5 258,4-4-258,2-5 129,3-4-129,2-4-258,2-3 129,4-6-129,3-8-258,6 1-516,-6-13-1032,11 6-3096,-9-2 0,-2 2-516,-4 6-258</inkml:trace>
          <inkml:trace contextRef="#ctx0" brushRef="#br0" timeOffset="137795.042">17983 2731 11997,'-22'45'5418,"22"-33"-258,15-6-129,7-9-3999,18-6-516,3-8-129,5-3-387,5-2-645,-8-11-3096,7 5-1290,-7-2 0,-2 3-774</inkml:trace>
        </inkml:traceGroup>
        <inkml:traceGroup>
          <inkml:annotationXML>
            <emma:emma xmlns:emma="http://www.w3.org/2003/04/emma" version="1.0">
              <emma:interpretation id="{E96DE8A5-C9C3-4E6D-B0F1-5090957ED481}" emma:medium="tactile" emma:mode="ink">
                <msink:context xmlns:msink="http://schemas.microsoft.com/ink/2010/main" type="inkWord" rotatedBoundingBox="19663,2846 20100,2153 20679,2519 20242,3211"/>
              </emma:interpretation>
              <emma:one-of disjunction-type="recognition" id="oneOf48">
                <emma:interpretation id="interp236" emma:lang="zh-CN" emma:confidence="0">
                  <emma:literal>凸</emma:literal>
                </emma:interpretation>
                <emma:interpretation id="interp237" emma:lang="zh-CN" emma:confidence="0">
                  <emma:literal>尬</emma:literal>
                </emma:interpretation>
                <emma:interpretation id="interp238" emma:lang="zh-CN" emma:confidence="0">
                  <emma:literal>世</emma:literal>
                </emma:interpretation>
                <emma:interpretation id="interp239" emma:lang="zh-CN" emma:confidence="0">
                  <emma:literal>也</emma:literal>
                </emma:interpretation>
                <emma:interpretation id="interp240" emma:lang="zh-CN" emma:confidence="0">
                  <emma:literal>咂</emma:literal>
                </emma:interpretation>
              </emma:one-of>
            </emma:emma>
          </inkml:annotationXML>
          <inkml:trace contextRef="#ctx0" brushRef="#br0" timeOffset="138684.2436">18690 2317 11481,'0'0'5418,"0"0"-387,-1-11-1032,10 10-2967,-1-9-387,10 2-258,4-3-258,3-2-258,6 0 0,-4-2-387,8 8-645,-13-14-1806,5 8-2064,-7 2-129,-3 0-387,-3 2-258</inkml:trace>
          <inkml:trace contextRef="#ctx0" brushRef="#br0" timeOffset="138294.2429">18707 2191 8256,'0'-15'5676,"0"15"-516,0 0-129,1 11-1677,4 15-2451,-5 1-387,0 10 0,0 3-258,2 8 0,0 2 129,0-3-129,1-2-258,2-4-129,1-3-258,-4-10-387,10 5-1290,-14-21-2193,2-2-1032,0-10-129,0 0-387</inkml:trace>
          <inkml:trace contextRef="#ctx0" brushRef="#br0" timeOffset="139791.8455">18871 2660 13416,'0'0'5418,"0"0"-258,25 0-258,-1-8-4128,11 2-258,2-2-258,4-1-258,3 7-645,-9-9-2322,4 9-2193,-7-1 129,0 3-774,-5 0-258</inkml:trace>
          <inkml:trace contextRef="#ctx0" brushRef="#br0" timeOffset="138918.244">19013 1919 7482,'2'-11'5676,"-2"11"-645,0 0 129,0 7-2193,0-7-2193,-7 24-258,4-7-258,-1 6-129,-1 5-258,-2 3-129,2 6-387,-6-11-1161,11 8-2580,-4-9-516,2-5-645,0-10 0</inkml:trace>
          <inkml:trace contextRef="#ctx0" brushRef="#br0" timeOffset="139542.2451">19021 1986 9159,'1'-12'5160,"12"-5"-387,-4 10-903,6 7-2709,-15 0-516,26-3-258,-13 3-129,5 0-129,-3 3 0,-1 2-129,-3 0 129,0 2 0,-11-7 0,8 17 0,-8-8 0,0 5 0,-5-2 0,-3 6 0,-4-1 0,0 3 0,-3 0 0,3-2 0,-4 4 0,4-3 129,3-3-129,1-2 0,2-3 0,5 1 0,1-12-129,1 16 129,9-14-129,1 0 0,4-1 0,6-1 0,3-3-129,-1-6-129,6 4 0,-3-5-258,3 4-387,-11-6-516,8 12-516,-21-6-258,12 8 0,-17-2-258,0 0 258,0 0-258,0 11 645,0-11 645,-11 3 516,11-3 387,0 0 516,0 0 645,-10 6 387,10-6 516,0 0 0,0 0 258,0 0 129,8 9 0,-8-9-258,0 0-387,-1 14-258,0 5-516,-10-5-129,2 13-387,-2 0-387,-6 0-903,10 15-1806,-9-6-1806,1 0-129,1 0-516,2-4 0</inkml:trace>
        </inkml:traceGroup>
        <inkml:traceGroup>
          <inkml:annotationXML>
            <emma:emma xmlns:emma="http://www.w3.org/2003/04/emma" version="1.0">
              <emma:interpretation id="{FB4B7B6B-2669-495D-A27F-82ADE4A8712A}" emma:medium="tactile" emma:mode="ink">
                <msink:context xmlns:msink="http://schemas.microsoft.com/ink/2010/main" type="inkWord" rotatedBoundingBox="20583,2383 21352,2241 21488,2979 20718,3120"/>
              </emma:interpretation>
              <emma:one-of disjunction-type="recognition" id="oneOf49">
                <emma:interpretation id="interp241" emma:lang="zh-CN" emma:confidence="0">
                  <emma:literal>的</emma:literal>
                </emma:interpretation>
                <emma:interpretation id="interp242" emma:lang="zh-CN" emma:confidence="0">
                  <emma:literal>矽</emma:literal>
                </emma:interpretation>
                <emma:interpretation id="interp243" emma:lang="zh-CN" emma:confidence="0">
                  <emma:literal>弱</emma:literal>
                </emma:interpretation>
                <emma:interpretation id="interp244" emma:lang="zh-CN" emma:confidence="0">
                  <emma:literal>砧</emma:literal>
                </emma:interpretation>
                <emma:interpretation id="interp245" emma:lang="zh-CN" emma:confidence="0">
                  <emma:literal>驹</emma:literal>
                </emma:interpretation>
              </emma:one-of>
            </emma:emma>
          </inkml:annotationXML>
          <inkml:trace contextRef="#ctx0" brushRef="#br0" timeOffset="140509.4468">19497 2047 7998,'44'-19'4386,"-23"19"-129,-4-10-774,3 9-3870,-3-3-516,6 4 0,-10 2 387,1 7 258,-10 4 387,-4 6 258,0 12 516,-8 0 129,1 17 258,-11-4-129,9 15-129,-12-3-129,10 7-129,-3-6-258,2 1-258,2-6 0,0-8-387,7-2-258,-6-13-516,9-1-129,0-28-129,0 18-129,-1-24 0,1 6 129,7-28 129,2 6 516,-3-8 387,1 1 516,5 0 387,-6-3 258,9 8 0,-8-8 129,10 13 129,-11-9-129,11 15 129,-5-10-516,1 10-129,-2 0-129,3 5 0,-14 8-129,20-6-129,-20 6 129,18 10-129,-14 7-129,1 6 258,-5 2-258,0 5 0,0 2-129,-3 0-387,1 4-387,-13-15-1935,8 2-2322,-4-5-129,1-4-387,-3-6-258</inkml:trace>
          <inkml:trace contextRef="#ctx0" brushRef="#br0" timeOffset="141289.4482">19584 2594 8643,'-12'-14'5160,"12"2"-387,0 12-129,18-5-2838,-18 5-1032,26-10-258,-13 5-129,6 4 0,-2 0-129,-1 1 0,-3 0-129,-2 3 0,0 0 0,-1-3-129,1 1 0,-2-2-258,2-4 0,2-8-129,3-3-258,-4-9 258,6-4-129,-2-12 0,3-5 129,-4-6 0,3-5 258,1 3 258,-1 0 387,2 10-129,-9 2 258,4 16-129,-10 6 129,-5 20-129,0 0 0,0 0-129,-1 18 0,-4 2-258,-1 1 0,3 2-129,-1 2 0,4-2-129,6-3 129,3-5-129,4-1 0,2-3 0,5 1 0,-4-3 0,1-1 0,3-3 129,-2 3-129,-2-1 129,1 0 0,-1 1-129,-1 0 129,1 0 0,1 0 0,0 3 0,-3-2 0,2 2 129,-1 0-129,-3 0 129,-4 1-129,-1 4 258,-5 1-129,-2 4 129,0 0 129,-7 5 0,-3 0 0,-5 5-129,-6-1 129,1 1-129,-7-2 129,-2-5-258,-2 0-258,1-9 0,1-4-258,-3-11 0,7-1 0,-1-15 0,7 0 129,4-6 0,5-1 129,4 1 258,1 2 258,7 7-129,9 2 129,4 8 0,3 2 0,6 1-387,3 8-258,-9-7-2322,13 12-2451,-9 1-258,0 4-516,-3 1-516</inkml:trace>
        </inkml:traceGroup>
      </inkml:traceGroup>
      <inkml:traceGroup>
        <inkml:annotationXML>
          <emma:emma xmlns:emma="http://www.w3.org/2003/04/emma" version="1.0">
            <emma:interpretation id="{BB49D648-82FE-4581-8D07-EC8D44CCE5D0}" emma:medium="tactile" emma:mode="ink">
              <msink:context xmlns:msink="http://schemas.microsoft.com/ink/2010/main" type="line" rotatedBoundingBox="845,3481 7893,3427 7911,5657 862,5712"/>
            </emma:interpretation>
          </emma:emma>
        </inkml:annotationXML>
        <inkml:traceGroup>
          <inkml:annotationXML>
            <emma:emma xmlns:emma="http://www.w3.org/2003/04/emma" version="1.0">
              <emma:interpretation id="{226C8418-1912-4664-999A-4195C588A880}" emma:medium="tactile" emma:mode="ink">
                <msink:context xmlns:msink="http://schemas.microsoft.com/ink/2010/main" type="inkWord" rotatedBoundingBox="848,3877 1661,3871 1675,5705 862,5712">
                  <msink:destinationLink direction="with" ref="{AC687591-97CF-4700-956D-EDD73D75FBE9}"/>
                  <msink:destinationLink direction="with" ref="{194C3C53-66D7-4F9D-87E5-6857D778A782}"/>
                </msink:context>
              </emma:interpretation>
              <emma:one-of disjunction-type="recognition" id="oneOf50">
                <emma:interpretation id="interp246" emma:lang="zh-CN" emma:confidence="0">
                  <emma:literal>史</emma:literal>
                </emma:interpretation>
                <emma:interpretation id="interp247" emma:lang="zh-CN" emma:confidence="0">
                  <emma:literal>典</emma:literal>
                </emma:interpretation>
                <emma:interpretation id="interp248" emma:lang="zh-CN" emma:confidence="0">
                  <emma:literal>臾</emma:literal>
                </emma:interpretation>
                <emma:interpretation id="interp249" emma:lang="zh-CN" emma:confidence="0">
                  <emma:literal>世</emma:literal>
                </emma:interpretation>
                <emma:interpretation id="interp250" emma:lang="zh-CN" emma:confidence="0">
                  <emma:literal>迪</emma:literal>
                </emma:interpretation>
              </emma:one-of>
            </emma:emma>
          </inkml:annotationXML>
          <inkml:trace contextRef="#ctx0" brushRef="#br0" timeOffset="144425.0537">-107 3851 11094,'0'-12'5547,"0"0"-516,0 12-129,-9 4-3999,9 9-387,-2 6-258,2 6-129,0 6-258,0 5-129,3 6-129,-1-1-387,7 14-903,-9-12-2193,6 4-903,-2-4-645,3-4-129</inkml:trace>
          <inkml:trace contextRef="#ctx0" brushRef="#br0" timeOffset="145517.0556">-87 4150 6837,'0'0'4902,"6"-10"-129,8-1-645,2-2-3225,13-2-516,2-2-129,10-3-258,2 0-516,-1-4-516,5 7-903,-7-2-2064,-4-3-645,-1 8-258,-8-2-129</inkml:trace>
          <inkml:trace contextRef="#ctx0" brushRef="#br0" timeOffset="145267.4552">-37 3936 4773,'11'-11'4644,"7"7"0,2-3-516,4-5-2709,12 4-903,0-3 0,8 2-387,1-5 0,1 4 0,-1 0-129,-3 2 129,-4 2-129,-6 4 0,-4 0 129,-5 2 0,-4 5 0,-4 7 0,-8 1 129,-3 9-129,-4 1-129,-1 8-129,-6 7-387,-9 1-258,4 12-1032,-8-3-2709,-4-3-258,1 0-129,-4-9 259</inkml:trace>
          <inkml:trace contextRef="#ctx0" brushRef="#br0" timeOffset="146031.8562">30 3540 4644,'0'0'4644,"0"0"-387,1 11 0,5 13-2580,-6-2-1161,6 13-129,-2 5 0,7 10-258,-2 3 0,2 1 0,0 1-129,0-3-258,1 1-516,-5-12-1548,1-5-1935,1-2-258,-5-9-258</inkml:trace>
          <inkml:trace contextRef="#ctx0" brushRef="#br0" timeOffset="146499.8573">150 4278 5289,'0'0'5031,"0"0"-258,1-8-258,6-3-2709,9 4-1032,-2-5-516,6-2-645,5 1-774,-2-7-2193,9-2-1161,2 1-387,-2-6-516</inkml:trace>
          <inkml:trace contextRef="#ctx0" brushRef="#br0" timeOffset="146312.657">232 3651 5547,'11'-29'5160,"-11"29"-387,0 0-387,4 8-2322,-4 3-1290,0 11-258,0 6-258,2 6-387,0 4 129,1 3-387,3 9-516,-6-8-1161,5 7-1935,-4 1-774,-1-8-387,0 1 258</inkml:trace>
          <inkml:trace contextRef="#ctx0" brushRef="#br0" timeOffset="157856.6773">26 4893 6708,'5'-14'5547,"-5"14"-387,0 0-258,-8-17-2193,8 17-1419,-9 0-387,9 0-258,-17 7-129,5 7-258,-7 7 0,-2 10-129,-5 11-129,-5 4-258,0 10 0,-4 1-258,6 8-645,-5-16-1806,11 2-1806,2-13-516,9-12-258,4-14-129</inkml:trace>
          <inkml:trace contextRef="#ctx0" brushRef="#br0" timeOffset="158075.0777">-123 5005 5547,'33'-18'5289,"-12"16"-387,-1 2-258,3 1-2322,6 10-1677,0-2-129,6 6-129,-1 2-387,1-1-645,5 11-1290,-8 0-2451,-1-1-516,-2 1-258,-6-3-258</inkml:trace>
        </inkml:traceGroup>
        <inkml:traceGroup>
          <inkml:annotationXML>
            <emma:emma xmlns:emma="http://www.w3.org/2003/04/emma" version="1.0">
              <emma:interpretation id="{73ED0F31-9886-43E3-A8AB-AF4FF9BA76F5}" emma:medium="tactile" emma:mode="ink">
                <msink:context xmlns:msink="http://schemas.microsoft.com/ink/2010/main" type="inkWord" rotatedBoundingBox="1962,3800 2708,3794 2714,4546 1968,4551"/>
              </emma:interpretation>
              <emma:one-of disjunction-type="recognition" id="oneOf51">
                <emma:interpretation id="interp251" emma:lang="zh-CN" emma:confidence="0">
                  <emma:literal>线</emma:literal>
                </emma:interpretation>
                <emma:interpretation id="interp252" emma:lang="zh-CN" emma:confidence="0">
                  <emma:literal>钱</emma:literal>
                </emma:interpretation>
                <emma:interpretation id="interp253" emma:lang="zh-CN" emma:confidence="0">
                  <emma:literal>绒</emma:literal>
                </emma:interpretation>
                <emma:interpretation id="interp254" emma:lang="zh-CN" emma:confidence="0">
                  <emma:literal>残</emma:literal>
                </emma:interpretation>
                <emma:interpretation id="interp255" emma:lang="zh-CN" emma:confidence="0">
                  <emma:literal>饯</emma:literal>
                </emma:interpretation>
              </emma:one-of>
            </emma:emma>
          </inkml:annotationXML>
          <inkml:trace contextRef="#ctx0" brushRef="#br0" timeOffset="147295.4587">800 3573 4773,'12'-27'5031,"-8"18"-258,-4 9-129,11 0-2967,-11 0-516,3 7-258,-3 3-258,2 8-129,-2 2 0,0 6-129,-3-1-129,0 7 0,-2-1 0,1 2-129,-1-3 0,1-2-129,0-2 0,1-3 0,2-3 0,-1-4-258,2-2 0,0-14 0,0 13-129,0-13-258,10 1 258,-10-1-129,16-6 129,-6-2 0,4 1 129,-1-5 129,1 2 129,0-1 0,-2 0 129,1 3 129,-4 3 0,0 5 129,-9 0 0,10 12-129,-10 1 129,0 10 129,-7 0-258,-2 11 0,-2-4-129,-2 4 129,0-1-258,-2-1 0,3-3 0,0-4-129,2-5 0,3-7-258,7-13 129,-5 9-258,5-9 129,5-8-129,3-3 129,1-9 129,4 1 0,0-4 129,1 1 129,-1 0 0,-1 2 129,0 3-129,-3 2 258,-9 15-129,11-9 129,-11 9 0,0 0 0,6 15 129,-6-1-129,0 6 129,-4 1-258,1 2 129,-1 2-258,0 0 0,-1 1-258,-1-4-387,5 5-516,-10-17-1806,8 2-1677,3-12-516,0 0-258</inkml:trace>
          <inkml:trace contextRef="#ctx0" brushRef="#br0" timeOffset="147654.2593">1018 3758 8643,'16'-14'5289,"-7"7"-645,1-4-258,-1-2-3870,5-2-645,5 1-387,-4-7-645,8 14-903,-10-8-1290,5 14-903,-6 2-516,-1 16 1419,-11 0 1677,3 11 1290,-3 10 1161,-14-7 1419,8 8 1548,-6-8 903,4-4 0,-3-12-1548,11 2-1161,0-17-903,0 0-516,2-15-129,8-7-516,5-1-516,-5-10-387,12 7-1290,-9-6-2322,1-3-387,-5 2-258,-2 3 129</inkml:trace>
          <inkml:trace contextRef="#ctx0" brushRef="#br0" timeOffset="148106.6601">1493 3765 10449,'-6'15'5418,"-4"11"-258,-8 1-516,2 13-3741,-12 0-387,0 10-258,-2-4-258,-4-4-387,6-2-1032,-7-20-3225,9-12-516,3-16-387,7-20-387</inkml:trace>
          <inkml:trace contextRef="#ctx0" brushRef="#br0" timeOffset="147919.4595">1146 3556 4773,'-14'1'5418,"14"-1"-129,-7 11-516,7 13-1290,0-6-2064,14 16-774,0 8-258,9 10-258,5 4 0,6 5-129,4 1 0,2-3 0,1-7-129,-2-6 0,-1-10-129,-6-11 0,-3-2-516,-11-18-645,3 5-1419,-12-16-2064,-6-11-516,-3-11 0</inkml:trace>
          <inkml:trace contextRef="#ctx0" brushRef="#br0" timeOffset="148231.4603">1134 3497 6966,'27'-24'3870,"-15"17"-3225,13 5-774,9 2-4257,2-2-387</inkml:trace>
        </inkml:traceGroup>
        <inkml:traceGroup>
          <inkml:annotationXML>
            <emma:emma xmlns:emma="http://www.w3.org/2003/04/emma" version="1.0">
              <emma:interpretation id="{9C210B7A-6844-4182-BB1E-4F5CBEB10E55}" emma:medium="tactile" emma:mode="ink">
                <msink:context xmlns:msink="http://schemas.microsoft.com/ink/2010/main" type="inkWord" rotatedBoundingBox="3683,3278 4410,4529 3497,5059 2770,3808"/>
              </emma:interpretation>
              <emma:one-of disjunction-type="recognition" id="oneOf52">
                <emma:interpretation id="interp256" emma:lang="zh-CN" emma:confidence="0">
                  <emma:literal>段</emma:literal>
                </emma:interpretation>
                <emma:interpretation id="interp257" emma:lang="zh-CN" emma:confidence="0">
                  <emma:literal>程</emma:literal>
                </emma:interpretation>
                <emma:interpretation id="interp258" emma:lang="zh-CN" emma:confidence="0">
                  <emma:literal>较</emma:literal>
                </emma:interpretation>
                <emma:interpretation id="interp259" emma:lang="zh-CN" emma:confidence="0">
                  <emma:literal>殴</emma:literal>
                </emma:interpretation>
                <emma:interpretation id="interp260" emma:lang="zh-CN" emma:confidence="0">
                  <emma:literal>爽</emma:literal>
                </emma:interpretation>
              </emma:one-of>
            </emma:emma>
          </inkml:annotationXML>
          <inkml:trace contextRef="#ctx0" brushRef="#br0" timeOffset="148855.4613">1958 3278 8385,'-15'1'5160,"2"5"-516,13-6 129,10-1-4128,5-9-387,9-5 0,3-1-258,5-5-129,5 2-387,-3-5-129,3 7-258,-8-4 0,-1 13 0,-13 2 0,-2 8 258,-9 8 129,-4 9 516,-4 10 516,-7 3 129,0 14 0,-6 4 129,8 16 129,-6 3-129,8 16-258,0 4-129,7 10-129,0 6-129,6 2 0,2-1-129,2-3-129,2-8 129,-4-10-129,2-11 0,-3-14-129,2-9-516,-8-23-903,10-1-903,-11-27-2193,4-5-258,-4-22-516</inkml:trace>
          <inkml:trace contextRef="#ctx0" brushRef="#br0" timeOffset="149417.0624">2146 4084 4902,'-42'53'4902,"37"-39"-129,5-14-1419,0 0-1677,30-18-774,-4-8-516,10-3-387,2-1-129,-1-10-1161,5 6-2193,-2 0-1161,-8-4-258,-2 9-129</inkml:trace>
          <inkml:trace contextRef="#ctx0" brushRef="#br0" timeOffset="149214.2621">2238 3640 3999,'16'-22'4902,"-4"16"-645,-1-8 0,1 2-3225,4 1-1032,3 2 0,-2 0-387,2 3 129,-3 2 0,-3 4 129,-13 0 258,11 18 258,-10 3 258,-6-2 0,-2 13 258,-8-4 0,1 9-258,-5-6 129,8 2-387,-3-7-129,5-3-129,3-8 0,4-6-258,2-9 129,0 0-129,16-6-387,-7-12-516,12 5-903,-8-7-2580,3-2-516,1 3-129,-5 0 259</inkml:trace>
          <inkml:trace contextRef="#ctx0" brushRef="#br0" timeOffset="150477.864">2711 3698 5160,'-33'80'5547,"18"-48"-516,2-6-387,4-14-2193,9 3-1935,0-15 0,7 1-129,5-5-387,8-10 0,2 0-129,1-1 129,0 0 0,0 2 0,-2 1 0,-1 8 0,-6 3 129,-2 2 0,-5 9 258,0 8-258,-6 4 129,-1 5 0,-5 1 0,-6 4-129,-5 3 0,-4 0 0,-6 0 0,-3-5-129,-1-1 0,-3-8-129,2-2 0,-2-12-129,5-5 0,2-6 0,5-8 0,2-8 0,6-2-129,2-2 258,6-1 129,1 3 0,4 2 258,2 6 129,4 3 0,8 8 129,1 2 0,10 6-129,2 6 129,9 8-129,0 2 0,5 3 0,0-1-258,-2 2 129,-6-4-129,-2 0 129,-5-3-129,-9-4 129,-5-4-129,-12-10-129,11 14-129,-11-14-645,0 0-1548,0 0-3096,0-8-129,0-7-645,5-2-516</inkml:trace>
          <inkml:trace contextRef="#ctx0" brushRef="#br0" timeOffset="149666.6629">2502 3522 5676,'-4'-23'5160,"4"23"-258,0 0-774,0 0-2709,0 8-387,-2 5-387,2 9-387,0 4-387,1 0-387,4 8-903,-5-10-516,4 5-1161,-4-8-1677,1-9-258,-1-12-258</inkml:trace>
          <inkml:trace contextRef="#ctx0" brushRef="#br0" timeOffset="149931.8633">2481 3486 516,'5'-69'4386,"0"41"258,2 1-645,7 13-903,-11-8-774,11 21-516,-14 1-258,12 0-645,-9 14-258,4 13-129,-4 3 0,4 7-129,-2 2-129,4 0 129,0-4-258,2-4 129,0-8-129,2-8 0,2-9-129,-1-6-258,6-4-258,-8-19-1419,13 7-2322,-9-3-903,-2 2-258,-1 2-387</inkml:trace>
          <inkml:trace contextRef="#ctx0" brushRef="#br0" timeOffset="150618.2646">3213 4150 12126,'16'32'5160,"-8"-17"-3354,-8-15-1806,-3-6-5676,-3-15-774</inkml:trace>
        </inkml:traceGroup>
        <inkml:traceGroup>
          <inkml:annotationXML>
            <emma:emma xmlns:emma="http://www.w3.org/2003/04/emma" version="1.0">
              <emma:interpretation id="{DF50B860-9CFB-4000-B811-2C8E8AB3AC50}" emma:medium="tactile" emma:mode="ink">
                <msink:context xmlns:msink="http://schemas.microsoft.com/ink/2010/main" type="inkWord" rotatedBoundingBox="7494,4517 7902,4513 7906,5061 7498,5065">
                  <msink:destinationLink direction="with" ref="{2C6DE911-D934-484B-82F3-0D45D064A704}"/>
                  <msink:destinationLink direction="with" ref="{7A2CA5A3-4012-4CF3-AE15-EBB8303A628E}"/>
                  <msink:destinationLink direction="with" ref="{7B53988E-6771-4FCB-B798-A86FFA90CAA1}"/>
                </msink:context>
              </emma:interpretation>
              <emma:one-of disjunction-type="recognition" id="oneOf53">
                <emma:interpretation id="interp261" emma:lang="zh-CN" emma:confidence="0">
                  <emma:literal>·</emma:literal>
                </emma:interpretation>
                <emma:interpretation id="interp262" emma:lang="zh-CN" emma:confidence="0">
                  <emma:literal>人</emma:literal>
                </emma:interpretation>
                <emma:interpretation id="interp263" emma:lang="zh-CN" emma:confidence="0">
                  <emma:literal>.</emma:literal>
                </emma:interpretation>
                <emma:interpretation id="interp264" emma:lang="zh-CN" emma:confidence="0">
                  <emma:literal>卜</emma:literal>
                </emma:interpretation>
                <emma:interpretation id="interp265" emma:lang="zh-CN" emma:confidence="0">
                  <emma:literal>入</emma:literal>
                </emma:interpretation>
              </emma:one-of>
            </emma:emma>
          </inkml:annotationXML>
          <inkml:trace contextRef="#ctx0" brushRef="#br0" timeOffset="191808.7373">6610 4199 645,'0'0'4386,"-4"-13"516,4 13-1290,0 0-1548,0 0-387,0 0-258,-10-6-258,10 11-387,-10 7-129,2 12-258,-10 9 0,-3 12-129,-5 10-258,-5 6-258,1 9-645,-8-9-516,13 6-1548,0-14-1935,4-14-129,9-14-258</inkml:trace>
          <inkml:trace contextRef="#ctx0" brushRef="#br0" timeOffset="192027.1377">6531 4343 2193,'33'7'4773,"-20"3"387,1 3-1677,7 9-1548,-10-10-387,8 9-774,-6-5-258,2 2-774,2 4-387,-8-11-1548,7 4-2193,0 1-387,-7-4-645</inkml:trace>
        </inkml:traceGroup>
      </inkml:traceGroup>
    </inkml:traceGroup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2:01:54.573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 contextRef="#ctx0" brushRef="#br0">-4 0 10836,'3'37'5031,"-3"-37"-3999,0 0-1032,0 0-5160,-4-23-774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2:03:07.207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AC687591-97CF-4700-956D-EDD73D75FBE9}" emma:medium="tactile" emma:mode="ink">
          <msink:context xmlns:msink="http://schemas.microsoft.com/ink/2010/main" type="inkDrawing" rotatedBoundingBox="1257,5259 1430,8296 1376,8300 1203,5262" semanticType="callout" shapeName="Other">
            <msink:sourceLink direction="with" ref="{226C8418-1912-4664-999A-4195C588A880}"/>
            <msink:sourceLink direction="with" ref="{F7A585C0-F7D1-4801-91DA-B24880D8A4F6}"/>
          </msink:context>
        </emma:interpretation>
      </emma:emma>
    </inkml:annotationXML>
    <inkml:trace contextRef="#ctx0" brushRef="#br0">10-12 6837,'-1'-9'5160,"1"9"-516,0 0-258,0 0-2709,0 0-1161,-10 7-129,10 9-129,0 0 0,4 5-129,-2 3 258,2 7-258,-1 1 129,1 5-129,-2 3 0,2 3 0,0 3 129,-2 5-258,-1 2 258,3 6 0,-3 0-129,0 5 129,-1-1 129,1 3-129,-1-2 0,3 1-129,-1-4 129,1 1-129,2-3 129,2 2-258,1-1 0,2-1 129,-3 0-129,3 2 0,0 1 0,-2 1 0,-3 3 0,1 4 0,-4 2 0,1 8 0,-1 6 0,0 5-129,0 4 129,0 7-129,0 8 0,0 2-258,3 14-645,-5 2-3225,3 15-774,0 4-387,-3 0-645</inkml:trace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2:03:08.299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F7A585C0-F7D1-4801-91DA-B24880D8A4F6}" emma:medium="tactile" emma:mode="ink">
          <msink:context xmlns:msink="http://schemas.microsoft.com/ink/2010/main" type="inkDrawing" rotatedBoundingBox="595,6829 5766,6608 5769,6679 598,6901" semanticType="underline" shapeName="Other">
            <msink:sourceLink direction="with" ref="{83FFF8AC-A137-4B88-8954-ED4063D732E6}"/>
            <msink:destinationLink direction="with" ref="{AC687591-97CF-4700-956D-EDD73D75FBE9}"/>
            <msink:destinationLink direction="with" ref="{194C3C53-66D7-4F9D-87E5-6857D778A782}"/>
          </msink:context>
        </emma:interpretation>
      </emma:emma>
    </inkml:annotationXML>
    <inkml:trace contextRef="#ctx0" brushRef="#br0">-4 242 5934,'-4'9'5160,"3"1"-645,1-10-387,0 10-1677,0-10-2322,11 1-129,-2-1 258,7 2 0,1-2-129,6 1 129,0-1 129,7 0 0,2-2-129,4 0 129,-1-4-129,3 3-258,-1-4 129,3 4 0,3-3-129,4 2 129,0 0-129,5 1 129,2-1 0,2 1-129,2-1 0,4 0 129,-2-3-129,4 2 0,-1-1 129,4-1-129,3-1 129,3 2-129,2-2 129,1 2 0,1 1 0,1 1 0,-1-2-129,2 3 129,-1-1-129,3 2 129,0 0-129,0 0 129,0 1-129,2 1 0,1 0 0,-1 0 0,1 0 0,0 0 0,0 0 0,2 0 129,0 0-129,0 0-129,1-1 129,-2 1-129,4 0 258,0 0 0,-1 0 0,3 0-387,-1-1 387,-1 0 129,2-2 0,7 0 0,-5 0-129,0 0 129,-1-2-129,-1 0 129,1 1 0,1-2-258,-4 1 0,-2-1 129,-2-2-129,-3-2 0,-3 2-129,0-2 129,-6-1-258,-5 1-129,-1 3-258,-15-10-1290,8 14-2709,-16-4-645,-7 6-516,-9-3-516</inkml:trace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2:03:12.589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194C3C53-66D7-4F9D-87E5-6857D778A782}" emma:medium="tactile" emma:mode="ink">
          <msink:context xmlns:msink="http://schemas.microsoft.com/ink/2010/main" type="inkDrawing" rotatedBoundingBox="1708,5170 3774,6883 3015,7798 949,6086" semanticType="callout" shapeName="Other">
            <msink:sourceLink direction="with" ref="{226C8418-1912-4664-999A-4195C588A880}"/>
            <msink:sourceLink direction="with" ref="{F7A585C0-F7D1-4801-91DA-B24880D8A4F6}"/>
          </msink:context>
        </emma:interpretation>
      </emma:emma>
    </inkml:annotationXML>
    <inkml:trace contextRef="#ctx0" brushRef="#br0">8-1 1032,'-10'1'1935,"10"-1"-516,0 0-129,0 0-516,0 0 0,9 4-387,-9-4-258,16 1-129,-7 0-129,3-1 0,2 1 0,1 0 129,-3 0 0,3 1 0,-4-1 0,1 2 129,-2-2-129,-2 2 129,2-1-129,-1 1 0,-9-3 129,18 9-129,-9-4 0,1 0 0,1 2 0,0-1 0,0 1-129,0-1 129,2 2 0,-1-1 129,0 2-129,0-2 258,0 1-258,-1 0 258,-1-1 0,2 1-129,-3 0 258,3-1-129,-2 1-129,1 1 0,-1-2 258,1 5-258,-2-4 0,1 3 129,-10-11 0,17 19 0,-9-10-129,1 3 129,-1-3-129,1 2 258,0-2-258,-1 1 0,1-1 0,0 3 129,0-3 0,0 1-129,-2-1 0,2 1 0,-1-1 129,-1 1-129,2 0 258,-2 1-387,0-1 258,2 1-129,-2 1 129,2-2-258,-2 2 129,1-2 0,-1 1 129,0 0-129,1 0 0,-1 1 0,1-2-129,-1 2 129,-1-2 0,0 1-129,1-1 0,1 1 129,-1 0-129,1-2 129,-2 4-258,3-2 258,-1 2 0,11 12-387,-19-25-387,18 28-258,-18-28 129,0 0 0,16 32 0,-1-4 0,-15-28-258,2 17 645,4-3 516,-2-1 0,2 2-129,0-3 129,0 4 0,-2-1 0,3 2 129,-1-1-258,1 3 129,-1-1-129,1 1 0,1 0 129,0 0-129,-1-3 129,1 1-129,-1-1 129,0 0-129,0-3 0,0-1 0,-1 1 0,0-1-129,2 1 129,-2 1-129,1-3 129,1 1-129,-1 1 0,-1-1-129,2 0 258,-3 0 0,1-1-129,-1 0 129,1-2 0,-2 1 0,1 0 0,2-1 0,-2 1 0,1 0 0,-1 0 0,2-1 0,-2 3 0,2-3 0,-2 2 0,-5-11 0,8 19 129,-8-19-129,9 18 0,-5-9 0,-4-9 0,7 15 258,-7-15-258,7 18 0,-3-8-258,0 2 129,4 0 129,-1-1 0,1 3-129,0-2 129,0 0 0,-1 1 0,1-3 0,-1 0 0,-7-10 129,7 16-129,-7-16 129,9 13-129,-9-13 0,6 12 0,-6-12 0,7 10 258,-7-10-516,0 0 258,10 12 0,-10-12 0,8 11 0,-8-11 0,7 9 0,-7-9 0,8 9 0,-8-9 0,7 12-129,-7-12 129,8 10 0,-8-10 0,10 9 0,-10-9 0,10 10-129,-10-10 129,8 7 0,-8-7 0,10 8 0,-10-8 0,9 8 0,-9-8 0,11 9 0,-11-9-129,9 7 129,-9-7 0,11 10-129,-11-10 129,10 8 0,-10-8 0,10 6 0,-10-6 0,11 7 0,-11-7 129,11 4-129,-11-4 129,10 5-129,-10-5 0,10 5 0,-10-5 0,10 2 129,-10-2-258,11 2 129,-11-2 0,10 2 0,-10-2 0,14 3 0,-14-3-129,15 3 0,-15-3 0,16 4 129,-16-4 0,18 5 0,-9-4 0,1 1 0,-1-2 129,-9 0 0,15 2-129,-15-2 0,14 1 129,-14-1-129,10 2 0,-10-2 129,11 1-258,-11-1 258,10 0-129,-10 0 0,12 0 0,-12 0 0,11 0 0,-11 0 0,13 0 0,-13 0 0,15-4 0,-15 4 0,14-5 129,-14 5-258,16-7 129,-6 2 0,-10 5 0,18-9 0,-8 3 0,0 1 0,2 0 0,-3-2 0,3 0 0,-3 1 0,3 0 129,-12 6-129,18-15 0,-10 4 258,2 2-516,1-1 516,-2 0-258,3 1 0,-2-2 129,3 0-129,-3 2 0,2-2 129,-2 1-129,0 1 0,0 0 129,0-2-129,1 1 0,0-1 129,0 0-129,-2 1 129,1 1-129,0-3 0,0 3 129,0-2-129,0 3 258,1-3-258,-1 3 129,1-3-129,1 1 129,-1 0 0,0 1-129,-2-1 129,3 4 0,-5-4 0,3 3-129,-4-2 258,4 1-129,-10 8 0,17-14-129,-17 14 129,15-17-129,-15 17 129,18-15-129,-9 5 0,3 2 0,-3-1 129,3 2-129,-1-3 387,-2 3-258,1-3 129,1 2 0,0 1-129,0 1 129,-2-1 0,3 2-129,-1 0 0,3 1-129,-2 2 0,0-1 0,1 1 0,0 1 0,2 0 0,-1 0 0,2-1 0,24 2-1161,-13-7-2709,8 3-516,-5-5 129</inkml:trace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2:03:41.206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2C6DE911-D934-484B-82F3-0D45D064A704}" emma:medium="tactile" emma:mode="ink">
          <msink:context xmlns:msink="http://schemas.microsoft.com/ink/2010/main" type="inkDrawing" rotatedBoundingBox="7751,4667 7975,7472 7946,7474 7723,4669" semanticType="callout" shapeName="Other">
            <msink:sourceLink direction="with" ref="{DF50B860-9CFB-4000-B811-2C8E8AB3AC50}"/>
            <msink:sourceLink direction="with" ref="{373810D6-4D64-4DAE-B6B0-5A509E3916CD}"/>
          </msink:context>
        </emma:interpretation>
      </emma:emma>
    </inkml:annotationXML>
    <inkml:trace contextRef="#ctx0" brushRef="#br0">1-1 3612,'0'0'4902,"0"5"-387,4 7-2322,-4-12-903,2 28-258,-2-8 129,3 12-516,-3-1 0,4 10-258,-3 2 129,2 6-129,-3-1-129,3 5 258,-2 1-516,3 1 258,-3 0-258,1 3 129,3 3 0,-1-1-258,2 0 258,0 1-258,0 0 258,0 1-258,-1 1 129,1 1 0,1-5-129,-2 2 129,2 2 129,0 0-129,1-1 0,-1 0 0,2 2 0,-1 1 129,-1 3-129,0 0 0,-1-1-129,0 0 258,-1 2-129,-1-2 0,-1-1 0,0-1 0,2 0 0,-2 1-129,1 2 129,-2-3-129,2 1-129,-3-5-129,3 3-129,-4-11-645,7 5-1032,-7-7-2580,0-12-258,3 0-387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25:23.154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0431DD1-11F8-4AC6-A4AF-150FA8EFCA7E}" emma:medium="tactile" emma:mode="ink">
          <msink:context xmlns:msink="http://schemas.microsoft.com/ink/2010/main" type="inkDrawing" rotatedBoundingBox="14435,3341 18101,6756 17285,7632 13618,4217" semanticType="callout" shapeName="Other">
            <msink:sourceLink direction="with" ref="{90F213B5-6089-49DD-A306-90C2912486A9}"/>
          </msink:context>
        </emma:interpretation>
      </emma:emma>
    </inkml:annotationXML>
    <inkml:trace contextRef="#ctx0" brushRef="#br0">13-15 4257,'12'-3'4902,"-12"3"-258,0 0 0,-4 6-3354,4 21-129,-5-1 258,5 21-258,-6 1 129,6 25-645,-7 9 0,7 16-258,-2 9-129,2 14-129,2 0-129,11 8 129,5 2 0,9 0-129,8-1 0,9-1-129,7-2 258,12-1-129,10 2 0,9 0 0,13-2 0,10-4 0,9 0 129,11-4 0,13-1-129,12-2 0,12-6 129,8 1-129,4-8 129,9-5-129,6-8-258,0-4 129,-7-11 0,-5-13-129,-9-8 129,-12-15-129,-8-7 129,-19-11-129,-15-8 129,-14-10 0,-13-2-129,-19-11-516,-10 6-1032,-28-15-3225,-12-1 0,-16-3-516,-12 4-258</inkml:trace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2:03:42.345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373810D6-4D64-4DAE-B6B0-5A509E3916CD}" emma:medium="tactile" emma:mode="ink">
          <msink:context xmlns:msink="http://schemas.microsoft.com/ink/2010/main" type="inkDrawing" rotatedBoundingBox="7309,6311 12391,5944 12395,5997 7313,6364" semanticType="callout" shapeName="Other">
            <msink:destinationLink direction="with" ref="{2C6DE911-D934-484B-82F3-0D45D064A704}"/>
            <msink:destinationLink direction="with" ref="{56C16887-0696-49C1-8784-DE4B8F4841C6}"/>
          </msink:context>
        </emma:interpretation>
      </emma:emma>
    </inkml:annotationXML>
    <inkml:trace contextRef="#ctx0" brushRef="#br0">0 379 3612,'20'-1'4386,"-10"1"-2580,1 0-516,8 0-129,-3-1 129,12 1 0,-4-3-387,6 3-387,-1-7 129,4 4-258,-2-3 0,3 1-258,1-2 129,3 3-129,-3-3 387,6 3-258,0-1 0,3 1 0,0-1 129,4 2 0,-4-5 0,7 3 0,0-3-129,1 3 0,-2-4 129,4 3-129,-1-2 0,3 3-129,3 0 0,1 0 0,0 1 0,0 2 0,2-1-129,1 1 0,0 1 129,0-1-129,-1-1 0,1-1 129,3 1-129,1-1 0,2-1 0,-2 0 129,3 0-129,1 1 129,-2 1-129,-1-1 0,-2-1 129,2 0-129,0 0 129,0 1-129,1-4 0,0 3 0,0-3 129,2 3 0,-1 0-129,1 0 129,0-1-258,2 3 258,2-1-129,3 0 0,0-2-129,2 2 129,0-2 0,1 1 0,0 0 0,-2 0 129,2 1-129,0-1 129,-1 2-129,1-2 258,-2 0-258,1 1 0,0 0 129,1 0-129,-2-3 0,-1 2 0,0 0 129,-5 0-129,1 0 0,-5 1 129,-5-2-129,-6 0-129,-4 2 0,-11-1-387,-1 5-387,-16-8-2193,0 7-1935,-10 1-774,-7 0-129</inkml:trace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2:03:43.093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56C16887-0696-49C1-8784-DE4B8F4841C6}" emma:medium="tactile" emma:mode="ink">
          <msink:context xmlns:msink="http://schemas.microsoft.com/ink/2010/main" type="inkDrawing" rotatedBoundingBox="12108,5791 12476,6064 12241,6380 11874,6107" semanticType="callout" shapeName="Other">
            <msink:sourceLink direction="with" ref="{373810D6-4D64-4DAE-B6B0-5A509E3916CD}"/>
          </msink:context>
        </emma:interpretation>
      </emma:emma>
    </inkml:annotationXML>
    <inkml:trace contextRef="#ctx0" brushRef="#br0">4-3 3483,'-10'0'5160,"10"0"-387,0 9-2451,0-9-903,0 0-387,0 0 0,10 11-387,-1-3-258,10 5 0,1 0 0,5 5-129,0-1 0,3 4-129,0-2 129,1 1-258,0-3 129,-3-2-129,-1-3 0,1 0 0,-3-4-129,-2-2 129,-2 0 129,-6-3-129,-2-1 129,-11-2 0,12 1 0,-12-1 0,0 0 129,-9 2-129,-4 0 129,-1 4-129,-9 5 0,-4 6-129,-4 8-387,-14-6-1161,4 14-2709,-10 1-903,-5-1-516,-2 2 0</inkml:trace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2:03:45.933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7A2CA5A3-4012-4CF3-AE15-EBB8303A628E}" emma:medium="tactile" emma:mode="ink">
          <msink:context xmlns:msink="http://schemas.microsoft.com/ink/2010/main" type="inkDrawing" rotatedBoundingBox="7990,4751 9419,6880 9103,7093 7673,4964" semanticType="callout" shapeName="Other">
            <msink:sourceLink direction="with" ref="{DF50B860-9CFB-4000-B811-2C8E8AB3AC50}"/>
          </msink:context>
        </emma:interpretation>
      </emma:emma>
    </inkml:annotationXML>
    <inkml:trace contextRef="#ctx0" brushRef="#br0">8 20 2580,'0'0'3354,"-4"-9"-1161,4 9-516,0 0-516,-5-11-645,5 11-516,0 0 258,0 0-258,0 0-387,8-3 129,3 3 0,2 4-129,4 1 258,2-1 129,5 1 0,-1 1 0,2 1 0,3-1 0,-1 0 0,0 0 0,2 3 0,-1-1 0,-1 1 0,2 1 0,-4 0 0,2 0 0,-5 1 0,1 1 0,-2-1 0,-1 3 0,-3-2 0,0 3 0,-2-3 0,-1 1 0,-1 0 0,0-1 0,-1 1 0,0-2 0,-1 1 0,1-2 0,-1 2 0,3 0 0,-2-1 0,-1 3 0,2-1 129,-2 2-129,2-2 0,-2 2 0,1-2 0,-3 3 258,1-4-258,-1 2 0,-1 0 0,1 1 0,-2-2 129,1 1-129,1 0 129,1 1 0,-1 0-129,0 1 0,-1 0 129,2 1-258,2-2 129,-4 2-129,0-3 129,-1 2 0,0 0 0,1-3 0,-1 2 129,-1-1-129,-1 3 0,1-2 129,0 4-129,2-1 0,0 2 0,2 1 0,1 1 0,-1-1 129,1 2-129,0-1 129,-2-1 129,2 0-129,-3-2 0,1 2 129,-1-3-129,1 4 258,-3-3-258,4 3 0,-2-2 129,1 2-129,-1-1 387,1 1-387,-2-2 258,1-1-129,-1 0 258,1 1-387,-2-3 129,1 2-129,0-2 0,1 2 0,0-2-129,1 2 129,0-2 0,0 1 129,0 0-129,-1 0 0,0-1 0,1 1 129,-2-1-129,2 1 0,-1-3 0,2 1 129,-3 1-258,5 0 129,-5-1 0,1 0 0,0-2-129,0 1 258,-2 0-129,2-1 0,-1-1 0,0 1 0,0-2 0,1 2-129,-1-3 129,1 3 0,0-4-129,0 1 129,1-1 0,1 0-129,0-2 129,0 2-129,1-4 129,-2 3 0,0-3-129,1 2 0,-10-8 129,15 13 0,-15-13-129,15 11 0,-15-11 258,12 13-129,-12-13 0,12 13 0,-12-13 0,13 13-129,-13-13 129,15 11-129,-15-11 0,12 10 0,-12-10-129,13 6 258,-13-6-129,10 5 0,-10-5 0,12 6 0,-12-6 0,12 5 0,-12-5 0,12 3 0,-12-3 129,11 4-129,-11-4 0,11 1 0,-11-1 0,12 1 0,-12-1 0,13 3 0,-13-3 0,15 2 0,-15-2 0,14 2 0,-14-2 0,11 1 0,-11-1 0,12 1 0,-12-1 0,9 2 0,-9-2 0,0 0-129,9 2 129,-9-2-129,0 0-258,0 0-903,0 0-2322,14 2-1161,-14-2-645,0 0 129</inkml:trace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2:03:47.867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7B53988E-6771-4FCB-B798-A86FFA90CAA1}" emma:medium="tactile" emma:mode="ink">
          <msink:context xmlns:msink="http://schemas.microsoft.com/ink/2010/main" type="inkDrawing" rotatedBoundingBox="9381,6446 10631,6535 10603,6934 9353,6844" semanticType="callout" shapeName="Other">
            <msink:sourceLink direction="with" ref="{DF50B860-9CFB-4000-B811-2C8E8AB3AC50}"/>
            <msink:sourceLink direction="with" ref="{48B39D53-50AE-4E3F-8E99-3DB66BF80E26}"/>
          </msink:context>
        </emma:interpretation>
      </emma:emma>
    </inkml:annotationXML>
    <inkml:trace contextRef="#ctx0" brushRef="#br0">0 368 1,'0'0'128,"0"0"1,9-4 129,-9 4 0,0 0-129,10-6 129,-10 6 129,12-11-129,-12 11 129,14-17-129,-6 7-129,0-3-129,1 2 129,0-1-129,2-1 0,-2 2-129,0-2 129,0 3 0,0 0 129,1 2 258,-3-2-129,-7 10 258,13-18-258,-13 18 258,13-15-258,-13 15 0,14-15-129,-14 15 258,17-17-258,-17 17 0,19-16 0,-19 16 129,18-14 129,-18 14-129,18-15 129,-18 15-129,16-17 258,-16 17-129,17-15 258,-9 6-258,2 3 258,-10 6-129,15-12-129,-15 12-129,13-11 129,-13 11-129,12-8-129,-12 8 0,12-7 0,-12 7 0,13-6 129,-13 6-258,19-4 129,-10 2-129,2 1 129,0 0 0,2 1 0,-1 0 0,3 0 0,-2 2 258,2 2-387,-2-1 129,0 2 0,0 0 0,0 0-129,-1-1 129,-1 0 0,-3 2-129,4 0 129,-12-6 0,17 14 129,-17-14-129,13 13 0,-13-13 0,13 16 0,-13-16 0,12 16-129,-12-16 129,16 16-129,-16-16 129,16 20 0,-16-20 0,21 20-129,-13-10 258,4 2-129,-2-2-129,0 2 129,1-1 0,1 2 0,-1-1 0,0 2 0,1-1 129,1 1 0,-1-2 0,3 0-129,-2-2 387,1-1-387,-2-3 258,4 1-129,0-6-129,1 1 258,-2-2-258,4-2 129,-1-6-258,4 2 129,-2-3 0,2-2 0,-1-1-129,0 1 0,1-1 129,0 3-129,-2-2 129,-1 1-129,-1 1 0,-1-1 0,-2 0 0,-3 1 0,1 2-258,-5-5-516,8 11-1290,-16 1-2709,13-1-258,-13 1-387</inkml:trace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2:03:48.881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CDC5CD6A-0CCE-4626-B70D-FE18BA575954}" emma:medium="tactile" emma:mode="ink">
          <msink:context xmlns:msink="http://schemas.microsoft.com/ink/2010/main" type="inkDrawing" rotatedBoundingBox="10389,6541 11319,4303 11593,4417 10662,6655" semanticType="callout" shapeName="Other">
            <msink:sourceLink direction="with" ref="{162E8003-8A23-45CA-ADC9-6D5C3C78DBCA}"/>
            <msink:sourceLink direction="with" ref="{48B39D53-50AE-4E3F-8E99-3DB66BF80E26}"/>
          </msink:context>
        </emma:interpretation>
      </emma:emma>
    </inkml:annotationXML>
    <inkml:trace contextRef="#ctx0" brushRef="#br0">-3 2213 774,'0'0'2838,"0"0"-645,0 0-387,0 0-774,0 0-258,0 0-258,0-9-258,0 9 258,0 0 0,0-13 129,0 13-129,4-11 258,-4 11-129,5-14-258,-1 4 0,-2-2-129,5 0 0,0-4-258,0 2 129,0-3-129,4 0 0,-3 0 129,2 1 0,0-3 0,-1 2 129,-1 0 0,1 0 129,-4-4-129,4 3 129,-6-5 0,5 0-129,-5-4 129,2 2-129,-3-7 0,2 1-129,-4-4 129,1 0-258,-1-2 129,0 0 0,0 2-129,0 0 0,0 1 129,0 1-129,2 2 0,1 0 129,3 3-129,1 0 129,2-1 0,0 0 0,-1-1 0,4 0 129,-2-3 0,0-2 0,0-2 0,1 3 129,1-5 0,1 4-129,0-1-129,1 2 129,-2 1-129,3 3 0,-3 0 0,2 0-129,-3 3 129,1-3-129,0 0 129,4-2 0,-2-1-129,3 1 129,0-2 0,3-1-129,1-3 0,4 5 129,-2 1-129,1 0 129,1 2-129,2 0 129,-1 1-129,1 2 129,1 0 0,-3-3-129,3 0 129,-1-2-129,-1 2 258,2-1-129,-2 1 0,-1 1-129,-3 3 129,-2 4 0,0 5-129,-4 3 129,-3 3-129,-4 4 0,0 4-129,-9 3-387,14 7-1677,-14 5-2709,0 4-516,-8 3-387,-4-1-258</inkml:trace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2:03:49.645"/>
    </inkml:context>
    <inkml:brush xml:id="br0">
      <inkml:brushProperty name="width" value="0.05833" units="cm"/>
      <inkml:brushProperty name="height" value="0.05833" units="cm"/>
      <inkml:brushProperty name="fitToCurve" value="1"/>
    </inkml:brush>
    <inkml:context xml:id="ctx1">
      <inkml:inkSource xml:id="inkSrc2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96.78027" units="1/in"/>
          <inkml:channelProperty channel="Y" name="resolution" value="5041.07666" units="1/in"/>
          <inkml:channelProperty channel="F" name="resolution" value="0" units="1/dev"/>
        </inkml:channelProperties>
      </inkml:inkSource>
      <inkml:timestamp xml:id="ts1" timeString="2013-10-07T02:02:05.290"/>
    </inkml:context>
  </inkml:definitions>
  <inkml:traceGroup>
    <inkml:annotationXML>
      <emma:emma xmlns:emma="http://www.w3.org/2003/04/emma" version="1.0">
        <emma:interpretation id="{9E9F8086-DBE5-46FB-A657-CBEDD1C165F8}" emma:medium="tactile" emma:mode="ink">
          <msink:context xmlns:msink="http://schemas.microsoft.com/ink/2010/main" type="writingRegion" rotatedBoundingBox="13969,4167 14502,4167 14502,4812 13969,4812"/>
        </emma:interpretation>
      </emma:emma>
    </inkml:annotationXML>
    <inkml:traceGroup>
      <inkml:annotationXML>
        <emma:emma xmlns:emma="http://www.w3.org/2003/04/emma" version="1.0">
          <emma:interpretation id="{60A58F8D-E258-45EA-8D2F-246ADE3FD75B}" emma:medium="tactile" emma:mode="ink">
            <msink:context xmlns:msink="http://schemas.microsoft.com/ink/2010/main" type="paragraph" rotatedBoundingBox="13969,4167 14502,4167 14502,4812 13969,48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650E6D-802F-42FA-9B66-1F97007B75D9}" emma:medium="tactile" emma:mode="ink">
              <msink:context xmlns:msink="http://schemas.microsoft.com/ink/2010/main" type="line" rotatedBoundingBox="13969,4167 14502,4167 14502,4812 13969,4812"/>
            </emma:interpretation>
          </emma:emma>
        </inkml:annotationXML>
        <inkml:traceGroup>
          <inkml:annotationXML>
            <emma:emma xmlns:emma="http://www.w3.org/2003/04/emma" version="1.0">
              <emma:interpretation id="{308E9DB3-7ECD-4E07-8F54-ACBDE97F35B8}" emma:medium="tactile" emma:mode="ink">
                <msink:context xmlns:msink="http://schemas.microsoft.com/ink/2010/main" type="inkWord" rotatedBoundingBox="13969,4167 14502,4167 14502,4812 13969,4812">
                  <msink:destinationLink direction="with" ref="{8EDC1159-2ED4-4DC4-83EE-B3E454699020}"/>
                  <msink:destinationLink direction="with" ref="{3C61AA55-0501-49B4-A121-2E98C6FCF7BA}"/>
                </msink:context>
              </emma:interpretation>
              <emma:one-of disjunction-type="recognition" id="oneOf0">
                <emma:interpretation id="interp0" emma:lang="zh-CN" emma:confidence="0">
                  <emma:literal>心</emma:literal>
                </emma:interpretation>
                <emma:interpretation id="interp1" emma:lang="zh-CN" emma:confidence="0">
                  <emma:literal>F</emma:literal>
                </emma:interpretation>
                <emma:interpretation id="interp2" emma:lang="zh-CN" emma:confidence="0">
                  <emma:literal>这</emma:literal>
                </emma:interpretation>
                <emma:interpretation id="interp3" emma:lang="zh-CN" emma:confidence="0">
                  <emma:literal>f</emma:literal>
                </emma:interpretation>
                <emma:interpretation id="interp4" emma:lang="zh-CN" emma:confidence="0">
                  <emma:literal>义</emma:literal>
                </emma:interpretation>
              </emma:one-of>
            </emma:emma>
          </inkml:annotationXML>
          <inkml:trace contextRef="#ctx0" brushRef="#br0">262 58 3612,'5'-31'5676,"-4"20"-516,-1 11-258,-5-17-2322,-2 23-1806,-13 6-258,0 14-258,-8 6-129,-5 8-516,2 13-387,-9-6-1290,16 8-2193,-3-5-645,8-7-387,5-11 0</inkml:trace>
          <inkml:trace contextRef="#ctx0" brushRef="#br0" timeOffset="202.8003">143 223 7353,'24'-4'5031,"-9"4"-129,1 1-1290,-2-1-2967,12 0-129,-1 0-258,8 2 0,1 3-387,1-2-387,9 13-1290,-12-7-1806,3 0-1161,-3 5-645,-7-2 129</inkml:trace>
          <inkml:trace contextRef="#ctx1" brushRef="#br0">494 629 0,'0'0'0</inkml:trace>
        </inkml:traceGroup>
      </inkml:traceGroup>
    </inkml:traceGroup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2:03:51.299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69FBC2AC-5081-428C-B27F-9B5C9D84D4E4}" emma:medium="tactile" emma:mode="ink">
          <msink:context xmlns:msink="http://schemas.microsoft.com/ink/2010/main" type="inkDrawing" rotatedBoundingBox="13690,5811 18397,5837 18397,5989 13689,5963" shapeName="Other">
            <msink:destinationLink direction="with" ref="{3C61AA55-0501-49B4-A121-2E98C6FCF7BA}"/>
          </msink:context>
        </emma:interpretation>
      </emma:emma>
    </inkml:annotationXML>
    <inkml:trace contextRef="#ctx0" brushRef="#br0">-12 95 2193,'0'-18'4515,"0"18"0,15-3-129,-15 3-3483,13 0-774,4 1 0,2-1 129,8 4 258,3-4 0,10 6 129,0-6 0,8 3-129,-3-3 129,10 0-258,-3-6 129,6 3-258,-2-4 258,7 4-129,1-4-129,8 6 0,1-3 0,4 4 0,3-4-129,4 3 129,4-3 0,5 1 129,1-4-258,3-1 129,-1 1 0,5 2 0,-2-1 0,7 2 0,0-1 0,1 3-129,0 1 129,1 1-129,4 0 0,1 0 0,5 2 0,-3 1 0,2 2 0,-4-2 129,2 0-129,2 1 129,-1-1-129,-4 2 0,0-1 129,-5 0-129,-3-2 0,-2 3 129,-1 0-129,-4 3 0,-7-2 0,-3 3 0,-6 0-129,-5-1 129,-5 4-129,-7-3-129,-7 4-129,-11-7-516,2 12-1290,-19-11-3096,-1 1 0,-11-6-387,-5-1-387</inkml:trace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2:03:50.410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8EDC1159-2ED4-4DC4-83EE-B3E454699020}" emma:medium="tactile" emma:mode="ink">
          <msink:context xmlns:msink="http://schemas.microsoft.com/ink/2010/main" type="inkDrawing" rotatedBoundingBox="14071,7074 14088,4301 14190,4301 14173,7075" semanticType="callout" shapeName="Other">
            <msink:sourceLink direction="with" ref="{308E9DB3-7ECD-4E07-8F54-ACBDE97F35B8}"/>
            <msink:sourceLink direction="with" ref="{48B39D53-50AE-4E3F-8E99-3DB66BF80E26}"/>
          </msink:context>
        </emma:interpretation>
      </emma:emma>
    </inkml:annotationXML>
    <inkml:trace contextRef="#ctx0" brushRef="#br0">102 0 1548,'0'0'4386,"0"0"129,0 0-387,-14 3-2838,12 13-387,-5 4-258,4 8-129,-4 3 0,2 9-129,-2 2 0,2 8 0,-1-3-129,1 5 0,0 0 0,2 5-129,-2 1 129,1 3-129,-2 2 0,1 7 0,0 2 0,1 4 0,-1 1-129,1 3 129,3-2-129,1-1 0,2 1 129,5-1-129,0-1 258,2 0-129,-1-4 0,0 1 129,-2-5 129,-1 3-129,-1-8 0,-3-1 0,0-3 0,-1-2-129,0-1 0,0 1-129,0 0 0,0 0 129,-4-1-258,1 1 129,-1-3 0,1 1-129,-1-4 0,2-2-387,2 7-645,-2-11-2322,2 5-1677,1-3 0,3-3-645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96.78027" units="1/in"/>
          <inkml:channelProperty channel="Y" name="resolution" value="5041.07666" units="1/in"/>
          <inkml:channelProperty channel="F" name="resolution" value="0" units="1/dev"/>
        </inkml:channelProperties>
      </inkml:inkSource>
      <inkml:timestamp xml:id="ts0" timeString="2013-10-07T02:03:41.253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05F52248-9E1A-4418-9615-BB56CED8DE06}" emma:medium="tactile" emma:mode="ink">
          <msink:context xmlns:msink="http://schemas.microsoft.com/ink/2010/main" type="writingRegion" rotatedBoundingBox="13890,7065 13905,7065 13905,7080 13890,7080"/>
        </emma:interpretation>
      </emma:emma>
    </inkml:annotationXML>
    <inkml:traceGroup>
      <inkml:annotationXML>
        <emma:emma xmlns:emma="http://www.w3.org/2003/04/emma" version="1.0">
          <emma:interpretation id="{496CA56C-642D-458D-9412-BA1D44560C4D}" emma:medium="tactile" emma:mode="ink">
            <msink:context xmlns:msink="http://schemas.microsoft.com/ink/2010/main" type="paragraph" rotatedBoundingBox="13890,7065 13905,7065 13905,7080 13890,70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80CA33-0707-4AC9-9CDC-FE7D6DC9CD8F}" emma:medium="tactile" emma:mode="ink">
              <msink:context xmlns:msink="http://schemas.microsoft.com/ink/2010/main" type="line" rotatedBoundingBox="13890,7065 13905,7065 13905,7080 13890,7080"/>
            </emma:interpretation>
          </emma:emma>
        </inkml:annotationXML>
        <inkml:traceGroup>
          <inkml:annotationXML>
            <emma:emma xmlns:emma="http://www.w3.org/2003/04/emma" version="1.0">
              <emma:interpretation id="{48B39D53-50AE-4E3F-8E99-3DB66BF80E26}" emma:medium="tactile" emma:mode="ink">
                <msink:context xmlns:msink="http://schemas.microsoft.com/ink/2010/main" type="inkWord" rotatedBoundingBox="13890,7065 13905,7065 13905,7080 13890,7080">
                  <msink:destinationLink direction="with" ref="{8EDC1159-2ED4-4DC4-83EE-B3E454699020}"/>
                  <msink:destinationLink direction="with" ref="{CDC5CD6A-0CCE-4626-B70D-FE18BA575954}"/>
                  <msink:destinationLink direction="with" ref="{7B53988E-6771-4FCB-B798-A86FFA90CAA1}"/>
                </msink:context>
              </emma:interpretation>
              <emma:one-of disjunction-type="recognition" id="oneOf0">
                <emma:interpretation id="interp0" emma:lang="zh-CN" emma:confidence="0">
                  <emma:literal>.</emma:literal>
                </emma:interpretation>
                <emma:interpretation id="interp1" emma:lang="zh-CN" emma:confidence="0">
                  <emma:literal>‘</emma:literal>
                </emma:interpretation>
                <emma:interpretation id="interp2" emma:lang="zh-CN" emma:confidence="0">
                  <emma:literal>’</emma:literal>
                </emma:interpretation>
                <emma:interpretation id="interp3" emma:lang="zh-CN" emma:confidence="0">
                  <emma:literal>'</emma:literal>
                </emma:interpretation>
                <emma:interpretation id="interp4" emma:lang="zh-CN" emma:confidence="0">
                  <emma:literal>·</emma:literal>
                </emma:interpretation>
              </emma:one-of>
            </emma:emma>
          </inkml:annotationXML>
          <inkml:trace contextRef="#ctx0" brushRef="#br0">12722 6730 0,'0'0'0,"0"0"0,0 0 0,0 0 0,0 0 0,0 0 0</inkml:trace>
        </inkml:traceGroup>
      </inkml:traceGroup>
    </inkml:traceGroup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2:03:51.627"/>
    </inkml:context>
    <inkml:brush xml:id="br0">
      <inkml:brushProperty name="width" value="0.05833" units="cm"/>
      <inkml:brushProperty name="height" value="0.05833" units="cm"/>
      <inkml:brushProperty name="fitToCurve" value="1"/>
    </inkml:brush>
    <inkml:context xml:id="ctx1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96.78027" units="1/in"/>
          <inkml:channelProperty channel="Y" name="resolution" value="5041.07666" units="1/in"/>
          <inkml:channelProperty channel="F" name="resolution" value="0" units="1/dev"/>
        </inkml:channelProperties>
      </inkml:inkSource>
      <inkml:timestamp xml:id="ts1" timeString="2013-10-07T02:03:57.633"/>
    </inkml:context>
  </inkml:definitions>
  <inkml:traceGroup>
    <inkml:annotationXML>
      <emma:emma xmlns:emma="http://www.w3.org/2003/04/emma" version="1.0">
        <emma:interpretation id="{3E74E5B9-9663-4BC8-A8CC-3ACB48FD0F3E}" emma:medium="tactile" emma:mode="ink">
          <msink:context xmlns:msink="http://schemas.microsoft.com/ink/2010/main" type="writingRegion" rotatedBoundingBox="17998,5650 21570,5650 21570,8168 17998,8168"/>
        </emma:interpretation>
      </emma:emma>
    </inkml:annotationXML>
    <inkml:traceGroup>
      <inkml:annotationXML>
        <emma:emma xmlns:emma="http://www.w3.org/2003/04/emma" version="1.0">
          <emma:interpretation id="{D5EAA089-34BC-47E5-9556-5E405EB3BC4F}" emma:medium="tactile" emma:mode="ink">
            <msink:context xmlns:msink="http://schemas.microsoft.com/ink/2010/main" type="paragraph" rotatedBoundingBox="17998,5650 21570,5650 21570,8168 17998,81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C6B2305-0181-4F47-99B3-3F23595C2E94}" emma:medium="tactile" emma:mode="ink">
              <msink:context xmlns:msink="http://schemas.microsoft.com/ink/2010/main" type="line" rotatedBoundingBox="17998,5650 21570,5650 21570,8168 17998,8168"/>
            </emma:interpretation>
          </emma:emma>
        </inkml:annotationXML>
        <inkml:traceGroup>
          <inkml:annotationXML>
            <emma:emma xmlns:emma="http://www.w3.org/2003/04/emma" version="1.0">
              <emma:interpretation id="{8CE09B74-B9A3-48DB-97D4-95688B7EADF7}" emma:medium="tactile" emma:mode="ink">
                <msink:context xmlns:msink="http://schemas.microsoft.com/ink/2010/main" type="inkWord" rotatedBoundingBox="17998,5650 18372,5650 18372,6189 17998,6189"/>
              </emma:interpretation>
              <emma:one-of disjunction-type="recognition" id="oneOf0">
                <emma:interpretation id="interp0" emma:lang="zh-CN" emma:confidence="0">
                  <emma:literal>’</emma:literal>
                </emma:interpretation>
                <emma:interpretation id="interp1" emma:lang="zh-CN" emma:confidence="0">
                  <emma:literal>'</emma:literal>
                </emma:interpretation>
                <emma:interpretation id="interp2" emma:lang="zh-CN" emma:confidence="0">
                  <emma:literal>〉</emma:literal>
                </emma:interpretation>
                <emma:interpretation id="interp3" emma:lang="zh-CN" emma:confidence="0">
                  <emma:literal>广</emma:literal>
                </emma:interpretation>
                <emma:interpretation id="interp4" emma:lang="zh-CN" emma:confidence="0">
                  <emma:literal>;</emma:literal>
                </emma:interpretation>
              </emma:one-of>
            </emma:emma>
          </inkml:annotationXML>
          <inkml:trace contextRef="#ctx0" brushRef="#br0">-3317-2481 9804,'-9'-9'5289,"3"-4"-645,6 13 258,0 0-3870,0 0-516,12 0-129,-12 0-129,23 14 0,-8-5-129,3 3 0,-1 0 129,3 1-129,-4 2 129,-1 2 0,-8 1-129,-1 8 129,-7 3-129,-13 9 0,-10 4-258,-10 3-129,-3 7-516,-16-8-2064,2 6-2193,-5-7 0,2-8-516,4-10-258</inkml:trace>
        </inkml:traceGroup>
        <inkml:traceGroup>
          <inkml:annotationXML>
            <emma:emma xmlns:emma="http://www.w3.org/2003/04/emma" version="1.0">
              <emma:interpretation id="{7A0DA7BB-8B30-4C1E-BB60-BC7AA1902618}" emma:medium="tactile" emma:mode="ink">
                <msink:context xmlns:msink="http://schemas.microsoft.com/ink/2010/main" type="inkWord" rotatedBoundingBox="21555,8153 21570,8153 21570,8168 21555,8168"/>
              </emma:interpretation>
              <emma:one-of disjunction-type="recognition" id="oneOf1">
                <emma:interpretation id="interp5" emma:lang="zh-CN" emma:confidence="0">
                  <emma:literal>.</emma:literal>
                </emma:interpretation>
                <emma:interpretation id="interp6" emma:lang="zh-CN" emma:confidence="0">
                  <emma:literal>:</emma:literal>
                </emma:interpretation>
                <emma:interpretation id="interp7" emma:lang="zh-CN" emma:confidence="0">
                  <emma:literal>·</emma:literal>
                </emma:interpretation>
                <emma:interpretation id="interp8" emma:lang="zh-CN" emma:confidence="0">
                  <emma:literal>。</emma:literal>
                </emma:interpretation>
                <emma:interpretation id="interp9" emma:lang="zh-CN" emma:confidence="0">
                  <emma:literal>,</emma:literal>
                </emma:interpretation>
              </emma:one-of>
            </emma:emma>
          </inkml:annotationXML>
          <inkml:trace contextRef="#ctx1" brushRef="#br0">0 0 0,'0'0'0</inkml:trace>
        </inkml:traceGroup>
      </inkml:traceGroup>
    </inkml:traceGroup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25:53.559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2C76E40-70F7-46E7-A96E-9F2AC31C7E4D}" emma:medium="tactile" emma:mode="ink">
          <msink:context xmlns:msink="http://schemas.microsoft.com/ink/2010/main" type="inkDrawing" rotatedBoundingBox="15472,12274 19023,11691 19050,11858 15499,12441" semanticType="underline" shapeName="Other">
            <msink:sourceLink direction="with" ref="{575FCAB4-11F7-4A82-819A-C8B8D3C98B44}"/>
          </msink:context>
        </emma:interpretation>
      </emma:emma>
    </inkml:annotationXML>
    <inkml:trace contextRef="#ctx0" brushRef="#br0">0 654 5934,'69'-47'5934,"-13"25"-645,28 2-129,17-14-2064,31 13-2709,26-9 0,40-2 0,29-7-129,31-5 0,18-12 0,6 1-129,6-6 0,-7 5-129,-18 9 0,-30 6 0,-34 14-387,-42 12 129,-31 16-387,-42 7-516,-24 21-2967,-42-6-774,-18 5-516,-32-4-387</inkml:trace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2:04:00.207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3C61AA55-0501-49B4-A121-2E98C6FCF7BA}" emma:medium="tactile" emma:mode="ink">
          <msink:context xmlns:msink="http://schemas.microsoft.com/ink/2010/main" type="inkDrawing" rotatedBoundingBox="14025,4754 17134,4013 17602,5976 14492,6717" semanticType="callout" shapeName="Other">
            <msink:sourceLink direction="with" ref="{69FBC2AC-5081-428C-B27F-9B5C9D84D4E4}"/>
            <msink:sourceLink direction="with" ref="{308E9DB3-7ECD-4E07-8F54-ACBDE97F35B8}"/>
          </msink:context>
        </emma:interpretation>
      </emma:emma>
    </inkml:annotationXML>
    <inkml:trace contextRef="#ctx0" brushRef="#br0">0 0 1935,'0'0'3225,"0"0"-1935,0 0-258,0 0-129,0 0-258,0 0-129,0 0 0,0 0 129,0 0-258,0 0 387,0 0-387,12 1 258,-12-1-129,11 3 0,-11-3 0,12 5 129,-12-5-129,16 4 0,-16-4 0,20 4 0,-11-3-129,4 2 0,-1-1 129,3 1-258,-1-1 0,2 3-129,0-2 258,1 0-129,-2-1-129,1 2 0,0 0 129,0 0-129,-2 2 0,2 1-129,-1 0 0,-2 1 0,1 3 129,0-1-129,-2 1 0,1 2-129,-2-5 129,1 4 129,0-1-129,-1 1 0,2-1 129,-1 1-129,0-1 0,2 1 0,0 0 0,0 1 129,-1-1-129,1 2 0,0-1 0,-1 2 0,0-1 0,1 0 129,-3 1-129,1 0 0,-1 1 129,1-2-129,-1 1 0,0 1 0,-1 0 0,1 1 129,0 0-129,0 2 0,-1-2 0,-1 3 0,1-1 0,0 0 129,-1-2-129,1 0 0,-3 0 0,3-2 129,-2-1-129,1 2 129,-3-1-129,1 1 258,0 2-129,-1 0-129,0 1 129,0 0-129,-1 1 129,0 1-258,1-2 258,-1 1-129,1-2 0,1 1 129,-1-2-129,-1 2 129,1 0-129,-1 0 129,0 1-129,0 1 129,-1-3-129,0 2 0,0-1 0,1 2 0,-2-4 0,2-1 129,0 3-258,-1-1 258,0 0-129,0 1 0,1 0 0,-3-2 0,3 1 0,-1-1 0,1-1 129,-2-1-129,2 0 0,-1 0 0,0-2 0,1 0 0,0 1 0,0-1 0,1 1 0,-2-1 0,2 0 129,0-1 0,1 2 0,0 0 0,-2 0 0,1 1-129,2 0 258,-1 0-258,-1-1-129,1 0 129,1-1 0,0-2 129,0 1-258,1 0 258,2-1-129,1 1 0,-1 0 0,0 0 0,1 2 0,-1-2 0,2 0 0,-1-1 0,0 0 0,0-2 129,0 0-129,0-2 0,-1-3 0,0 2 0,-11-6 0,17 5 0,-7-4 129,-10-1-129,18 3 0,-9-3 0,1 1 0,1 0 0,0 1 0,0-1 0,1 0 0,-1 0 0,0 0 0,0-1 0,1 0 0,-2 0 0,0 0 0,3 0 0,-3-1 0,3-3 129,1 2-129,-2-1 0,4-1 0,-1-2 258,0 0-258,-1-1 0,2-2 129,-1-2-129,-1-4 129,1 0-129,-3 0 0,0-2 0,0 0 129,1-4-129,-2 1 0,0 2 129,-1-3-129,-1 0 0,1 0-129,-2 1 129,0-1-129,0 3 0,1-2 0,-1 1 129,-1 3-258,2-3 258,-1 0 0,1 0 0,-1-1 258,-1-1-258,2 1 0,-1-3 0,0-1 0,1 1 0,2-1 129,-1 1-129,2-2 0,0 0 0,3-1 129,-1-1-129,2-1 0,2 1 0,-2 0 0,1-1 129,1 1-129,0 1 0,-2-3-129,2 3 129,1-4-129,-2 2 129,2-2 0,0-1 0,2-1-129,1 0 129,0 1 129,2-2 0,-2-1 0,1 0-129,3-1 129,1 3-129,1-2 129,1 0-129,1 2 129,2 1-129,3 2 129,0 1 0,0 1 0,0 1-129,-2 0 0,-3 3 0,-2 0 0,-4 5 129,-7 1-258,-2 3 258,-1 1-258,-7 2 0,-7 11-129,12-19-903,-1 18-2322,-11 1-1677,4-14-258,-4 14-645</inkml:trace>
    <inkml:trace contextRef="#ctx0" brushRef="#br0" timeOffset="13793.2242">2662 79 645,'0'0'3483,"-9"0"-1161,9 0-774,0 0-387,3-11-258,-3 11-129,12-14-258,-12 14 0,16-14-387,-5 7 0,1-2 0,1 3-129,3 1-129,1 0 129,1 0 129,-1 1-129,3 0 129,-2 1 258,1 0-129,0 2 0,-3 0-129,4 1 387,-5 0-387,2 1 129,-3 4-129,3 2-129,-2 0 129,-3 2-129,1 2 129,2 2 0,-1 1 129,2 3-129,1 3 129,0-2-258,3 5 258,-3-1-258,4-1 129,-5 1-129,3 0 129,-2 1-129,-1-2 129,-1 3-129,-1-2 129,0 0-129,-2-1 258,2-2-129,-1 0-129,1-5 0,0-1 0,0-5-129,2 4-1032,0 0-2838,-4-9 0,8 5-645</inkml:trace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2:03:23.141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83FFF8AC-A137-4B88-8954-ED4063D732E6}" emma:medium="tactile" emma:mode="ink">
          <msink:context xmlns:msink="http://schemas.microsoft.com/ink/2010/main" type="writingRegion" rotatedBoundingBox="3495,5610 5835,5610 5835,7175 3495,7175">
            <msink:destinationLink direction="with" ref="{F7A585C0-F7D1-4801-91DA-B24880D8A4F6}"/>
          </msink:context>
        </emma:interpretation>
      </emma:emma>
    </inkml:annotationXML>
    <inkml:traceGroup>
      <inkml:annotationXML>
        <emma:emma xmlns:emma="http://www.w3.org/2003/04/emma" version="1.0">
          <emma:interpretation id="{CCC7A0CB-D1F4-46C6-8FBB-98DB49185D46}" emma:medium="tactile" emma:mode="ink">
            <msink:context xmlns:msink="http://schemas.microsoft.com/ink/2010/main" type="paragraph" rotatedBoundingBox="3495,5610 5835,5610 5835,7175 3495,71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C6D5D7-4837-4D75-B35F-1943DFDDB7CA}" emma:medium="tactile" emma:mode="ink">
              <msink:context xmlns:msink="http://schemas.microsoft.com/ink/2010/main" type="line" rotatedBoundingBox="3495,5610 5835,5610 5835,7175 3495,7175"/>
            </emma:interpretation>
          </emma:emma>
        </inkml:annotationXML>
        <inkml:traceGroup>
          <inkml:annotationXML>
            <emma:emma xmlns:emma="http://www.w3.org/2003/04/emma" version="1.0">
              <emma:interpretation id="{028A5359-E542-4373-9259-408D023EDD5B}" emma:medium="tactile" emma:mode="ink">
                <msink:context xmlns:msink="http://schemas.microsoft.com/ink/2010/main" type="inkWord" rotatedBoundingBox="3562,6682 4658,6990 4585,7246 3490,6938">
                  <msink:destinationLink direction="with" ref="{9A679E90-EA7F-43A7-A526-02224C2A99C5}"/>
                </msink:context>
              </emma:interpretation>
              <emma:one-of disjunction-type="recognition" id="oneOf0">
                <emma:interpretation id="interp0" emma:lang="zh-CN" emma:confidence="0">
                  <emma:literal>_</emma:literal>
                </emma:interpretation>
                <emma:interpretation id="interp1" emma:lang="zh-CN" emma:confidence="0">
                  <emma:literal>丶</emma:literal>
                </emma:interpretation>
                <emma:interpretation id="interp2" emma:lang="zh-CN" emma:confidence="0">
                  <emma:literal>~</emma:literal>
                </emma:interpretation>
                <emma:interpretation id="interp3" emma:lang="zh-CN" emma:confidence="0">
                  <emma:literal>乁</emma:literal>
                </emma:interpretation>
                <emma:interpretation id="interp4" emma:lang="zh-CN" emma:confidence="0">
                  <emma:literal>工</emma:literal>
                </emma:interpretation>
              </emma:one-of>
            </emma:emma>
          </inkml:annotationXML>
          <inkml:trace contextRef="#ctx0" brushRef="#br0">-3562 2365 129,'52'22'645,"-29"-11"258,0 0 0,-5 0 129,-1-1 0,-5 1-129,3 0-387,-3 0 258,0 2-258,-2 1-129,1 2 0,1-2-258,-1 3 129,1-1 129,0 1-258,-1-3 129,1 1-129,1-4 0,0 2 129,1-5-129,0 0 0,-2-2-129,3-3 129,-1 2-129,2-2 0,1 0 129,-1-2-129,1-1 0,1 0 129,0 0 129,2-4-129,0-4 129,2 0 129,-2-7 0,0 3-129,-1-3 129,0 0-129,-1-2 0,1 0-387,0 1-645,-4-3-645,0-4-1935,8 7-774</inkml:trace>
          <inkml:trace contextRef="#ctx0" brushRef="#br0" timeOffset="-733.2013">-3989 2418 516,'-11'1'4128,"11"-1"-258,-4-11-1677,4 11-645,9-18-387,8 8-516,6-3-258,9 2-258,6 0-129,10 3 129,6 1-258,5 5 0,2 2 0,-3 4-129,0 4-258,-7 0-258,-2 7-774,-8 2-1419,-12-5-1290,4 10 259</inkml:trace>
        </inkml:traceGroup>
        <inkml:traceGroup>
          <inkml:annotationXML>
            <emma:emma xmlns:emma="http://www.w3.org/2003/04/emma" version="1.0">
              <emma:interpretation id="{7E18093B-EB43-41C3-9176-1493B07E2BBC}" emma:medium="tactile" emma:mode="ink">
                <msink:context xmlns:msink="http://schemas.microsoft.com/ink/2010/main" type="inkWord" rotatedBoundingBox="5259,5552 5875,6717 4755,7310 4138,6145">
                  <msink:destinationLink direction="with" ref="{9A679E90-EA7F-43A7-A526-02224C2A99C5}"/>
                </msink:context>
              </emma:interpretation>
              <emma:one-of disjunction-type="recognition" id="oneOf1">
                <emma:interpretation id="interp5" emma:lang="zh-CN" emma:confidence="0">
                  <emma:literal>才</emma:literal>
                </emma:interpretation>
                <emma:interpretation id="interp6" emma:lang="zh-CN" emma:confidence="0">
                  <emma:literal>入</emma:literal>
                </emma:interpretation>
                <emma:interpretation id="interp7" emma:lang="zh-CN" emma:confidence="0">
                  <emma:literal>ⅰ</emma:literal>
                </emma:interpretation>
                <emma:interpretation id="interp8" emma:lang="zh-CN" emma:confidence="0">
                  <emma:literal>九</emma:literal>
                </emma:interpretation>
                <emma:interpretation id="interp9" emma:lang="zh-CN" emma:confidence="0">
                  <emma:literal>^</emma:literal>
                </emma:interpretation>
              </emma:one-of>
            </emma:emma>
          </inkml:annotationXML>
          <inkml:trace contextRef="#ctx0" brushRef="#br0" timeOffset="-14218.0253">-2103 1898 8385,'-16'-9'5418,"16"9"-516,0 0-258,2 8-3870,8 1-258,6 2-258,2 2 0,9 4-129,2 2 0,5 1 129,1 0-258,2-2 129,-1-2-129,-1 0-129,2-1-129,-7-4 129,-1-1-258,-7-2 129,-1 0-129,-6-4 129,-3 2-129,-12-6 258,10 7 0,-10-7 0,0 0 129,0 0 0,0 0 129,0 0 258,0 0 0,0 9 258,0-9-129,-12 6 0,0 0 129,-3 8-129,-9 3-258,-6 8-387,-7 6-387,-11 0-2064,1 14-2451,-10 0-774,-3-1-129,-3-4-645</inkml:trace>
          <inkml:trace contextRef="#ctx0" brushRef="#br0" timeOffset="998.4018">-2853 2575 1161,'-11'-7'4515,"7"-5"0,3-1-1935,1 3-1161,0-9-258,3 5-645,-1-9-129,3 2-129,-1-4-129,2 1-258,-2-2 258,1-4 129,0-1-129,-1-1 258,-1-1-258,0 0 258,-1-2-258,1-1 387,-2 0-258,-1 3-258,0 1 0,1 0 0,0 1 0,2 2 0,-1 1 0,3 0 0,0 2 129,2 0-129,0 0 129,2 2 0,-2-2 129,3 2 0,-3-2 0,3 4 129,-3-2-129,2 4 0,-2-1-129,1 3 129,-1-2-258,2 5 129,-1-1-129,2 1 129,-2-1-129,2 2 0,1-3 0,1 0 0,1-2 129,1-1-129,0 0 0,1-4 258,0-1-258,1 0 129,-3 1-129,3 0 129,-3 3-129,0-1 129,0 2-129,-1 4 0,1-1 0,-1 0 129,2 2 0,-2 1 0,1-1 0,0 2 0,0 0-129,0 2 129,-4 1-258,2 1-258,3 9-1419,-14 0-2838,10 0-516,-10 0-129,0 0-258</inkml:trace>
        </inkml:traceGroup>
      </inkml:traceGroup>
    </inkml:traceGroup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2:04:03.826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9A679E90-EA7F-43A7-A526-02224C2A99C5}" emma:medium="tactile" emma:mode="ink">
          <msink:context xmlns:msink="http://schemas.microsoft.com/ink/2010/main" type="inkDrawing" rotatedBoundingBox="5110,5401 5734,5771 5618,5967 4993,5597" semanticType="callout" shapeName="Other">
            <msink:sourceLink direction="with" ref="{028A5359-E542-4373-9259-408D023EDD5B}"/>
            <msink:sourceLink direction="with" ref="{7E18093B-EB43-41C3-9176-1493B07E2BBC}"/>
          </msink:context>
        </emma:interpretation>
      </emma:emma>
    </inkml:annotationXML>
    <inkml:trace contextRef="#ctx0" brushRef="#br0">-1 115 1,'0'0'2450,"0"0"-515,0 0-387,2-7-516,-2 7 0,0 0-645,0-10 258,0 10-387,0 0 0,5-11 0,-5 11-129,0 0-129,6-10 0,-6 10 129,10-11-129,-10 11 129,14-12-129,-14 12 0,17-13 129,-8 7-129,2 0-129,-1 0 129,0 1-129,1 1 129,1-1-129,-3 2 129,3-1-129,0 2 258,-1 2-129,2 0 129,1 0 0,-1 0 129,-1 4 0,3-1-129,-2 2 258,2 0-258,-4-2 387,2 0-258,-1 2 129,-1-1-129,-1 0 129,0 1-129,-10-5 129,17 13-258,-17-13 0,19 19 129,-11-9-129,2 5 0,1-3 0,0 3 0,1-2 129,0 2-129,1-3-129,-1 2 129,-1-2 0,2 2 129,-3-1-129,3 1 129,-1 0 129,0 4-258,3-2 129,-2 2-129,2 2-129,-1-2 0,3 7-903,-5-4-1419,-1-2-2064,5 7-129,-9-9-129</inkml:trace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2:04:05.261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775FB152-4DE4-41BD-8269-6F0EDBE822EA}" emma:medium="tactile" emma:mode="ink">
          <msink:context xmlns:msink="http://schemas.microsoft.com/ink/2010/main" type="inkDrawing" rotatedBoundingBox="11401,4244 12345,4555 12226,4917 11282,4606" semanticType="callout" shapeName="Other">
            <msink:sourceLink direction="with" ref="{F7B06A24-78BD-4D8A-88E3-3238BFC609F5}"/>
            <msink:sourceLink direction="with" ref="{162E8003-8A23-45CA-ADC9-6D5C3C78DBCA}"/>
          </msink:context>
        </emma:interpretation>
      </emma:emma>
    </inkml:annotationXML>
    <inkml:trace contextRef="#ctx0" brushRef="#br0">-3 280 258,'0'-14'2838,"5"-3"-903,0 5 0,1 0-516,-1-4-258,7 2-258,-5-3 129,7 4-129,-5-4 0,5 3-129,-4-3-129,5 4-129,-3-1 0,3 3-258,-2-3 258,1 4-258,-2-2 129,3 4-129,0-1 0,0 3 0,0-3 0,1 6 0,1-2 0,3 4-129,1 0 129,3 1-129,-2 0 0,4 5 0,-2 0 0,1 2 129,0 2-129,1 1 0,0-1 129,-1 5-129,2 1 0,0 3 0,-1 0 0,10 14-258,-11-12-516,9 12 0,-11-7 0,-23-25-129,51 56 129,-24-24-129,-9-9 0,-1-2 516,-1 1 258,0-3 129,-2 1-129,1-1 0,0 3-1161,1 5-2967,2 5-258,-8-6-129</inkml:trace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2:04:19.897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91 164 2709,'-11'-6'4773,"-6"6"-258,17 0-1290,-18 5-2709,5 4-258,0 7-258,5 8-258,0 9 0,5 10 129,3 9-129,3 6-129,7 4 387,5-1-129,4-2 129,3-5 0,4-9 129,4-8-129,0-9 129,5-8-129,0-7 258,3-4-258,2-8 0,-1-3 129,0-10-129,-2-7 129,0-8-129,-7-4 129,0-5-129,-8-3 129,-4-2 0,-7-2 0,-5 5 0,-6-2 0,-6 7 258,-11 1-258,-4 7 258,-7 3-129,-5 8 0,-3 5 129,-2 7-129,0 2 129,1 9-258,3 8 129,9 9-129,4 4 0,7 6-129,7 2 0,7 0 0,7 1 0,8-5-129,9-5-129,3-11 129,6-11-129,3-10-129,7-14 258,0-14-129,3-11 0,-1-11 258,-3-7-258,-4-8 258,-7 0 0,-9-1 129,-9 3-129,-13 11 258,-9 6 0,-17 16 0,-16 10 258,-10 19-258,-12 7 0,-4 22 0,-3 10-129,5 8-258,12 11-774,6-4-1935,16-1-1806,27-1-645,5-18 129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2:04:21.192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253 1 2580,'-92'62'4386,"54"-15"-129,-4-6-129,8 7-3999,10 5-258,9 2 0,9 0-258,6 0 258,12-7 129,11 0-129,6-7 129,11-5 0,5-6-129,3-8 129,6-10-129,1-11 129,1-8-129,-2-15 129,2-16 0,-3-7 129,-4-11-129,-2-4 129,-9-4 129,-6 1 129,-10 5-129,-10 1 0,-9 11 0,-7 7-129,-12 10 387,-8 11-387,-7 14-129,-9 8 0,-2 19-129,-3 12 258,-3 13-258,-1 11 387,2 8-258,1 3 258,10 3-129,5-7 0,11-2 129,9-9 129,11-6-258,11-10 258,14-8-258,7-8 129,9-12-129,8-11 0,3-6-129,4-16-129,4-17 258,2-12-258,-4-11 129,-2-8-129,-6-5 0,-8 1 258,-10-1 0,-12 7-129,-12 10 258,-13 9-129,-13 14 258,-15 6-258,-6 16 387,-9 4-129,-4 12 0,-7 11 129,3 12-258,-1 3 129,10 10-258,5 2 0,11 6-258,11 4-129,11-9-1419,19-2-3096,18-9-516,9-24-258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7T02:04:22.330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170 80 6321,'-52'31'5160,"28"-4"-129,-2 2-645,-4 5-4257,9 7 0,8 3-129,12-2-129,1 3 0,12-5 0,11-4 129,7-6-129,8-7 129,7-4-258,7-10 129,-2-2 0,6-7 0,0-8 0,-1-7-258,-6-8 258,0-4-258,-5-8 129,-6-2-258,-9-6 258,-8 2-129,-15-5 0,-5 6 129,-13-1 0,-11 9 129,-16 7 129,-8 7 0,-6 10 258,-6 8-129,1 12 258,-6 8 0,7 15 0,0 1 0,9 9-129,5 3-129,8 4-129,10-1 129,10-1-258,10-3 129,8-4-129,17-6 0,11-8-258,10-9 258,6-14 0,12-6 129,2-9 0,3-14 129,3-9 0,-4-10 129,-2-6 0,-4-3-129,-6-5 129,-10-2 0,-7-1-129,-9 3-129,-13 3 0,-8 4 0,-9 7-129,-13 10 0,-12 13 129,-8 15 0,-6 12 0,-6 20 129,-2 17 129,-4 7 0,10 12 0,2 3 0,13-2-645,17-2-1806,14-13-2322,5-26-258,25-14-645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1T00:39:19.24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687032B-AB52-4AFB-B809-7BE1F738789E}" emma:medium="tactile" emma:mode="ink">
          <msink:context xmlns:msink="http://schemas.microsoft.com/ink/2010/main" type="writingRegion" rotatedBoundingBox="14161,13346 19373,12830 19609,15213 14397,15729"/>
        </emma:interpretation>
      </emma:emma>
    </inkml:annotationXML>
    <inkml:traceGroup>
      <inkml:annotationXML>
        <emma:emma xmlns:emma="http://www.w3.org/2003/04/emma" version="1.0">
          <emma:interpretation id="{F7C31A43-5834-48F3-AE20-1FDC557C26DC}" emma:medium="tactile" emma:mode="ink">
            <msink:context xmlns:msink="http://schemas.microsoft.com/ink/2010/main" type="paragraph" rotatedBoundingBox="14161,13346 19373,12830 19481,13918 14269,144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FCB66F-A502-4677-9C1C-7FC112A6AFE6}" emma:medium="tactile" emma:mode="ink">
              <msink:context xmlns:msink="http://schemas.microsoft.com/ink/2010/main" type="line" rotatedBoundingBox="14161,13346 19373,12830 19481,13918 14269,14434"/>
            </emma:interpretation>
          </emma:emma>
        </inkml:annotationXML>
        <inkml:traceGroup>
          <inkml:annotationXML>
            <emma:emma xmlns:emma="http://www.w3.org/2003/04/emma" version="1.0">
              <emma:interpretation id="{280CB0AA-1227-45FD-AA12-C2624C831FB2}" emma:medium="tactile" emma:mode="ink">
                <msink:context xmlns:msink="http://schemas.microsoft.com/ink/2010/main" type="inkWord" rotatedBoundingBox="14182,13555 14311,13542 14398,14421 14269,14434"/>
              </emma:interpretation>
              <emma:one-of disjunction-type="recognition" id="oneOf0">
                <emma:interpretation id="interp0" emma:lang="zh-CN" emma:confidence="0">
                  <emma:literal>1</emma:literal>
                </emma:interpretation>
                <emma:interpretation id="interp1" emma:lang="zh-CN" emma:confidence="0">
                  <emma:literal>丨</emma:literal>
                </emma:interpretation>
                <emma:interpretation id="interp2" emma:lang="zh-CN" emma:confidence="0">
                  <emma:literal>Ⅰ</emma:literal>
                </emma:interpretation>
                <emma:interpretation id="interp3" emma:lang="zh-CN" emma:confidence="0">
                  <emma:literal>l</emma:literal>
                </emma:interpretation>
                <emma:interpretation id="interp4" emma:lang="zh-CN" emma:confidence="0">
                  <emma:literal>|</emma:literal>
                </emma:interpretation>
              </emma:one-of>
            </emma:emma>
          </inkml:annotationXML>
          <inkml:trace contextRef="#ctx0" brushRef="#br0">83 41 10320,'-28'-33'5676,"28"33"-516,-17-9 0,17 25-4257,-6 15-516,6 21 0,0 14-129,0 15 0,0 10-258,0 7 129,0-2 0,0-6 0,0-13-129,0-12 0,0-16-129,0-18-129,3-3-258,-3-28-774,16 15-2838,-16-22-903,3-9-258,0-15-645</inkml:trace>
        </inkml:traceGroup>
        <inkml:traceGroup>
          <inkml:annotationXML>
            <emma:emma xmlns:emma="http://www.w3.org/2003/04/emma" version="1.0">
              <emma:interpretation id="{4D2897E3-A8A6-4498-B235-571D4C2360B0}" emma:medium="tactile" emma:mode="ink">
                <msink:context xmlns:msink="http://schemas.microsoft.com/ink/2010/main" type="inkWord" rotatedBoundingBox="14673,13649 15142,13602 15188,14068 14720,14115"/>
              </emma:interpretation>
              <emma:one-of disjunction-type="recognition" id="oneOf1">
                <emma:interpretation id="interp5" emma:lang="zh-CN" emma:confidence="0">
                  <emma:literal>0</emma:literal>
                </emma:interpretation>
                <emma:interpretation id="interp6" emma:lang="zh-CN" emma:confidence="0">
                  <emma:literal>o</emma:literal>
                </emma:interpretation>
                <emma:interpretation id="interp7" emma:lang="zh-CN" emma:confidence="0">
                  <emma:literal>O</emma:literal>
                </emma:interpretation>
                <emma:interpretation id="interp8" emma:lang="zh-CN" emma:confidence="0">
                  <emma:literal>。</emma:literal>
                </emma:interpretation>
                <emma:interpretation id="interp9" emma:lang="zh-CN" emma:confidence="0">
                  <emma:literal>〇</emma:literal>
                </emma:interpretation>
              </emma:one-of>
            </emma:emma>
          </inkml:annotationXML>
          <inkml:trace contextRef="#ctx0" brushRef="#br0" timeOffset="416.0529">455 187 7740,'11'-8'5160,"-3"21"-258,-5 13 0,-13-5-3225,10 23-645,0-4-516,1 11 129,6-4-387,6-1 129,7-7-258,7-11-129,11-7-129,0-21-129,12-5 0,-1-23-129,2-8 129,-1-13-129,-5-5 129,-13-8 0,-10 4 129,-12 4 258,-10 6 0,-12 12 129,-18 7 129,-14 14-129,-9 7 0,-4 8 0,-5 8-129,4 6 0,6 3-129,6-2-258,15 2-258,11-10-258,20 10-1161,0-17-2451,33-3-645,7-9-387,7 1 0</inkml:trace>
        </inkml:traceGroup>
        <inkml:traceGroup>
          <inkml:annotationXML>
            <emma:emma xmlns:emma="http://www.w3.org/2003/04/emma" version="1.0">
              <emma:interpretation id="{FF25B92D-8072-47C0-93A5-29907AB445EF}" emma:medium="tactile" emma:mode="ink">
                <msink:context xmlns:msink="http://schemas.microsoft.com/ink/2010/main" type="inkWord" rotatedBoundingBox="15700,13194 16461,13119 16546,13970 15784,14045"/>
              </emma:interpretation>
              <emma:one-of disjunction-type="recognition" id="oneOf2">
                <emma:interpretation id="interp10" emma:lang="zh-CN" emma:confidence="0">
                  <emma:literal>日</emma:literal>
                </emma:interpretation>
                <emma:interpretation id="interp11" emma:lang="zh-CN" emma:confidence="0">
                  <emma:literal>冉</emma:literal>
                </emma:interpretation>
                <emma:interpretation id="interp12" emma:lang="zh-CN" emma:confidence="0">
                  <emma:literal>再</emma:literal>
                </emma:interpretation>
                <emma:interpretation id="interp13" emma:lang="zh-CN" emma:confidence="0">
                  <emma:literal>月</emma:literal>
                </emma:interpretation>
                <emma:interpretation id="interp14" emma:lang="zh-CN" emma:confidence="0">
                  <emma:literal>母</emma:literal>
                </emma:interpretation>
              </emma:one-of>
            </emma:emma>
          </inkml:annotationXML>
          <inkml:trace contextRef="#ctx0" brushRef="#br0" timeOffset="1368.1737">1687-156 9546,'-2'-14'5547,"-11"14"-387,4 15-129,6 21-3612,-11 3-516,3 16-516,-3 6 0,5 9-129,-3 1-129,3 0 0,2-7-258,4-9 0,3-9-129,0-15 0,1-7-387,-1-24 0,0 0-258,3-11-258,4-15-516,-10-35-387,3 4 387,-5-29-129,5 3 387,0-12 645,1 8 129,5 6 774,0 6 516,9 24 516,-7-1 0,11 26 129,-10-2-129,12 17-129,-6-2 0,9 13-258,-7 0 0,10 13 0,-5 3-129,9 16-129,-5 7 0,7 18-258,-7 2 129,5 10-129,-5 6-129,-1 3 0,-1-3 0,-2-4-129,-4-9 0,-6-8-129,-3-8 0,-6-12-129,-3-7 0,-11-15-129,-6-6 0,-14-11 0,-3-8-129,-12-17 129,-4-7 0,-6-5 0,3-4 387,0 0 0,7 1 129,8 9 129,3 0 258,14 15-258,5 4 129,16 17-129,-4-12-129,12 12 129,12 0-258,7 0 0,9 4-129,8-3 0,2 0 0,3-1-129,-3 0-129,-8 0 129,-6 0 0,-13 0-129,-19 0 129,0 19 129,-20-2 129,-14 4 258,-7 3 0,-8 4 258,-8 1 0,9 1 0,-2-11-129,14 0 0,5-7 0,15-1-129,16-11 0,0 0-129,28 2-129,9-4 0,14-7 0,9-2-129,9 1-129,3-10-516,10 14-516,-15-19-1290,18 16-1677,-15-4-1032,1 5-129,-6-1-129</inkml:trace>
        </inkml:traceGroup>
        <inkml:traceGroup>
          <inkml:annotationXML>
            <emma:emma xmlns:emma="http://www.w3.org/2003/04/emma" version="1.0">
              <emma:interpretation id="{67B2AF38-921E-473F-8170-F8ADAFE77253}" emma:medium="tactile" emma:mode="ink">
                <msink:context xmlns:msink="http://schemas.microsoft.com/ink/2010/main" type="inkWord" rotatedBoundingBox="17065,13875 17158,13346 17220,13357 17127,13886"/>
              </emma:interpretation>
              <emma:one-of disjunction-type="recognition" id="oneOf3">
                <emma:interpretation id="interp15" emma:lang="zh-CN" emma:confidence="0">
                  <emma:literal>1</emma:literal>
                </emma:interpretation>
                <emma:interpretation id="interp16" emma:lang="zh-CN" emma:confidence="0">
                  <emma:literal>l</emma:literal>
                </emma:interpretation>
                <emma:interpretation id="interp17" emma:lang="zh-CN" emma:confidence="0">
                  <emma:literal>Ⅰ</emma:literal>
                </emma:interpretation>
                <emma:interpretation id="interp18" emma:lang="zh-CN" emma:confidence="0">
                  <emma:literal>I</emma:literal>
                </emma:interpretation>
                <emma:interpretation id="interp19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1661.211">2960-195 10707,'-6'14'5418,"-3"11"-129,1 12-129,-12 6-4257,6 10-516,0 3 0,3 2-258,0-5-129,0-3 0,4-8-258,3-10-129,4-4-387,0-17-258,9 10-1290,-9-21-2451,16 6-516,-4-8-129,4-9-258</inkml:trace>
        </inkml:traceGroup>
        <inkml:traceGroup>
          <inkml:annotationXML>
            <emma:emma xmlns:emma="http://www.w3.org/2003/04/emma" version="1.0">
              <emma:interpretation id="{2CECF729-DF43-49DE-A27E-F39808141FA3}" emma:medium="tactile" emma:mode="ink">
                <msink:context xmlns:msink="http://schemas.microsoft.com/ink/2010/main" type="inkWord" rotatedBoundingBox="17385,13742 17516,13331 17776,13414 17644,13825"/>
              </emma:interpretation>
              <emma:one-of disjunction-type="recognition" id="oneOf4">
                <emma:interpretation id="interp20" emma:lang="zh-CN" emma:confidence="0">
                  <emma:literal>0</emma:literal>
                </emma:interpretation>
                <emma:interpretation id="interp21" emma:lang="zh-CN" emma:confidence="0">
                  <emma:literal>。</emma:literal>
                </emma:interpretation>
                <emma:interpretation id="interp22" emma:lang="zh-CN" emma:confidence="0">
                  <emma:literal>O</emma:literal>
                </emma:interpretation>
                <emma:interpretation id="interp23" emma:lang="zh-CN" emma:confidence="0">
                  <emma:literal>o</emma:literal>
                </emma:interpretation>
                <emma:interpretation id="interp24" emma:lang="zh-CN" emma:confidence="0">
                  <emma:literal>U</emma:literal>
                </emma:interpretation>
              </emma:one-of>
            </emma:emma>
          </inkml:annotationXML>
          <inkml:trace contextRef="#ctx0" brushRef="#br0" timeOffset="2028.2576">3272-52 9546,'3'40'5676,"-3"-4"-645,0 2 0,0 7-4128,0-8-387,0 2-387,5-8-129,7-12 0,5-7-258,5-12 0,8-12 0,0-16-129,3-7 0,-5-14 129,-3-3-129,-6-2 387,-8 2-258,-11 7 516,-5 6 0,-10 16 129,-13 7-129,-4 16 0,-4 11 129,-2 12-258,1 2 0,1-4-516,9 8-258,1-17-1161,23 10-1548,3-22-1419,7 9-645,14-9-258</inkml:trace>
        </inkml:traceGroup>
        <inkml:traceGroup>
          <inkml:annotationXML>
            <emma:emma xmlns:emma="http://www.w3.org/2003/04/emma" version="1.0">
              <emma:interpretation id="{08D4C428-686F-4FEE-8010-28FE2ADAF9AA}" emma:medium="tactile" emma:mode="ink">
                <msink:context xmlns:msink="http://schemas.microsoft.com/ink/2010/main" type="inkWord" rotatedBoundingBox="18388,13077 18816,13035 18881,13689 18453,13732"/>
              </emma:interpretation>
              <emma:one-of disjunction-type="recognition" id="oneOf5">
                <emma:interpretation id="interp25" emma:lang="zh-CN" emma:confidence="0">
                  <emma:literal>日</emma:literal>
                </emma:interpretation>
                <emma:interpretation id="interp26" emma:lang="zh-CN" emma:confidence="0">
                  <emma:literal>目</emma:literal>
                </emma:interpretation>
                <emma:interpretation id="interp27" emma:lang="zh-CN" emma:confidence="0">
                  <emma:literal>囝</emma:literal>
                </emma:interpretation>
                <emma:interpretation id="interp28" emma:lang="zh-CN" emma:confidence="0">
                  <emma:literal>囚</emma:literal>
                </emma:interpretation>
                <emma:interpretation id="interp29" emma:lang="zh-CN" emma:confidence="0">
                  <emma:literal>因</emma:literal>
                </emma:interpretation>
              </emma:one-of>
            </emma:emma>
          </inkml:annotationXML>
          <inkml:trace contextRef="#ctx0" brushRef="#br0" timeOffset="2285.2902">4332-306 10062,'22'17'5547,"-23"4"-516,-11 16 0,-15-1-3999,10 9-645,-3 0-258,2 3-258,1-4 0,3-10-516,8 4-129,-6-22-1032,14 8-1677,-2-24-1548,0 0-387,0-6-129</inkml:trace>
          <inkml:trace contextRef="#ctx0" brushRef="#br0" timeOffset="2915.8703">4281-379 7611,'27'-59'5160,"-15"41"-387,-5-2-1419,13 19-1548,-11-11-774,11 11-387,-1-3 0,7 4-129,0 1 0,4 13-129,-2 7-129,1 16 129,-7 5-129,0 13-129,-6 1 0,-2 9 0,-2-1-129,-7-2-129,2-5 129,-7-11-387,0-3-129,0-16-129,0 3-387,-15-25-774,13 9-645,-25-25-258,16 4 0,-25-26 516,12 4 1032,-9-8 903,-2-6 516,9 12 1161,-11-13 645,20 23 516,-14-11 0,31 32-387,-27-25-903,27 25-258,-13-6-516,13 6-129,0 0-129,14 0-129,1 4-129,7-2 0,6 4 0,2-1-129,3 1 0,-3-2 0,-3 2 129,-5 3-258,-4 0 129,-10 4-129,-8 3 387,-9 1-258,-11 3 258,-8 2-129,-5 1 258,-1 2 0,-7-5 129,7 2 0,0-8 0,10 0-129,5-3 129,7-4-258,12-7 0,0 0-129,6 0 0,14-3-258,10 0-258,1-11-645,22 14-2709,-8-12-1290,12 6-516,-2-3-129</inkml:trace>
        </inkml:traceGroup>
        <inkml:traceGroup>
          <inkml:annotationXML>
            <emma:emma xmlns:emma="http://www.w3.org/2003/04/emma" version="1.0">
              <emma:interpretation id="{BAAFCF38-4F85-4412-8420-128BF9045C35}" emma:medium="tactile" emma:mode="ink">
                <msink:context xmlns:msink="http://schemas.microsoft.com/ink/2010/main" type="inkWord" rotatedBoundingBox="19355,13584 19451,13607 19446,13628 19350,13605"/>
              </emma:interpretation>
              <emma:one-of disjunction-type="recognition" id="oneOf6">
                <emma:interpretation id="interp30" emma:lang="zh-CN" emma:confidence="0">
                  <emma:literal>、</emma:literal>
                </emma:interpretation>
                <emma:interpretation id="interp31" emma:lang="zh-CN" emma:confidence="0">
                  <emma:literal>·</emma:literal>
                </emma:interpretation>
                <emma:interpretation id="interp32" emma:lang="zh-CN" emma:confidence="0">
                  <emma:literal>.</emma:literal>
                </emma:interpretation>
                <emma:interpretation id="interp33" emma:lang="zh-CN" emma:confidence="0">
                  <emma:literal>‐</emma:literal>
                </emma:interpretation>
                <emma:interpretation id="interp34" emma:lang="zh-CN" emma:confidence="0">
                  <emma:literal>「</emma:literal>
                </emma:interpretation>
              </emma:one-of>
            </emma:emma>
          </inkml:annotationXML>
          <inkml:trace contextRef="#ctx0" brushRef="#br0" timeOffset="3038.8859">5120 46 8643,'67'10'5418,"-51"-10"-1419,-1 7-3354,-15-7-4257,-9 12-1548,-6-11-387</inkml:trace>
        </inkml:traceGroup>
      </inkml:traceGroup>
    </inkml:traceGroup>
    <inkml:traceGroup>
      <inkml:annotationXML>
        <emma:emma xmlns:emma="http://www.w3.org/2003/04/emma" version="1.0">
          <emma:interpretation id="{7D46FD93-4DF6-4965-BA90-9F931EB842C1}" emma:medium="tactile" emma:mode="ink">
            <msink:context xmlns:msink="http://schemas.microsoft.com/ink/2010/main" type="paragraph" rotatedBoundingBox="16246,14549 18523,14291 18638,15309 16361,1556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34F9725-D62D-4665-BA18-DFCE1C28A7C4}" emma:medium="tactile" emma:mode="ink">
              <msink:context xmlns:msink="http://schemas.microsoft.com/ink/2010/main" type="inkBullet" rotatedBoundingBox="16259,14663 16850,14596 16943,15421 16352,15488"/>
            </emma:interpretation>
            <emma:one-of disjunction-type="recognition" id="oneOf7">
              <emma:interpretation id="interp35" emma:lang="zh-CN" emma:confidence="0">
                <emma:literal>日</emma:literal>
              </emma:interpretation>
              <emma:interpretation id="interp36" emma:lang="zh-CN" emma:confidence="0">
                <emma:literal>囝</emma:literal>
              </emma:interpretation>
              <emma:interpretation id="interp37" emma:lang="zh-CN" emma:confidence="0">
                <emma:literal>目</emma:literal>
              </emma:interpretation>
              <emma:interpretation id="interp38" emma:lang="zh-CN" emma:confidence="0">
                <emma:literal>同</emma:literal>
              </emma:interpretation>
              <emma:interpretation id="interp39" emma:lang="zh-CN" emma:confidence="0">
                <emma:literal>闫</emma:literal>
              </emma:interpretation>
            </emma:one-of>
          </emma:emma>
        </inkml:annotationXML>
        <inkml:trace contextRef="#ctx0" brushRef="#br0" timeOffset="3507.9455">2157 1260 12384,'-6'39'5418,"-3"7"-387,6 18-129,-6 5-4386,3 7-387,5 4-258,-3-6-258,4 2-258,-5-24-387,8 3-516,-4-36-774,9 11-903,-8-30-387,0-10-1419,-1-17-129,-3-20 516</inkml:trace>
        <inkml:trace contextRef="#ctx0" brushRef="#br0" timeOffset="4156.5278">2505 1569 3870,'-92'64'5031,"44"-31"-129,3-9-129,14 7-1935,-8-24-774,23 10-774,-1-15-516,17-2-258,8 7-258,15-7-258,11 0-387,3-13-645,17 13-2451,-1-9-1032,0-1-516,2 3-129,-1-1-516</inkml:trace>
        <inkml:trace contextRef="#ctx0" brushRef="#br0" timeOffset="3983.5059">2217 1328 2967,'64'-117'4515,"-31"76"-129,-4 9-516,-7 1-1548,11 19-645,-15-7-645,9 15-258,-8-2 0,4 6-258,-3 0 0,2 12-129,-4-1 0,4 14 129,-3 6-258,2 13 129,-5 6-129,3 10 129,-9 10-258,0 6 258,-4-3-129,-2 1-129,-4-7 129,0-7-129,-4-8 0,-2-13-258,1-11-129,-7-19-258,12-9-516,-31-9-903,20-7-1032,-22-30-774,7 0-258,-18-18 645,10 12 1419,-13-6 1290,5 5 774,7 15 1290,-7-5 1419,19 26 1161,-1-2-258,24 19-774,-25-7-1161,25 7-516,10 8-645,9 1-258,5-2-129,8-1-258,5 2-387,2-7-387,10 10-903,-16-14-1161,11 3-1032,-11 1-1161,-6 7-258,-15 2 0</inkml:trace>
      </inkml:traceGroup>
      <inkml:traceGroup>
        <inkml:annotationXML>
          <emma:emma xmlns:emma="http://www.w3.org/2003/04/emma" version="1.0">
            <emma:interpretation id="{B99CF309-47B4-4E50-A47A-68B42974C512}" emma:medium="tactile" emma:mode="ink">
              <msink:context xmlns:msink="http://schemas.microsoft.com/ink/2010/main" type="line" rotatedBoundingBox="17228,14438 18523,14291 18638,15309 17343,15456"/>
            </emma:interpretation>
          </emma:emma>
        </inkml:annotationXML>
        <inkml:traceGroup>
          <inkml:annotationXML>
            <emma:emma xmlns:emma="http://www.w3.org/2003/04/emma" version="1.0">
              <emma:interpretation id="{6B002E38-4C49-4A06-94FC-C0B81004298C}" emma:medium="tactile" emma:mode="ink">
                <msink:context xmlns:msink="http://schemas.microsoft.com/ink/2010/main" type="inkWord" rotatedBoundingBox="17228,14438 18151,14333 18262,15308 17338,15412"/>
              </emma:interpretation>
              <emma:one-of disjunction-type="recognition" id="oneOf8">
                <emma:interpretation id="interp40" emma:lang="zh-CN" emma:confidence="0">
                  <emma:literal>志</emma:literal>
                </emma:interpretation>
                <emma:interpretation id="interp41" emma:lang="zh-CN" emma:confidence="0">
                  <emma:literal>芯</emma:literal>
                </emma:interpretation>
                <emma:interpretation id="interp42" emma:lang="zh-CN" emma:confidence="0">
                  <emma:literal>忑</emma:literal>
                </emma:interpretation>
                <emma:interpretation id="interp43" emma:lang="zh-CN" emma:confidence="0">
                  <emma:literal>忐</emma:literal>
                </emma:interpretation>
                <emma:interpretation id="interp44" emma:lang="zh-CN" emma:confidence="0">
                  <emma:literal>态</emma:literal>
                </emma:interpretation>
              </emma:one-of>
            </emma:emma>
          </inkml:annotationXML>
          <inkml:trace contextRef="#ctx0" brushRef="#br0" timeOffset="5005.6357">3114 1456 10191,'-26'24'5289,"21"-7"-258,0-1-129,4 10-3741,-4-11-774,5-2-774,4 8-774,-4-21-2064,0 17-1806,0-17 0,9 19-387,-9-19-129</inkml:trace>
          <inkml:trace contextRef="#ctx0" brushRef="#br0" timeOffset="4465.5671">3148 1033 10836,'17'-19'5160,"5"15"-387,1 1 0,11 3-4386,3-5-258,7 0 0,3 0-258,-3-4-387,3 8-774,-15-15-1677,6 9-1677,-11-4-516,-10 2-258,-17 9 129</inkml:trace>
          <inkml:trace contextRef="#ctx0" brushRef="#br0" timeOffset="5276.17">3257 1470 9804,'15'-4'4902,"7"25"258,-14 2-1419,8 23-1935,-11-6-903,10 10-387,5-3-258,4-5 0,5-6-258,6-11 0,4-12 0,2-8-129,4-7 0,1-11 0,-5-4 0,-3-5-129,-1 2-129,-12-9-129,5 11-258,-18-16-1161,11 17-1935,-18-9-1161,-4 3 0,-2-1-516</inkml:trace>
          <inkml:trace contextRef="#ctx0" brushRef="#br0" timeOffset="4799.6095">3501 849 8256,'-33'-8'5160,"18"7"129,3 3-645,-9-2-2838,14 17-903,-4-3-387,5 8-129,-1-1-129,3 5-129,0 0-129,2 1 0,0 1-129,1 0 129,-2-2-129,2-2 129,-2 2-129,0-2 129,-1-3 0,1-4 0,1-1 0,2-16 0,0 18 0,0-18 0,12 1-129,4-4 129,4-7-129,5 0 0,1-2 0,3-3-129,3 1-387,-9-3-645,8 14-1290,-18-5-2064,-1 7-387,-12 1-258,0 0-258</inkml:trace>
          <inkml:trace contextRef="#ctx0" brushRef="#br0" timeOffset="5465.6941">3538 1438 9546,'-31'7'5547,"20"-4"-774,11-3 129,-19 8-3870,19-8-645,0 13-387,0-13-387,11 11-1032,-11-11-2322,14-4-1032,-14 4-387,28-24-516</inkml:trace>
          <inkml:trace contextRef="#ctx0" brushRef="#br0" timeOffset="5644.2168">3662 1297 4902,'39'-8'5805,"-20"8"-645,4 10-129,-2-3-1290,13 16-2322,-13-13-516,11 9-258,-6-8-258,3 1-129,-4-2-387,-7-6-258,2 11-1290,-20-15-3483,16 13 129,-16-13-645,8 18-258</inkml:trace>
        </inkml:traceGroup>
        <inkml:traceGroup>
          <inkml:annotationXML>
            <emma:emma xmlns:emma="http://www.w3.org/2003/04/emma" version="1.0">
              <emma:interpretation id="{A5A777AE-3A7D-4106-B099-3EAE0242AB05}" emma:medium="tactile" emma:mode="ink">
                <msink:context xmlns:msink="http://schemas.microsoft.com/ink/2010/main" type="inkWord" rotatedBoundingBox="18558,15225 18628,15217 18638,15309 18569,15317"/>
              </emma:interpretation>
              <emma:one-of disjunction-type="recognition" id="oneOf9">
                <emma:interpretation id="interp45" emma:lang="zh-CN" emma:confidence="0">
                  <emma:literal>。</emma:literal>
                </emma:interpretation>
                <emma:interpretation id="interp46" emma:lang="zh-CN" emma:confidence="0">
                  <emma:literal>、</emma:literal>
                </emma:interpretation>
                <emma:interpretation id="interp47" emma:lang="zh-CN" emma:confidence="0">
                  <emma:literal>,</emma:literal>
                </emma:interpretation>
                <emma:interpretation id="interp48" emma:lang="zh-CN" emma:confidence="0">
                  <emma:literal>.</emma:literal>
                </emma:interpretation>
                <emma:interpretation id="interp49" emma:lang="zh-CN" emma:confidence="0">
                  <emma:literal>了</emma:literal>
                </emma:interpretation>
              </emma:one-of>
            </emma:emma>
          </inkml:annotationXML>
          <inkml:trace contextRef="#ctx0" brushRef="#br0" timeOffset="5800.7366">4364 1673 11739,'33'55'5289,"-26"-35"-387,-7-20-2838,-12 15-6450,-1-15-645,-8-9-645,-5-13-516</inkml:trace>
        </inkml:traceGroup>
      </inkml:traceGroup>
    </inkml:traceGroup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8:55:08.79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E042ADAC-2ACC-41A4-8C9B-92AA70D6D922}" emma:medium="tactile" emma:mode="ink">
          <msink:context xmlns:msink="http://schemas.microsoft.com/ink/2010/main" type="writingRegion" rotatedBoundingBox="690,526 19447,80 19560,4838 804,5285"/>
        </emma:interpretation>
      </emma:emma>
    </inkml:annotationXML>
    <inkml:traceGroup>
      <inkml:annotationXML>
        <emma:emma xmlns:emma="http://www.w3.org/2003/04/emma" version="1.0">
          <emma:interpretation id="{A77608AE-C26D-41DF-81BE-0364D8E766AA}" emma:medium="tactile" emma:mode="ink">
            <msink:context xmlns:msink="http://schemas.microsoft.com/ink/2010/main" type="paragraph" rotatedBoundingBox="803,523 19447,80 19494,2044 850,24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E98DDDB-6F9E-4C23-8FBE-B7B96606C239}" emma:medium="tactile" emma:mode="ink">
              <msink:context xmlns:msink="http://schemas.microsoft.com/ink/2010/main" type="inkBullet" rotatedBoundingBox="803,523 1736,501 1773,2036 839,2058"/>
            </emma:interpretation>
            <emma:one-of disjunction-type="recognition" id="oneOf0">
              <emma:interpretation id="interp0" emma:lang="zh-CN" emma:confidence="0">
                <emma:literal>更</emma:literal>
              </emma:interpretation>
              <emma:interpretation id="interp1" emma:lang="zh-CN" emma:confidence="0">
                <emma:literal>庚</emma:literal>
              </emma:interpretation>
              <emma:interpretation id="interp2" emma:lang="zh-CN" emma:confidence="0">
                <emma:literal>夏</emma:literal>
              </emma:interpretation>
              <emma:interpretation id="interp3" emma:lang="zh-CN" emma:confidence="0">
                <emma:literal>通</emma:literal>
              </emma:interpretation>
              <emma:interpretation id="interp4" emma:lang="zh-CN" emma:confidence="0">
                <emma:literal>吏</emma:literal>
              </emma:interpretation>
            </emma:one-of>
          </emma:emma>
        </inkml:annotationXML>
        <inkml:trace contextRef="#ctx0" brushRef="#br0">291 615 11352,'-35'14'5289,"19"6"-387,5 28-1032,-12-9-2838,8 19-258,-6 0-258,0 16 0,-3 5-258,-2 1 129,-4-2-387,-3 2 258,0-7 0,-2-7-258,5-6 0,-3-18-387,5-8 0,-2-24-516,7-3 0,-9-26-645,15 4-258,-9-21 258,14 5 129,-8-12 645,11 8 129,0 1 774,6 6 258,6 12 516,2-2 129,19 18 258,-1-1-258,20 11 0,1 5-258,20 12-258,4-2-129,12 6 0,4-3-129,1-1-258,-5 0 0,-7-9-516,-1 5-387,-21-20-1806,0 9-2193,-13-11 0,-7 2-774,-11-4-129</inkml:trace>
        <inkml:trace contextRef="#ctx0" brushRef="#br0" timeOffset="-1059.6344">-1 429 8901,'-50'41'5289,"26"-20"0,10 11-516,-2-6-2193,7 23-2064,-2 1-258,3 7-387,8 9-516,-7-15-258,13 23-1161,-6-29-1677,2 9-1161,4-21-387,2-5-387</inkml:trace>
        <inkml:trace contextRef="#ctx0" brushRef="#br0" timeOffset="-803.102">-29 773 4257,'25'-73'4902,"-8"40"-129,5 6-258,10 15-2709,-9-18-774,17 16-129,-1-5-516,6 8 0,0 0-258,2 6 129,-7 5-129,-2 0 0,-7 8 0,-7 12-129,-10 6 387,-9 8-516,-5 9 129,-7-1-645,-1 14-2322,-15-7-1548,-8-1-258,-5-12-516,0-3 129</inkml:trace>
        <inkml:trace contextRef="#ctx0" brushRef="#br0" timeOffset="-452.0574">19 877 9417,'-30'-12'4773,"30"12"-258,0 0-903,0 0-3225,0 0-258,16-17 0,9 4-258,7 2-129,1-1 0,5 3-129,-7 2-129,3 5 0,-12 2 129,-5 9 129,-12 12 0,-5 6 129,-12 9 387,-12 0 258,-2 10 387,-8-11 129,7 5-129,-7-17-129,13 3 129,2-16-387,19-10-129,0 0-387,0-23 0,16-1-258,8-10-258,11 4 0,-5-8-258,15 7-129,-12-14-774,13 26-774,-18-6-2193,0 5-258,-7 3-129</inkml:trace>
        <inkml:trace contextRef="#ctx0" brushRef="#br0" timeOffset="-1253.659">3 17 11352,'-8'-22'5676,"8"22"-387,0 0-129,0 0-3870,0 0-903,17 6-129,1 4-129,7-2-129,4-3-129,11 8-387,0-8-387,14 19-1548,-16-11-2709,5 8 0,-14-7-645,-6 8-129</inkml:trace>
      </inkml:traceGroup>
      <inkml:traceGroup>
        <inkml:annotationXML>
          <emma:emma xmlns:emma="http://www.w3.org/2003/04/emma" version="1.0">
            <emma:interpretation id="{36F7A1D0-FA0C-401B-84DC-49AD392B9683}" emma:medium="tactile" emma:mode="ink">
              <msink:context xmlns:msink="http://schemas.microsoft.com/ink/2010/main" type="line" rotatedBoundingBox="2169,807 19455,395 19494,2044 2208,2455"/>
            </emma:interpretation>
          </emma:emma>
        </inkml:annotationXML>
        <inkml:traceGroup>
          <inkml:annotationXML>
            <emma:emma xmlns:emma="http://www.w3.org/2003/04/emma" version="1.0">
              <emma:interpretation id="{F8AB66C8-9A41-4F21-BAB6-76C866EA053A}" emma:medium="tactile" emma:mode="ink">
                <msink:context xmlns:msink="http://schemas.microsoft.com/ink/2010/main" type="inkWord" rotatedBoundingBox="2176,1122 2856,1106 2878,2034 2198,2050"/>
              </emma:interpretation>
              <emma:one-of disjunction-type="recognition" id="oneOf1">
                <emma:interpretation id="interp5" emma:lang="zh-CN" emma:confidence="0">
                  <emma:literal>为</emma:literal>
                </emma:interpretation>
                <emma:interpretation id="interp6" emma:lang="zh-CN" emma:confidence="0">
                  <emma:literal>丙</emma:literal>
                </emma:interpretation>
                <emma:interpretation id="interp7" emma:lang="zh-CN" emma:confidence="0">
                  <emma:literal>扫</emma:literal>
                </emma:interpretation>
                <emma:interpretation id="interp8" emma:lang="zh-CN" emma:confidence="0">
                  <emma:literal>双</emma:literal>
                </emma:interpretation>
                <emma:interpretation id="interp9" emma:lang="zh-CN" emma:confidence="0">
                  <emma:literal>月</emma:literal>
                </emma:interpretation>
              </emma:one-of>
            </emma:emma>
          </inkml:annotationXML>
          <inkml:trace contextRef="#ctx0" brushRef="#br0" timeOffset="866.61">1065 635 6837,'0'-13'5547,"0"13"-258,0 0-258,9 1-2451,-9-1-1806,12 11 0,-12-11-387,29 19-129,-12-1-387,4-5-387,9 16-645,-14-14-3354,11 6-516,-8-7-129,3 1-774</inkml:trace>
          <inkml:trace contextRef="#ctx0" brushRef="#br0" timeOffset="1523.6933">1077 1449 645,'-20'-78'3612,"20"36"774,0-3-516,6-4-645,14 8-1032,-3-11-645,18 13-774,-1-7-129,12 6-387,-1-1 129,8 11-258,3-2 129,3 7-258,-4 7 129,-2 5-129,-6 5 258,-3 8 129,-7 9 0,-5 18 258,-15 5-129,-2 17 258,-15 5-258,0 12 129,-11 0-258,-4 4 0,-8-7-129,0-5 0,-6-7 0,1-16-645,-1-11-129,-4-22-129,6-5-387,-12-34-258,11-1 0,-6-23 0,12 3 387,-3-3 516,7 5 387,6 10 258,1 4 387,11 28 387,0-5 0,14 19 0,-14 0 0,28 10-258,-11-1-258,8 2-387,8 8-903,-8-11-3741,13 7-129,-2-2-903,6 5-258</inkml:trace>
          <inkml:trace contextRef="#ctx0" brushRef="#br0" timeOffset="1104.14">1352 594 7353,'0'0'5418,"0"0"-258,-6 19-129,-5 3-2580,7 27-1419,-15 1-387,4 20-129,-6 10-387,-3 8 0,2 5-387,-3-5-129,6 4-258,-5-20-258,16 4-774,-11-30-387,19 6-1419,-11-32-903,7-3-645,4-17 258,-14-2 1419</inkml:trace>
        </inkml:traceGroup>
        <inkml:traceGroup>
          <inkml:annotationXML>
            <emma:emma xmlns:emma="http://www.w3.org/2003/04/emma" version="1.0">
              <emma:interpretation id="{3750CBCB-CB1A-415F-8794-20EA96266EAE}" emma:medium="tactile" emma:mode="ink">
                <msink:context xmlns:msink="http://schemas.microsoft.com/ink/2010/main" type="inkWord" rotatedBoundingBox="3341,883 4290,861 4321,2172 3372,2195"/>
              </emma:interpretation>
              <emma:one-of disjunction-type="recognition" id="oneOf2">
                <emma:interpretation id="interp10" emma:lang="zh-CN" emma:confidence="0">
                  <emma:literal>简</emma:literal>
                </emma:interpretation>
                <emma:interpretation id="interp11" emma:lang="zh-CN" emma:confidence="0">
                  <emma:literal>箔</emma:literal>
                </emma:interpretation>
                <emma:interpretation id="interp12" emma:lang="zh-CN" emma:confidence="0">
                  <emma:literal>筠</emma:literal>
                </emma:interpretation>
                <emma:interpretation id="interp13" emma:lang="zh-CN" emma:confidence="0">
                  <emma:literal>筒</emma:literal>
                </emma:interpretation>
                <emma:interpretation id="interp14" emma:lang="zh-CN" emma:confidence="0">
                  <emma:literal>笱</emma:literal>
                </emma:interpretation>
              </emma:one-of>
            </emma:emma>
          </inkml:annotationXML>
          <inkml:trace contextRef="#ctx0" brushRef="#br0" timeOffset="3199.9063">2279 1096 6708,'7'-16'5031,"-7"16"-258,26-11-1032,-2 11-2838,-6-8 129,9 8-387,-3-9-258,3 4-387,0 2-129,-5-6-129,-2 2-129,-6 4 387,-14 3-129,15 0 258,-15 0 0,-5 33 258,-10-6 0,2 15 258,-9 2-258,1 12 258,-8 1-258,6 5 129,0-1-129,2-3 0,0-7 0,5-7-129,2-6-129,5-9-129,4-10-258,5-19-129,0 0-516,-4-14-903,15-9-1806,1-23-1419,7-2-129,1-11-258,10 7 1935,-8-18 2065</inkml:trace>
          <inkml:trace contextRef="#ctx0" brushRef="#br0" timeOffset="3952.0018">2403 1334 1,'86'-154'3095,"-60"116"1807,0 7-129,-2 7-258,-1-9-1806,11 23-1290,-7-14-516,13 9-516,-3-3-129,8 4-129,2-1 0,2 0 0,-2 3-129,-2 2 0,-4 3 129,-3-3 0,-6 1-129,-6 5 129,-6 2 0,-2 0 129,-7 2 0,-11 0 258,16 7-129,-11 9 0,-5 7 0,0 11 0,0 8 0,-1 11 0,-7 8-129,1 6 0,-3 2 0,0 2 0,0-4 129,-1-5-129,0-8 0,-1-9-129,-1-9 129,2-6-258,-3-9 0,-5-12-258,-1-7 0,-8-11-258,1-10-129,-11-17-129,7 1-129,-7-11 129,7 4 0,-2-5 129,10 7 129,3 4 258,7 8 258,5 10 387,1 3 0,7 15 387,0 0-258,0 0 129,0 0-129,-8 19 0,2 0-129,4 7-129,-3 3 0,0 1-129,0 2 0,-2-3-258,2-2 0,-2-12-387,7 2 129,0-17-129,-1 13 0,1-13-129,1-13 0,3-6 0,6 1 129,1-7 258,4-1-129,1-5 258,3 1 129,3 4 0,0 1-129,1 6 387,-2 2 0,1 10 0,-5 0 258,3 8-129,-8 10 129,2 11 0,-8 0 0,4 8-129,-7 2 0,1 2-258,-1 1-129,-3-5-387,0-2-258,-8-20-1161,8 8-2451,-9-16-516,9 0-516,-25-16-387</inkml:trace>
          <inkml:trace contextRef="#ctx0" brushRef="#br0" timeOffset="4288.0445">2790 1436 7740,'-36'-16'5289,"22"14"-258,1 1-387,13 1-2967,0 0-903,0 0-387,0 0-387,0 0-258,10 0 0,8 0-129,9-2-258,-2-10-129,10 12-129,-9-11-387,11 12 258,-14-2-258,4 11 0,-27-10 387,18 29 387,-18-4 1032,-8-3 516,1 13 516,-21-17 258,16 14 258,-19-20 0,21 12-258,-14-20-258,24-4-645,-19 13-258,19-13-387,0 0-258,6-6-129,9-6-129,2-10-516,17 8-1290,-8-13-3225,11-3-129,-2-6-387,2 5-258</inkml:trace>
          <inkml:trace contextRef="#ctx0" brushRef="#br0" timeOffset="2731.3467">2223 385 5160,'7'-12'5289,"-1"1"-516,-6 11-129,0 8-2580,5 23-1161,-5-10-129,0 17-387,0-4 258,0 2-516,-4 1 129,2 0-129,-1 0 0,-3-7-129,2-4 0,0-7-129,1-2 0,3-17 0,-2 17-129,2-17-258,0 0 129,6-19 129,5-1-129,2-3 258,6 0 0,-1-8 0,9-1-387,-3-3 258,7 14-516,-9-7-129,5 15-258,-13-8-129,7 20 129,-13-10 129,-8 11 258,13 0 645,-13 0 258,0 0 645,0 0 258,3 20 129,-3-20 129,0 18 0,0-18-129,0 20-129,0-20-258,0 24-258,0-11 387,0 0-645,0-13 0,1 20-387,-1-20 129,11 18-258,1-13-258,2-5 0,8 0-129,-5-7 129,15-1-516,-9-17 258,12 9-129,-12-17 0,7 12 258,-12-16 0,4 13 129,-11-3 129,0 5 258,-11 22 387,9-25 516,-9 25 129,3-15 129,-3 15 0,0 0 258,5 15-258,-5-15-129,0 23 0,0-10-516,1 3 0,5 1-387,4 8 0,3-10 0,2-2 0,5-1-129,1-6-129,2 2 0,-1-6 0,4 5-258,-8-8 0,8 1-387,-16-9-1290,12 9-2193,-22 0-387,16-2-258,-16 2-258</inkml:trace>
        </inkml:traceGroup>
        <inkml:traceGroup>
          <inkml:annotationXML>
            <emma:emma xmlns:emma="http://www.w3.org/2003/04/emma" version="1.0">
              <emma:interpretation id="{E5C83521-0AB7-4022-BFC8-7B4835628B8D}" emma:medium="tactile" emma:mode="ink">
                <msink:context xmlns:msink="http://schemas.microsoft.com/ink/2010/main" type="inkWord" rotatedBoundingBox="4867,1221 5748,1200 5768,2048 4887,2069"/>
              </emma:interpretation>
              <emma:one-of disjunction-type="recognition" id="oneOf3">
                <emma:interpretation id="interp15" emma:lang="zh-CN" emma:confidence="0">
                  <emma:literal>化</emma:literal>
                </emma:interpretation>
                <emma:interpretation id="interp16" emma:lang="zh-CN" emma:confidence="0">
                  <emma:literal>仉</emma:literal>
                </emma:interpretation>
                <emma:interpretation id="interp17" emma:lang="zh-CN" emma:confidence="0">
                  <emma:literal>饥</emma:literal>
                </emma:interpretation>
                <emma:interpretation id="interp18" emma:lang="zh-CN" emma:confidence="0">
                  <emma:literal>仪</emma:literal>
                </emma:interpretation>
                <emma:interpretation id="interp19" emma:lang="zh-CN" emma:confidence="0">
                  <emma:literal>伙</emma:literal>
                </emma:interpretation>
              </emma:one-of>
            </emma:emma>
          </inkml:annotationXML>
          <inkml:trace contextRef="#ctx0" brushRef="#br0" timeOffset="7952.0098">4022 722 7482,'6'-13'5289,"-6"13"-258,0 0-258,0-16-3225,0 24-387,0-8-387,-5 22-129,-6-4-258,1 9 0,-5 2 0,-5 8-129,-4 6 0,-5 5-129,-4 3-129,1-1 0,0-4-258,3-5 0,8-5-258,-1-18-387,18 3-129,4-21-258,0-9-129,3-18 0,18 10 129,-8-18 129,10 12 258,-4-7 258,2 4 387,-2 9 387,-6 0 387,3 15 387,-16 2 0,17 0 129,-17 0 0,6 28 258,-7-5-258,1 20 0,-5-3-387,1 13-258,-3 3-129,4 1 0,-3-4 0,3-1-129,1-8 129,0-8-129,2-6 0,-1-9-129,1-8 0,0-13-258,0 11 0,0-11-387,0 0-387,5-18-1032,8 10-2064,-6-10-903,4 0-129,-1-3-516</inkml:trace>
          <inkml:trace contextRef="#ctx0" brushRef="#br0" timeOffset="8549.0854">4371 1035 3225,'7'-14'5031,"-7"14"0,0 0-129,9 8-1935,-17-10-903,8 19-387,-10-8-516,3 18 0,-12-1-387,4 12-258,-9-2-129,0 7-129,0-1-129,1-3 0,2-4-129,1-5-258,7-6 0,1-13-516,8 2-258,4-13-516,0 0-2064,0-22-1548,0 0-258,1-10-258,6-2 258</inkml:trace>
          <inkml:trace contextRef="#ctx0" brushRef="#br0" timeOffset="8891.6291">4191 1080 4128,'5'-29'4773,"-5"29"-387,0 0-1161,3-16-903,-3 16-903,0 0-516,15 14-129,-15-14-258,11 31 0,-8-13 0,8 12 0,-7-1-129,6 7 129,-7-2-258,5 3 129,-4-2-129,3 1-129,-3-5 129,3-2-129,0-9-129,4-4 0,4-5 0,-1-7-129,7-4 0,-1-6-129,7-5 0,0-3 129,3-5 0,-4 1 129,0-1-258,-1 1 258,-3 4-258,-8-8-387,5 20-1161,-9-12-2967,-1 1 0,-3 1-387,3 1-258</inkml:trace>
        </inkml:traceGroup>
        <inkml:traceGroup>
          <inkml:annotationXML>
            <emma:emma xmlns:emma="http://www.w3.org/2003/04/emma" version="1.0">
              <emma:interpretation id="{8596736B-2B42-4068-944E-36C168D6AF80}" emma:medium="tactile" emma:mode="ink">
                <msink:context xmlns:msink="http://schemas.microsoft.com/ink/2010/main" type="inkWord" rotatedBoundingBox="6024,1184 7095,1159 7113,1901 6042,1926"/>
              </emma:interpretation>
              <emma:one-of disjunction-type="recognition" id="oneOf4">
                <emma:interpretation id="interp20" emma:lang="zh-CN" emma:confidence="0">
                  <emma:literal>的</emma:literal>
                </emma:interpretation>
                <emma:interpretation id="interp21" emma:lang="zh-CN" emma:confidence="0">
                  <emma:literal>酌</emma:literal>
                </emma:interpretation>
                <emma:interpretation id="interp22" emma:lang="zh-CN" emma:confidence="0">
                  <emma:literal>矽</emma:literal>
                </emma:interpretation>
                <emma:interpretation id="interp23" emma:lang="zh-CN" emma:confidence="0">
                  <emma:literal>丽</emma:literal>
                </emma:interpretation>
                <emma:interpretation id="interp24" emma:lang="zh-CN" emma:confidence="0">
                  <emma:literal>阳</emma:literal>
                </emma:interpretation>
              </emma:one-of>
            </emma:emma>
          </inkml:annotationXML>
          <inkml:trace contextRef="#ctx0" brushRef="#br0" timeOffset="10552.34">4903 731 9417,'-15'-3'5289,"15"3"-387,0 0-258,23-8-3870,-5 1-516,7 4 0,4-7-258,2 0 0,4-1-129,-4 3-129,-1 6 258,-6-3-129,-5-1 0,-6 5 129,-13 1-129,11 19 258,-11 1-129,0 7 387,-7 4-387,0 14 387,-8 11-129,2 11 129,-7 0 0,4 3 0,-3-1-129,3-1 129,0-6-258,4-9 0,3-13-129,2-13-258,7-7 0,0-20-129,0 0 0,0 0 129,9-11-129,-2-15 0,4 0 258,-1-6 0,2-3 129,0-5 0,2 1 0,-1 4-129,2 2 258,-1-4-129,1 4 0,1 3 129,-4 1 0,3 4-129,-2 5 129,0 3 0,-3 1 129,3 10 0,-13 6 0,18 1 0,-7 15 0,-2 8 0,-4 6-129,2 6 129,-4 6-258,0-1 0,0 3-129,-3-6-129,1-2-129,-1-10 0,0 0-129,0-26-129,-5 24 0,-7-21-129,12-3 258,-26 4 129,10-4 129,-5 0 129,-1-1 258,2-3 129,-3-5 129,8 3 0,-2-4 0,17 10 129,-20-27-129,19 12-129,1-3-129,6-2 0,6-1-129,4 3 0,2 1 129,1 5 0,0 0 0,-1 12 0,-1 0 0,-2 2 0,-1 6 0,-1 2 0,-13-10-129,23 20 0,-14-9 0,-9-11-129,14 12 0,-14-12 0,0 0 0,0 0 0,17-6 0,-14-8 0,4-2 129,0-9-129,4-1 0,0-10 0,5-2 0,2-4-129,2-1 129,3-4 0,-1 0 0,-4 4 0,4 3 129,-4 7 129,-5 10 129,-2 5-129,-4 3 258,-7 15 0,0 0-129,14 0 129,-14 0-129,9 19 0,-3-3-258,2-1 129,0 2-258,3 1 129,2-1-258,3-2 0,0-2 0,4-9-129,3 0-129,-1-4 0,6 0-129,-5-10 0,4 5 258,-6-10-129,3 9 258,-5-7-129,-1 6 387,-1-2-387,-2 7 645,-1 2-258,-14 0 0,17 14 129,-11-1 0,-3 13 258,-3-6 0,0 18 258,-4-7-258,-2 17 387,-8-4-258,3 9 129,-8-2-129,1 6-129,-5-3 0,2-2-129,-2-2-129,1-10 0,0-10-258,-1-9 0,3-8-129,-3-13-258,7-7 0,-3-17 0,6-2 0,-2-9-258,7 4 516,1-4 129,1 5 258,5 11 129,-1-2 387,2 21 0,0-18 0,0 18 0,14 0-129,3 9-129,-3-3 0,9 5-129,-1 0-129,1 6 129,2 0-258,-4-3 129,-5-1-258,-3-8 0,1 7-516,-14-12-1032,14 0-2709,-14-9-1032,0-5-258,-10-9-516</inkml:trace>
        </inkml:traceGroup>
        <inkml:traceGroup>
          <inkml:annotationXML>
            <emma:emma xmlns:emma="http://www.w3.org/2003/04/emma" version="1.0">
              <emma:interpretation id="{B43B5325-5B24-4534-9F7E-A04D93E36A15}" emma:medium="tactile" emma:mode="ink">
                <msink:context xmlns:msink="http://schemas.microsoft.com/ink/2010/main" type="inkWord" rotatedBoundingBox="7697,780 8473,762 8497,1790 7721,1808"/>
              </emma:interpretation>
              <emma:one-of disjunction-type="recognition" id="oneOf5">
                <emma:interpretation id="interp25" emma:lang="zh-CN" emma:confidence="0">
                  <emma:literal>顶</emma:literal>
                </emma:interpretation>
                <emma:interpretation id="interp26" emma:lang="zh-CN" emma:confidence="0">
                  <emma:literal>拉</emma:literal>
                </emma:interpretation>
                <emma:interpretation id="interp27" emma:lang="zh-CN" emma:confidence="0">
                  <emma:literal>报</emma:literal>
                </emma:interpretation>
                <emma:interpretation id="interp28" emma:lang="zh-CN" emma:confidence="0">
                  <emma:literal>顼</emma:literal>
                </emma:interpretation>
                <emma:interpretation id="interp29" emma:lang="zh-CN" emma:confidence="0">
                  <emma:literal>亚</emma:literal>
                </emma:interpretation>
              </emma:one-of>
            </emma:emma>
          </inkml:annotationXML>
          <inkml:trace contextRef="#ctx0" brushRef="#br0" timeOffset="12039.0287">6842 541 4386,'-28'10'5418,"16"-9"-645,12-1-903,-27 5-1677,27 16-774,-10-12-258,10 19-516,-3-4-258,3 13-258,0-2 129,0 4 129,1 1-258,6 2 0,-3-3 0,2-7 0,-2-4 129,3 2-129,-4-7-129,-1 1 129,-2-4 0,0-1 0,-2-5 0,-4-2 0,6-12-129,-15 16 129,15-16-129,-22 6 0,9-6 0,-5-3 0,0-4-258,-4-7-129,6 4-387,-12-22-1419,17 10-2451,-8-11-645,3-3-258,0-13-129</inkml:trace>
          <inkml:trace contextRef="#ctx0" brushRef="#br0" timeOffset="11705.4864">6584 602 5547,'8'-17'5805,"3"6"-645,3 9-387,2-7-1935,10 9-1806,-4-12-645,9 8 0,1-5-645,0-3 0,5 9-387,-12-16-774,14 19-774,-25-10-1806,5 10-774,-19 0-645,15 0 258</inkml:trace>
          <inkml:trace contextRef="#ctx0" brushRef="#br0" timeOffset="12748.1188">6678 265 6966,'53'-8'5547,"-29"8"-516,6 0 0,-7-3-3483,16 10-387,-5-7-516,7 2-258,-5 0-129,4-1-129,-6-1-129,-3 1 0,-8-1 0,-3 3 0,-7 5 0,-6 11 0,-7 7 0,-3 3 0,-11 8-129,-3 2-129,-4 5 258,-4-3-516,1-2 387,-2-12-516,8-4 258,-3-16-774,15 5 0,-9-18-129,15 6-258,-2-21 129,2 21 0,4-28 258,-4 28 387,10-21 903,-7 9 645,-3 12 258,0 0 258,9 13 129,-9-13 129,0 34-129,-5-12-258,5 20-387,0-6 0,0 8-516,0-4-129,2 2-129,5-2-258,-4-8-129,5-2-645,-7-16 129,12 7-516,-13-21 258,0 0 0,0 0 0,16-4 258,-14-14 387,5 0 258,1 0 516,-1-9 258,7 6 258,-7-8 129,9 10 0,-7-4 258,10 6-258,-11-5 258,10 10-387,-18 12 0,22-9 0,-22 9-258,21 0-129,-21 0-258,16 20 0,-10-2-258,-3 0-258,4 5-516,-7-23-1806,0 35-2193,-3-22-258,-2 2-516,-5 0 129</inkml:trace>
          <inkml:trace contextRef="#ctx0" brushRef="#br0" timeOffset="13025.154">7117 822 4386,'0'0'5676,"0"0"-387,-3 19-258,2 14-2193,-17-16-1290,12 21-516,-13-3-258,3 11-258,-9 0-129,2 4-129,-4-4-129,3-5 0,0-7-129,0-7 0,7-7-258,0-13-129,17-7-258,-27-7-516,27 7-1677,-8-24-2322,7 7-129,-1-10-516,2 4 258</inkml:trace>
          <inkml:trace contextRef="#ctx0" brushRef="#br0" timeOffset="13205.6768">7093 1075 5289,'69'0'5676,"-40"10"-645,2 3-129,-11-10-2838,12 18-1161,-11-10-129,0 6-516,-5-1-387,-16-16-645,26 27-1290,-26-27-2709,0 0-258,0 0-387,0 0-129</inkml:trace>
        </inkml:traceGroup>
        <inkml:traceGroup>
          <inkml:annotationXML>
            <emma:emma xmlns:emma="http://www.w3.org/2003/04/emma" version="1.0">
              <emma:interpretation id="{F1625256-B600-4306-831C-621979C65778}" emma:medium="tactile" emma:mode="ink">
                <msink:context xmlns:msink="http://schemas.microsoft.com/ink/2010/main" type="inkWord" rotatedBoundingBox="8634,811 9528,790 9553,1822 8659,1843"/>
              </emma:interpretation>
              <emma:one-of disjunction-type="recognition" id="oneOf6">
                <emma:interpretation id="interp30" emma:lang="zh-CN" emma:confidence="0">
                  <emma:literal>点</emma:literal>
                </emma:interpretation>
                <emma:interpretation id="interp31" emma:lang="zh-CN" emma:confidence="0">
                  <emma:literal>总</emma:literal>
                </emma:interpretation>
                <emma:interpretation id="interp32" emma:lang="zh-CN" emma:confidence="0">
                  <emma:literal>羔</emma:literal>
                </emma:interpretation>
                <emma:interpretation id="interp33" emma:lang="zh-CN" emma:confidence="0">
                  <emma:literal>怎</emma:literal>
                </emma:interpretation>
                <emma:interpretation id="interp34" emma:lang="zh-CN" emma:confidence="0">
                  <emma:literal>忑</emma:literal>
                </emma:interpretation>
              </emma:one-of>
            </emma:emma>
          </inkml:annotationXML>
          <inkml:trace contextRef="#ctx0" brushRef="#br0" timeOffset="14092.2895">7727 326 6450,'1'-41'5547,"-1"41"-258,0 0-258,0 0-1677,0 0-2580,-2 12-387,2 1 0,13-7-129,3 4-129,5-5-129,2 4 129,2-7-129,3-2 0,-1 0-129,4-5 129,-4-8-258,3 5-129,-7-1-258,4 2-129,-11-5-129,5 11 0,-21 1 0,19-3 258,-19 3-129,0 12 258,-7 2 387,-8 8 129,0 8 387,-7 2 387,3 13-387,-7-12 387,7 23-258,-9-7 258,7 10-258,-5-8 0,7 3-387,-1-5-258,3-9-129,6 3-645,-6-25-516,17 9-1161,0-27-1032,0 0-1677,0-16 0,10 1 1548,-9-18 1548,12 9 2065,-2 5 1030,-11-12 1549,9 15 1548,-6 1 1032,-3 15-258,3-25-1419,11 25-1290,-13-13-1161,15 7-387,-1-3-129,8-2-387,4 1 387,1 1-516,3 3-129,-2 4 129,0 3 0,-6 7-129,-3 4 0,-8 5 129,-8 2 0,-4 6 258,-10 1 0,-10 1 258,-9-3-129,-3 2 516,-10-5-258,2 4 129,-4-9-129,5 2 0,4-7-129,8-2 0,8-4-258,5-1 0,14-4 0,0 0-129,0 0 0,17-7 0,8-3 0,4 1-258,7 0 129,3-5-258,6 6-129,-6-8-387,8 16-903,-18-11-1935,4 11-1419,-10-5-129,-3 3-516</inkml:trace>
          <inkml:trace contextRef="#ctx0" brushRef="#br0" timeOffset="14378.3258">7553 1064 9159,'-22'24'5547,"16"-1"-387,-2-2 0,12 7-3870,-4-7-774,3 9-129,1-7-129,5-2-129,1-4-387,0-5 0,4 3-387,-14-15-645,34 21-2322,-22-21-1419,4 0-258,-4-3-645,4-3 646</inkml:trace>
          <inkml:trace contextRef="#ctx0" brushRef="#br0" timeOffset="14573.3505">7729 1224 5934,'0'0'5805,"10"-12"-516,-10 12-129,0 0-2709,23 0-1161,-23 0-258,28 8-516,-12 0-129,6 1-129,2-1-258,-4 1-258,3 0-258,-6-9-516,10 14-1161,-27-14-1935,27-3-1032,-13-8-387,0 6-129</inkml:trace>
          <inkml:trace contextRef="#ctx0" brushRef="#br0" timeOffset="14735.8712">8024 1204 6708,'13'-14'5289,"-13"14"-387,0 0-1161,0 0-1290,14 0-903,-14 0-645,0 0-387,14 14-258,-14-14-387,17 19-258,-17-19-774,26 14-1548,-26-14-2322,22 0-129,-11-4-516,6-1 387</inkml:trace>
          <inkml:trace contextRef="#ctx0" brushRef="#br0" timeOffset="14897.3917">8263 1191 5547,'25'-1'5418,"-25"1"-258,24 3-258,-24-3-2709,22 4-645,-22-4-516,23 7-387,-10-1-645,-13-6-1806,27-1-2967,-27 1-387,16-2-258,-16 2-516</inkml:trace>
        </inkml:traceGroup>
        <inkml:traceGroup>
          <inkml:annotationXML>
            <emma:emma xmlns:emma="http://www.w3.org/2003/04/emma" version="1.0">
              <emma:interpretation id="{87079545-E47F-4A3C-B2AA-50B873998A6A}" emma:medium="tactile" emma:mode="ink">
                <msink:context xmlns:msink="http://schemas.microsoft.com/ink/2010/main" type="inkWord" rotatedBoundingBox="9950,1095 10171,1090 10182,1558 9962,1564"/>
              </emma:interpretation>
              <emma:one-of disjunction-type="recognition" id="oneOf7">
                <emma:interpretation id="interp35" emma:lang="zh-CN" emma:confidence="0">
                  <emma:literal>(</emma:literal>
                </emma:interpretation>
                <emma:interpretation id="interp36" emma:lang="zh-CN" emma:confidence="0">
                  <emma:literal>‘</emma:literal>
                </emma:interpretation>
                <emma:interpretation id="interp37" emma:lang="zh-CN" emma:confidence="0">
                  <emma:literal>C</emma:literal>
                </emma:interpretation>
                <emma:interpretation id="interp38" emma:lang="zh-CN" emma:confidence="0">
                  <emma:literal>c</emma:literal>
                </emma:interpretation>
                <emma:interpretation id="interp39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15538.9732">8967 596 7482,'-17'-17'5547,"17"17"-516,-16-7 129,7 29-2838,-10-8-1290,10 18-258,-7-1-258,1 13-129,0 5-258,2 4 129,1 1-387,8-9 129,4-5-258,8-7-258,14 0-387,-1-26-2064,18 4-1935,1-11-258,7-1-387,-2-13-129</inkml:trace>
        </inkml:traceGroup>
        <inkml:traceGroup>
          <inkml:annotationXML>
            <emma:emma xmlns:emma="http://www.w3.org/2003/04/emma" version="1.0">
              <emma:interpretation id="{6FEE5C1B-C256-4F38-B0BF-8619B9B0299B}" emma:medium="tactile" emma:mode="ink">
                <msink:context xmlns:msink="http://schemas.microsoft.com/ink/2010/main" type="inkWord" rotatedBoundingBox="10508,838 11680,810 11701,1692 10529,1720"/>
              </emma:interpretation>
              <emma:one-of disjunction-type="recognition" id="oneOf8">
                <emma:interpretation id="interp40" emma:lang="zh-CN" emma:confidence="0">
                  <emma:literal>边</emma:literal>
                </emma:interpretation>
                <emma:interpretation id="interp41" emma:lang="zh-CN" emma:confidence="0">
                  <emma:literal>迅</emma:literal>
                </emma:interpretation>
                <emma:interpretation id="interp42" emma:lang="zh-CN" emma:confidence="0">
                  <emma:literal>迈</emma:literal>
                </emma:interpretation>
                <emma:interpretation id="interp43" emma:lang="zh-CN" emma:confidence="0">
                  <emma:literal>近</emma:literal>
                </emma:interpretation>
                <emma:interpretation id="interp44" emma:lang="zh-CN" emma:confidence="0">
                  <emma:literal>逅</emma:literal>
                </emma:interpretation>
              </emma:one-of>
            </emma:emma>
          </inkml:annotationXML>
          <inkml:trace contextRef="#ctx0" brushRef="#br0" timeOffset="17080.1689">9390 685 5934,'-11'-2'5031,"11"2"-645,10-7 0,8 9-3096,-7-2-645,10 0 0,-5 0-129,9 0 0,-8 0-129,2 11 129,-5 0 0,2 5 0,-16-16-129,14 34 129,-14-18-129,-1 8 0,-9-7 0,0 0-258,-6-3 129,2-1-129,-1-5 0,2-2-129,1 0-129,12-6 129,0 0-129,0 0 0,0 0 0,7 0 0,12-2 0,1-3 0,4 0 0,3 0 0,-2 1 0,-2 2 0,-2 2 129,-3 0-129,-6 7 0,-12-7 129,7 21 0,-7-7 0,-9 1 0,-6 2 129,-6-1 0,-3 0 0,-3 0 129,-2-2 0,-2-2 0,5-1 0,-3-7 0,7 3 129,1-4-129,8-3 0,2 1 0,11-1-129,0 0 0,6 11 129,13-5-129,12 3 129,5 2-129,11 9 0,8-1 129,10-1 0,3 1 0,5-2 0,4-4-129,2-2 129,1-7-129,1-4-129,-2 0-387,-8-15-645,8 15-2322,-19-12-1806,-1-1-129,-9-8-516,3 7-258</inkml:trace>
          <inkml:trace contextRef="#ctx0" brushRef="#br0" timeOffset="16390.0813">9590 528 9804,'-15'-37'5289,"15"37"-387,-13-2 129,0-3-3483,13 17-903,0-12-258,5 26-645,3 6-1161,-8-14-3354,9 11-129,-4-9-387,-3 4-387</inkml:trace>
          <inkml:trace contextRef="#ctx0" brushRef="#br0" timeOffset="16019.0341">9637 653 11352,'2'-15'4902,"-2"15"0,12-10-1032,-6-2-3096,14 6-258,2-6-387,7 2 258,7-2-387,6-6 258,3 3-258,4 0 258,1 5-387,-1 8 387,-2-1-129,-3 3-129,-9 10 258,-5 10-258,-12 4 258,-11 14-258,-7 3 258,-12 3-258,-12 5 129,-6 2 0,-8-3-129,0-4 129,-1-5-258,4-12-129,3-8-129,3-19-258,13 0-516,-2-34-1548,18 3-2064,0-17-129,8-3-387,2-10 0</inkml:trace>
          <inkml:trace contextRef="#ctx0" brushRef="#br0" timeOffset="16217.5593">9967 500 9159,'1'-14'5289,"-2"20"-387,-5 14-258,-12 0-1677,4 26-2193,-13-3-129,5 6-387,-5 3 0,0-2-258,1-2 0,1-4-258,7-6-129,0-15-387,9 3-774,-10-23-2064,19-3-1419,-15 0-129,9-16-516,-2-7 258</inkml:trace>
          <inkml:trace contextRef="#ctx0" brushRef="#br0" timeOffset="34751.9129">9972 316 1,'0'0'3095,"0"0"-128,0 0 516,0 0-1032,0 0-516,0 0 0,0 0 0,0 0 0,0-13-129,0 13 0,0 0-129,0 0-387,0 0-387,0 13-258,0-13-129,-5 18-129,1 0-129,0 5 0,0 1-258,-1 7-129,-4 2 129,0 0-129,1 3 0,0-2 0,1 1 129,0-5-387,3-4 387,-1-9-258,5 6-258,0-23-903,5 12-2838,-5-12-516,11 0-387,-11 0-129</inkml:trace>
        </inkml:traceGroup>
        <inkml:traceGroup>
          <inkml:annotationXML>
            <emma:emma xmlns:emma="http://www.w3.org/2003/04/emma" version="1.0">
              <emma:interpretation id="{BC40440E-7F2E-4E9C-BF5C-45181402204C}" emma:medium="tactile" emma:mode="ink">
                <msink:context xmlns:msink="http://schemas.microsoft.com/ink/2010/main" type="inkWord" rotatedBoundingBox="11798,651 12411,637 12448,2211 11835,2226"/>
              </emma:interpretation>
              <emma:one-of disjunction-type="recognition" id="oneOf9">
                <emma:interpretation id="interp45" emma:lang="zh-CN" emma:confidence="0">
                  <emma:literal>界</emma:literal>
                </emma:interpretation>
                <emma:interpretation id="interp46" emma:lang="zh-CN" emma:confidence="0">
                  <emma:literal>畀</emma:literal>
                </emma:interpretation>
                <emma:interpretation id="interp47" emma:lang="zh-CN" emma:confidence="0">
                  <emma:literal>幂</emma:literal>
                </emma:interpretation>
                <emma:interpretation id="interp48" emma:lang="zh-CN" emma:confidence="0">
                  <emma:literal>易</emma:literal>
                </emma:interpretation>
                <emma:interpretation id="interp49" emma:lang="zh-CN" emma:confidence="0">
                  <emma:literal>旱</emma:literal>
                </emma:interpretation>
              </emma:one-of>
            </emma:emma>
          </inkml:annotationXML>
          <inkml:trace contextRef="#ctx0" brushRef="#br0" timeOffset="18345.3294">10917 292 10191,'-18'-8'5160,"18"8"-129,-14 18-129,14 16-2451,-16-6-1161,9 20-387,-10 0-129,-2 13-516,-3 0 129,-2 3-387,1-2 0,-1-13-516,6-2-129,-5-22-774,20 6-2451,-8-23-1290,11-8-129,0-8-129,12-9-387</inkml:trace>
          <inkml:trace contextRef="#ctx0" brushRef="#br0" timeOffset="17525.2254">10672 201 13287,'12'-36'5289,"-12"36"-129,3-12-387,6 26-3612,-9 6-387,5 9-387,-3 1-258,-1 6-258,5 8-258,-6-13-387,8 14-1032,-8-45-2064,0 25-1161,0-25-387,0 0 129,14-7-387</inkml:trace>
          <inkml:trace contextRef="#ctx0" brushRef="#br0" timeOffset="18103.7989">10738 428 10449,'-12'1'4773,"12"-1"-129,7 0-258,19 0-3354,2-9-774,4 1 0,6-2-387,-3-8-258,3 11-258,-11-3-387,1 11-129,-28-1-258,20 22 129,-23-8 258,-8 16 258,-12 4 645,-5-2 903,2 4-129,-7-19 645,14 13 258,-10-26 0,21 9-258,-5-18-258,13 5-387,8-25-387,9 6-258,7-6-387,-2-7-129,12 14-1290,-11-12-2580,6 9 0,-6-1-645,-2 5-129</inkml:trace>
          <inkml:trace contextRef="#ctx0" brushRef="#br0" timeOffset="17747.7537">10767 241 7224,'9'-40'5031,"-5"24"-129,6 3-129,2-5-1290,15 18-2193,-10-11-387,19 7-129,-4-4-258,8 5 0,1-2-129,2 5-129,-4 12 0,-3 7 0,-6 5-129,-7 6 0,-10 7-258,-7 2-129,-6 11-516,-12-16-1548,0 12-2580,-17-13-258,3-2-129,-10-6-645</inkml:trace>
          <inkml:trace contextRef="#ctx0" brushRef="#br0" timeOffset="18851.8939">10954 829 10965,'-48'27'5031,"26"-19"-258,7 12 0,-8-12-3096,16 15-1032,-7-7-129,7 6-129,0 1-387,1-3-129,6 7-387,0-27-516,4 36-774,-4-36-1032,15 12-645,-9-18 0,17 6 129,-13-21 1032,15 8 1032,-8-5 1290,-2-11 1419,6 15 1032,-13-11 1032,12 20 0,-19-15-258,20 21-516,-21-1-1032,13 15-516,-11 10-387,8 19-129,-9 9-258,1 13 0,-2 9-387,-6 8-387,-2 12-645,-15-11-3225,8 2-774,-6-8-129,3-3-258</inkml:trace>
          <inkml:trace contextRef="#ctx0" brushRef="#br0" timeOffset="18482.847">10840 713 6321,'77'-26'4773,"-38"14"-516,11-3-129,2 11-2193,-4-11-1161,-2 0-1548,1 4-1935,-8 7-1290,-12 4-516,-7 0-129,-20 0-129</inkml:trace>
        </inkml:traceGroup>
        <inkml:traceGroup>
          <inkml:annotationXML>
            <emma:emma xmlns:emma="http://www.w3.org/2003/04/emma" version="1.0">
              <emma:interpretation id="{A9CB574A-063E-4D7E-8AA4-5A943ADF28AF}" emma:medium="tactile" emma:mode="ink">
                <msink:context xmlns:msink="http://schemas.microsoft.com/ink/2010/main" type="inkWord" rotatedBoundingBox="12491,769 13632,742 13656,1720 12514,1747"/>
              </emma:interpretation>
              <emma:one-of disjunction-type="recognition" id="oneOf10">
                <emma:interpretation id="interp50" emma:lang="zh-CN" emma:confidence="0">
                  <emma:literal>点</emma:literal>
                </emma:interpretation>
                <emma:interpretation id="interp51" emma:lang="zh-CN" emma:confidence="0">
                  <emma:literal>总</emma:literal>
                </emma:interpretation>
                <emma:interpretation id="interp52" emma:lang="zh-CN" emma:confidence="0">
                  <emma:literal>念</emma:literal>
                </emma:interpretation>
                <emma:interpretation id="interp53" emma:lang="zh-CN" emma:confidence="0">
                  <emma:literal>怠</emma:literal>
                </emma:interpretation>
                <emma:interpretation id="interp54" emma:lang="zh-CN" emma:confidence="0">
                  <emma:literal>忐</emma:literal>
                </emma:interpretation>
              </emma:one-of>
            </emma:emma>
          </inkml:annotationXML>
          <inkml:trace contextRef="#ctx0" brushRef="#br0" timeOffset="19558.9837">11900 253 13029,'-3'-17'5160,"3"17"-258,0 9-129,0-9-3999,0 17-387,0-17-258,2 28 0,-2-13-129,0 3 0,0 0 0,0-18 0,0 22-129,0-22 129,0 13-129,0-13 129,0 0-129,0 0 0,17 0 0,-2-4 129,4-1-129,3 2 0,4 2 129,-2-4-129,0-2 129,-4 1-258,-1 6 129,-19 0-387,22 0-387,-22 0-1290,0 0-1290,-12 14-1290,-5 10 0,-10-5-516,4 12 2451,-13-4 1548,4 7 1290,4 6 1548,-7-17 1935,5 2 1161,6-2-258,2 1-129,-1-2-1935,10 11-1677,-5-7-516,0-3-1290,10 10-1806,-4-9-1290,1-3-258,3-3-258,8-18 0</inkml:trace>
          <inkml:trace contextRef="#ctx0" brushRef="#br0" timeOffset="19972.0361">11717 746 6966,'24'-30'4773,"-10"15"-516,8 2 0,7 13-2580,-5-14-774,11 10-387,1-8-387,0 8 0,-1 1 0,0 0 0,-8 1 0,0 2 129,-11 0 129,-4 11 0,-12 2-129,0 9 129,-15-5 0,-6 6 258,-12-2-258,-3 4 129,-11-4-129,3-4 0,-7-4 0,6 0 129,2-5-258,10-2 0,3-3 0,10-1-129,6-2 0,14 0 0,0 0-129,0 0 0,25-5 0,1 3 0,7-2 0,4 1 0,10-1-129,-3 1-129,2 3-129,-8-5-258,4 5-387,-22-3-1032,11 5-2193,-31-2-516,0 0-387,0 16-258</inkml:trace>
          <inkml:trace contextRef="#ctx0" brushRef="#br0" timeOffset="20213.5668">11428 980 11223,'-41'5'5031,"41"-5"-129,-16 13 0,21 9-3225,-5-22-774,16 33-387,-4-11-129,6 5-129,1-2-387,2 0-129,5-1-387,-5-10-129,9 11-645,-11-25-1290,14 6-1161,-11-6-1032,3-4-129,-6-6-129</inkml:trace>
          <inkml:trace contextRef="#ctx0" brushRef="#br0" timeOffset="20688.127">11712 1135 6966,'15'-29'4902,"-6"18"0,2-4-387,12 15-1548,-17-16-1161,17 16-645,-8 0-258,7 7-387,-2 2 0,2 7-258,-1 3-258,0 2 129,-3 0-258,2-5-129,2 1-129,-6-11-258,6 2-258,-8-11 129,8-5-129,-9-13 258,7 6 0,-7-9 258,2 5 387,-2 2 129,-3-2 516,4 13 0,-7-5 0,6 11 0,-13 0 0,18 6 0,-18-6-258,21 12-258,-9-4-129,-1-4-387,9 5-129,-8-9-645,13 3-903,-17-10 0,18 7-129,-19-11 258,14 11 774,-21 0 516,21-14 516,-21 14 645,10-19 774,4 19 387,-14-11-129,15 11-129,-15 0-645,15-6-258,-15 6-387,19-7-903,-3 13-1290,-4-6-2064,-1 0-387,4-1-258,-2-7-258</inkml:trace>
        </inkml:traceGroup>
        <inkml:traceGroup>
          <inkml:annotationXML>
            <emma:emma xmlns:emma="http://www.w3.org/2003/04/emma" version="1.0">
              <emma:interpretation id="{06E74A57-8907-4985-8F04-1F20E824868F}" emma:medium="tactile" emma:mode="ink">
                <msink:context xmlns:msink="http://schemas.microsoft.com/ink/2010/main" type="inkWord" rotatedBoundingBox="13849,1150 13987,1147 14001,1720 13862,1724"/>
              </emma:interpretation>
              <emma:one-of disjunction-type="recognition" id="oneOf11">
                <emma:interpretation id="interp55" emma:lang="zh-CN" emma:confidence="0">
                  <emma:literal>,</emma:literal>
                </emma:interpretation>
                <emma:interpretation id="interp56" emma:lang="zh-CN" emma:confidence="0">
                  <emma:literal>)</emma:literal>
                </emma:interpretation>
                <emma:interpretation id="interp57" emma:lang="zh-CN" emma:confidence="0">
                  <emma:literal>丿</emma:literal>
                </emma:interpretation>
                <emma:interpretation id="interp58" emma:lang="zh-CN" emma:confidence="0">
                  <emma:literal>'</emma:literal>
                </emma:interpretation>
                <emma:interpretation id="interp59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20928.1574">12768 641 13545,'27'-13'5547,"-5"33"-516,-15-1 129,7 11-4257,-8 2-387,3 11 0,-8 0-129,-1 6-129,-4 5-129,-9 0-129,-2-4-258,-6-1-387,5 8-1548,-11-25-2967,12-3-129,-3-15-387,18-14-387</inkml:trace>
        </inkml:traceGroup>
        <inkml:traceGroup>
          <inkml:annotationXML>
            <emma:emma xmlns:emma="http://www.w3.org/2003/04/emma" version="1.0">
              <emma:interpretation id="{79056D0D-54C3-4E38-9622-E08CC4F45DD2}" emma:medium="tactile" emma:mode="ink">
                <msink:context xmlns:msink="http://schemas.microsoft.com/ink/2010/main" type="inkWord" rotatedBoundingBox="14455,663 15527,638 15551,1677 14479,1703"/>
              </emma:interpretation>
              <emma:one-of disjunction-type="recognition" id="oneOf12">
                <emma:interpretation id="interp60" emma:lang="zh-CN" emma:confidence="0">
                  <emma:literal>搜</emma:literal>
                </emma:interpretation>
                <emma:interpretation id="interp61" emma:lang="zh-CN" emma:confidence="0">
                  <emma:literal>拨</emma:literal>
                </emma:interpretation>
                <emma:interpretation id="interp62" emma:lang="zh-CN" emma:confidence="0">
                  <emma:literal>按</emma:literal>
                </emma:interpretation>
                <emma:interpretation id="interp63" emma:lang="zh-CN" emma:confidence="0">
                  <emma:literal>披</emma:literal>
                </emma:interpretation>
                <emma:interpretation id="interp64" emma:lang="zh-CN" emma:confidence="0">
                  <emma:literal>挫</emma:literal>
                </emma:interpretation>
              </emma:one-of>
            </emma:emma>
          </inkml:annotationXML>
          <inkml:trace contextRef="#ctx0" brushRef="#br0" timeOffset="22445.3501">13413 1011 7224,'-55'-16'4773,"41"8"-129,7-6-516,7 14-1935,12-32-1032,13 16-516,3-6-129,8 5-258,6-4-258,1-3-387,10 13-1548,-9-12-2451,5 1-387,-5 0-258,0-4-645</inkml:trace>
          <inkml:trace contextRef="#ctx0" brushRef="#br0" timeOffset="21989.7923">13523 502 11223,'-14'-12'5418,"14"12"-387,2-20-258,17 22-3483,2-4-774,11-5-258,1 0-129,4-4-387,9 3-516,-12-18-2064,9 18-1935,-9-9-516,-3 14 0,-10 0-645</inkml:trace>
          <inkml:trace contextRef="#ctx0" brushRef="#br0" timeOffset="22263.8271">13756 320 9288,'-24'8'5418,"16"9"-387,8 24 0,-5-5-2838,5 29-1290,0-1-129,5 13-129,-2-3-258,4-1-129,1-5 0,1-6-129,2-2-129,1-16-258,-1-1-258,-6-16-387,6 10-1032,-11-37-2451,-7 24-774,-11-24-129,-2-7-516</inkml:trace>
          <inkml:trace contextRef="#ctx0" brushRef="#br0" timeOffset="23347.4647">13887 594 8643,'-14'14'5289,"-1"4"-516,15-18-129,4 14-3096,-4-14-1032,31-2-258,-8-7-258,5-7-387,6 7-1161,-9-11-2709,8 2-516,-4 0-387,0 4-129</inkml:trace>
          <inkml:trace contextRef="#ctx0" brushRef="#br0" timeOffset="22956.9151">13899 394 7740,'0'-13'5160,"0"13"-516,0 0 0,-6-11-2838,6 22-774,0-11-258,0 34-258,-4-12-129,1 4-129,-3 0 0,2 5-129,-2-4 129,-1-8-516,5 0 0,2-19-774,0 33-1290,0-33-1677,0 0-1032,0 0-129,9 7-516</inkml:trace>
          <inkml:trace contextRef="#ctx0" brushRef="#br0" timeOffset="22693.3817">14064 192 8514,'6'-51'5547,"-6"51"-387,0-16-258,0 16-2322,-13 2-1548,7 15-258,-9 2-258,2 2-258,-4 3-129,-4 9-129,2 3-258,-5 2-129,8 2-516,-8-23-903,16 10-2967,-8-5-387,9 2 0,7-24-645</inkml:trace>
          <inkml:trace contextRef="#ctx0" brushRef="#br0" timeOffset="23145.9391">13933 474 7611,'4'-13'5418,"-4"13"-774,0 0 0,0 0-2580,0 0-1290,14-8-387,-14 8-387,18-5-516,-14-13-1290,14 13-2451,-18 5-645,21-17 0,-21 17-774</inkml:trace>
          <inkml:trace contextRef="#ctx0" brushRef="#br0" timeOffset="23632.0009">14202 282 6966,'-5'-12'5031,"5"12"-129,0 0-645,15-7-1935,-15 7-1806,28 0-129,-9 0-129,3 4 0,-1 0 0,1 2-129,-2 2 129,-1 9 0,-5 4-129,-2 2 129,-6 4-129,-5 6 0,-1 4-258,-12-4-387,2 14-1032,-18-13-2967,5-7-387,-5-4-129,3-8-645</inkml:trace>
          <inkml:trace contextRef="#ctx0" brushRef="#br0" timeOffset="24700.1364">14129 333 8901,'0'0'5031,"4"18"-258,-5 6-129,-14 3-3612,8 10-387,-4 5-645,-2-3-258,4 15-645,-5-14 0,8 8 0,-7-10-258,12 2 258,-10-10 129,10 3 129,-3-11 258,1-5 645,1 2 129,2-19 258,-5 17 258,5-17 0,0 0 258,-16 4-129,16-4 129,0 0-258,0 0-258,-12 5-129,12-5-258,0 0-129,6-1-129,-6 1 0,21-8 0,-5 2-129,4-2 129,2-1-129,3 4 129,-2-2 0,0 4 0,1 3 129,-2 0-129,-4 5 129,-2 6 129,-4 2-129,-5 10 129,-7 2 129,0 6 0,-8-2-129,-7 5 0,-5 1-129,-6-3 0,-4-4 0,-2-3-129,0-6-129,0-7-129,3-8 0,-2-7 0,6-6 0,2-12-129,9-3 129,3-5-129,8 1 129,3-4 129,0 4 0,11 3 129,6 4 129,6 8 129,1 5 0,8 8 129,-4 3 0,5 10 0,1 5 0,1 3 0,-5-3-258,0 6 129,-2-6-258,-1-2 129,-5-3-258,-6-5-129,1-1-258,-17-7-258,24 8-1290,-24-8-2838,8-10-258,-6-7-387,6 3-258</inkml:trace>
          <inkml:trace contextRef="#ctx0" brushRef="#br0" timeOffset="23821.5249">14117 409 10449,'-10'-11'5031,"10"11"-129,0 0-516,10 4-3741,2-4-516,5 0-129,4 5-387,-2-8-1032,11 3-2709,-10 5-774,-3 7 129,-4-5-774</inkml:trace>
        </inkml:traceGroup>
        <inkml:traceGroup>
          <inkml:annotationXML>
            <emma:emma xmlns:emma="http://www.w3.org/2003/04/emma" version="1.0">
              <emma:interpretation id="{A72A21F0-4D8B-4426-B419-DC5FD87BB06A}" emma:medium="tactile" emma:mode="ink">
                <msink:context xmlns:msink="http://schemas.microsoft.com/ink/2010/main" type="inkWord" rotatedBoundingBox="15810,482 16485,466 16519,1890 15843,1906"/>
              </emma:interpretation>
              <emma:one-of disjunction-type="recognition" id="oneOf13">
                <emma:interpretation id="interp65" emma:lang="zh-CN" emma:confidence="0">
                  <emma:literal>索</emma:literal>
                </emma:interpretation>
                <emma:interpretation id="interp66" emma:lang="zh-CN" emma:confidence="0">
                  <emma:literal>禀</emma:literal>
                </emma:interpretation>
                <emma:interpretation id="interp67" emma:lang="zh-CN" emma:confidence="0">
                  <emma:literal>奈</emma:literal>
                </emma:interpretation>
                <emma:interpretation id="interp68" emma:lang="zh-CN" emma:confidence="0">
                  <emma:literal>棠</emma:literal>
                </emma:interpretation>
                <emma:interpretation id="interp69" emma:lang="zh-CN" emma:confidence="0">
                  <emma:literal>柰</emma:literal>
                </emma:interpretation>
              </emma:one-of>
            </emma:emma>
          </inkml:annotationXML>
          <inkml:trace contextRef="#ctx0" brushRef="#br0" timeOffset="25567.2466">15026-41 3612,'-16'-5'5289,"16"5"-387,-15 0-258,15 18-2064,-14-10-903,13 16-645,-10-7-129,7 9-387,-7 0-258,3 6 129,-1-4-387,-2-3 129,2 1-387,-4-3 129,3-3-387,-7-3 258,6 0-258,-6-12 129,3 7 258,-4-5 0,2 6 129,1-2 258,-1-1 0,2 11 258,-1-4-129,3 11 0,-1-5-129,4 11 0,1-4-129,3 1-129,1 4 0,2-4-258,2 8-129,0-15-387,2 13-516,-2-22-2193,0 6-1290,2-10-258,-2-11-258</inkml:trace>
          <inkml:trace contextRef="#ctx0" brushRef="#br0" timeOffset="26455.8592">14945 443 6966,'-5'-14'4902,"5"14"0,0 0-645,2 18-2838,-2-18-645,0 19 0,0-19-129,-11 29-258,2-10-129,1 8-129,-4-5 129,0 0-129,1 1 0,-1-4-129,2-2 129,0-3-129,10-14 0,-12 14 0,12-14-129,0 0 0,0 0 0,0 0-258,15-6 129,-4-4-129,7 3-258,-3-4 258,6 0 129,-3-2 0,2 3-129,-5-2 387,1 5-258,-4 1 387,-12 6 0,16-5 258,-16 5 0,4 6 0,-4-6 129,-10 24 129,-5-13-129,3 10 0,-8 1-129,-2 7-129,-6-2 129,1 4 0,0-4-129,1 3 0,0-2-129,4 0 0,1-10 129,6-3-258,7 1 0,8-16 0,-9 18-129,9-18 129,0 0-129,13 10 129,-1-10-129,6-1 0,5-7 129,1-6-387,5 5 0,-4-9-387,8 9-516,-13-20-774,18 24-1032,-20-18-1032,6 8-1032,-7 5-258,-1 0 387</inkml:trace>
          <inkml:trace contextRef="#ctx0" brushRef="#br0" timeOffset="25208.201">14779 12 11739,'13'-6'5547,"-13"6"-387,30 10-1032,-13-10-3225,17 0-129,-2 0-258,9 0-258,1-3-516,-6-7-258,6 8-387,-20-19-1032,16 18-1806,-24-1-1290,-2 4-516,-12 0-258,0 0 517</inkml:trace>
          <inkml:trace contextRef="#ctx0" brushRef="#br0" timeOffset="25787.7746">14809 540 7611,'46'-62'5160,"-20"39"-516,5 5 129,-7-13-3225,19 16-516,-5-3-387,8 5-387,0 4 0,2 13-129,-4 1-129,-1 6 0,-3 4 0,-12 0-387,0 8-258,-23-8-1032,10 14-2580,-17-10-774,-13 2-387,-8 1 0</inkml:trace>
          <inkml:trace contextRef="#ctx0" brushRef="#br0" timeOffset="26721.3932">15083 700 258,'-19'-7'4773,"19"7"387,-11 3-774,-1-7-1032,13 10-387,-1-6-645,0 0-903,0 0-387,27 17-258,-14-13-258,8 4-258,0-2 0,1 1-129,-1-2-129,-4-4-258,2 3-258,-19-4-645,31 7-2580,-31-7-1161,0 0-645,0 11 0</inkml:trace>
          <inkml:trace contextRef="#ctx0" brushRef="#br0" timeOffset="27131.9453">15041 834 9804,'-10'39'5289,"3"-15"-387,6 15 0,-11-5-3870,12 16-258,0-6-129,0 5-129,0-3-258,0 4 0,0-8-129,0-4 0,0-6-129,-2-7 129,-2-6-387,4-19-129,-14 14-387,-1-24-387,15 10-774,-34-40-1032,25 22-645,-16-26-645,7 17 258,-11-20 1032,15 21 1548,-7-4 1419,1-2 1290,20 32 1419,-25-28 774,25 28 258,-17-2-129,16 22-1032,-12-12-1161,8 20-1032,1 3-1032,-9-4-3096,6 3-774,1-4-516,0-7-258</inkml:trace>
          <inkml:trace contextRef="#ctx0" brushRef="#br0" timeOffset="27307.4676">15112 1088 11352,'70'13'5547,"-38"-8"-387,-5-1-387,-2-3-5031,11 4-4128,-12-5-516,-6 0-387,-4-3-774</inkml:trace>
        </inkml:traceGroup>
        <inkml:traceGroup>
          <inkml:annotationXML>
            <emma:emma xmlns:emma="http://www.w3.org/2003/04/emma" version="1.0">
              <emma:interpretation id="{9C8BF8A4-43D1-4030-AC08-7FCBD6B021BD}" emma:medium="tactile" emma:mode="ink">
                <msink:context xmlns:msink="http://schemas.microsoft.com/ink/2010/main" type="inkWord" rotatedBoundingBox="16947,554 17810,533 17841,1827 16977,1847"/>
              </emma:interpretation>
              <emma:one-of disjunction-type="recognition" id="oneOf14">
                <emma:interpretation id="interp70" emma:lang="zh-CN" emma:confidence="0">
                  <emma:literal>方</emma:literal>
                </emma:interpretation>
                <emma:interpretation id="interp71" emma:lang="zh-CN" emma:confidence="0">
                  <emma:literal>分</emma:literal>
                </emma:interpretation>
                <emma:interpretation id="interp72" emma:lang="zh-CN" emma:confidence="0">
                  <emma:literal>〖</emma:literal>
                </emma:interpretation>
                <emma:interpretation id="interp73" emma:lang="zh-CN" emma:confidence="0">
                  <emma:literal>犭</emma:literal>
                </emma:interpretation>
                <emma:interpretation id="interp74" emma:lang="zh-CN" emma:confidence="0">
                  <emma:literal>另</emma:literal>
                </emma:interpretation>
              </emma:one-of>
            </emma:emma>
          </inkml:annotationXML>
          <inkml:trace contextRef="#ctx0" brushRef="#br0" timeOffset="28884.1678">16264 916 7482,'0'0'5418,"0"0"-258,0 0-129,12 1-2580,13 12-1548,-3-8-516,11 8 129,1-5-258,8 5-129,1-2-129,1-1 129,-2 2-129,-3-1 129,-5 2-129,-7 0 0,-8-1 0,-6 2 129,-8 1 0,-5 6 0,-18-1 0,-6 3 129,-13 4-129,-6 3 129,-11-3-129,-2 3-129,-5-6 129,3-7-129,5-3-129,5-10-129,12-4-129,6-17-129,18-5-129,2-22-387,16 4-129,-2-21-387,21 8 129,-11-14 0,15 14 387,-11-8 387,4 14 387,-1 16 645,-10 4 387,6 13 387,-16 1 258,-1 13 0,0 0 129,0 24-387,-13-9-129,-2 12-129,-10-1-387,-6 17 0,-12-4-129,-3 12-129,-5-3 0,-1 5-258,0-5 0,3-8-258,8 0-516,1-27-1935,26 1-2709,-2-17 0,16-12-387,6-12-645</inkml:trace>
          <inkml:trace contextRef="#ctx0" brushRef="#br0" timeOffset="27988.5541">16027 540 10965,'-65'37'5289,"47"-22"-258,4-13 129,14-2-4386,14 1-516,15-1 129,6-7-387,9-2 129,11-1-516,-1-8-129,15 18-1032,-15-10-3225,11 10-387,-7 0-258,-2 11-516</inkml:trace>
          <inkml:trace contextRef="#ctx0" brushRef="#br0" timeOffset="27785.5283">16100 48 11094,'-19'-21'5547,"19"21"-516,-10 12 0,20 1-4257,-3 1-645,5-3-516,11 7-645,-10-13-2193,17 18-1677,-6-11-387,5 9-258,-8 4-516</inkml:trace>
        </inkml:traceGroup>
        <inkml:traceGroup>
          <inkml:annotationXML>
            <emma:emma xmlns:emma="http://www.w3.org/2003/04/emma" version="1.0">
              <emma:interpretation id="{5A69C701-A27D-401E-895D-10226BB8FE6A}" emma:medium="tactile" emma:mode="ink">
                <msink:context xmlns:msink="http://schemas.microsoft.com/ink/2010/main" type="inkWord" rotatedBoundingBox="18137,591 18939,572 18969,1872 18168,1891"/>
              </emma:interpretation>
              <emma:one-of disjunction-type="recognition" id="oneOf15">
                <emma:interpretation id="interp75" emma:lang="zh-CN" emma:confidence="0">
                  <emma:literal>案</emma:literal>
                </emma:interpretation>
                <emma:interpretation id="interp76" emma:lang="zh-CN" emma:confidence="0">
                  <emma:literal>臬</emma:literal>
                </emma:interpretation>
                <emma:interpretation id="interp77" emma:lang="zh-CN" emma:confidence="0">
                  <emma:literal>粟</emma:literal>
                </emma:interpretation>
                <emma:interpretation id="interp78" emma:lang="zh-CN" emma:confidence="0">
                  <emma:literal>寨</emma:literal>
                </emma:interpretation>
                <emma:interpretation id="interp79" emma:lang="zh-CN" emma:confidence="0">
                  <emma:literal>窠</emma:literal>
                </emma:interpretation>
              </emma:one-of>
            </emma:emma>
          </inkml:annotationXML>
          <inkml:trace contextRef="#ctx0" brushRef="#br0" timeOffset="29313.2223">17244 70 11868,'16'-6'5031,"-1"8"0,-1-2-1419,6 0-3225,1 8-258,0-8-645,7 4-903,-13-4-2838,5 0-516,-9 0-516,-11 0-387</inkml:trace>
          <inkml:trace contextRef="#ctx0" brushRef="#br0" timeOffset="30993.4356">17023 1070 9030,'32'-8'5547,"-5"-1"-387,9 2-129,-1-17-3741,23 16-516,-3-11-129,12 3-258,-1-2-387,2-2-258,1 8-258,-11-9-516,11 21-2580,-17-12-1419,-7 8-258,-11 3-516,-7 1 129</inkml:trace>
          <inkml:trace contextRef="#ctx0" brushRef="#br0" timeOffset="29475.7429">17182 209 8127,'-65'58'5031,"35"-14"-258,5 3-129,10 4-3612,-1-4-1032,3-7-774,13 15-1806,0-12-2064,0-8-258,6-10-645,1-1 388</inkml:trace>
          <inkml:trace contextRef="#ctx0" brushRef="#br0" timeOffset="30753.4052">17547 543 5934,'-2'-13'5805,"2"13"-516,-21 5-387,10 20-1290,-15-13-2451,9 21-516,-15 0-129,0 11-387,-6-2-258,-5-2-258,4 11-774,-15-16-2580,12 6-1290,0-9-387,10 4-387</inkml:trace>
          <inkml:trace contextRef="#ctx0" brushRef="#br0" timeOffset="29957.3041">17112 596 9030,'0'0'5547,"8"-9"-387,16 0-129,18 2-4128,4-11-387,12 1 129,2-2-387,7-3-129,1 1-516,-9-10-516,6 25-2064,-22-10-2193,-7 12 258,-12 3-774,-8 1 0</inkml:trace>
          <inkml:trace contextRef="#ctx0" brushRef="#br0" timeOffset="29723.7744">17172 466 8256,'41'-71'5160,"-14"48"129,3-5-645,13 15-3096,-9-16-516,12 10-387,-2-5-129,5 14-258,-3 5 129,0 5-258,-6 0-129,-6 12 0,-7 7-129,-8 1-258,-5 14-516,-14-18-1935,0 17-1935,-16-4-645,-4 4 129,-9-7-516</inkml:trace>
          <inkml:trace contextRef="#ctx0" brushRef="#br0" timeOffset="31477.4971">17414 1010 6063,'-5'-16'5805,"-4"1"-516,9 15-129,-17 17-2064,-6-4-1935,13 19-387,-12-3-258,2 10-387,-2-1-129,-2-2-516,8 6-774,-11-21-2967,18-2-774,9-19-516,0 0-129</inkml:trace>
          <inkml:trace contextRef="#ctx0" brushRef="#br0" timeOffset="30519.8755">17265 391 3999,'0'0'5418,"0"0"-258,0 0-129,-4-15-1806,8 27-1677,-4-12-258,0 24-258,0-2-129,5 8-387,-3-5-129,6 9 0,2 0-129,1-3-129,3 1 129,4-4-387,-1-1 129,4-7 0,1 3 129,5-2-387,2-6 129,0 2-129,4-2-129,-1-7-258,5 0-387,-15-13-1548,12 5-2322,-17 0-258,-3 0-516,-14 0 129</inkml:trace>
          <inkml:trace contextRef="#ctx0" brushRef="#br0" timeOffset="31693.0245">17416 1026 8643,'41'0'5676,"-23"7"-258,8 4-258,-6-11-2967,13 14-1161,-7-7-516,4 5-129,-4-5-387,-2 1 0,-2 2-387,-6-7-258,6 13-645,-22-16-1677,20 1-2064,-20-1-387,20 2-258,-20-2-129</inkml:trace>
          <inkml:trace contextRef="#ctx0" brushRef="#br0" timeOffset="31288.9732">17453 834 10449,'-11'0'5676,"10"12"-387,-3 2-129,9 22-3741,-5-3-774,2 12-129,2 4-258,-1 6 0,3 0-258,-1-3 0,0-3-129,-2-9-129,2-1-387,-5-17-129,7 3-645,-7-25-2193,0 0-1548,-10-16-387,6 1-129,-5-16 129</inkml:trace>
        </inkml:traceGroup>
        <inkml:traceGroup>
          <inkml:annotationXML>
            <emma:emma xmlns:emma="http://www.w3.org/2003/04/emma" version="1.0">
              <emma:interpretation id="{750C62E4-F58A-474C-9568-885CE46A94AE}" emma:medium="tactile" emma:mode="ink">
                <msink:context xmlns:msink="http://schemas.microsoft.com/ink/2010/main" type="inkWord" rotatedBoundingBox="19404,1119 19472,1117 19481,1484 19413,1486"/>
              </emma:interpretation>
              <emma:one-of disjunction-type="recognition" id="oneOf16">
                <emma:interpretation id="interp80" emma:lang="zh-CN" emma:confidence="0">
                  <emma:literal>:</emma:literal>
                </emma:interpretation>
                <emma:interpretation id="interp81" emma:lang="zh-CN" emma:confidence="0">
                  <emma:literal>?</emma:literal>
                </emma:interpretation>
                <emma:interpretation id="interp82" emma:lang="zh-CN" emma:confidence="0">
                  <emma:literal>;</emma:literal>
                </emma:interpretation>
                <emma:interpretation id="interp83" emma:lang="zh-CN" emma:confidence="0">
                  <emma:literal>i</emma:literal>
                </emma:interpretation>
                <emma:interpretation id="interp84" emma:lang="zh-CN" emma:confidence="0">
                  <emma:literal>冫</emma:literal>
                </emma:interpretation>
              </emma:one-of>
            </emma:emma>
          </inkml:annotationXML>
          <inkml:trace contextRef="#ctx0" brushRef="#br0" timeOffset="32093.5753">18267 604 12771,'14'-6'5418,"-14"6"0,16 11-258,-16-11-4386,8 14-258,-8-14-258,13 17-129,-13-17-258,0 0-258,18 27-774,-18-27-3225,0 22-903,-4-10-387,4 3-387</inkml:trace>
          <inkml:trace contextRef="#ctx0" brushRef="#br0" timeOffset="32324.1046">18278 843 10965,'-3'28'5676,"3"-15"-258,1 0-258,-1-13-3870,11 23-645,-11-23 0,18 20-258,-18-20-129,19 13-129,-19-13-129,0 0-258,15 11-516,-15-23-1935,0 12-2580,0-12-129,0 12-516,-12-12-258</inkml:trace>
        </inkml:traceGroup>
      </inkml:traceGroup>
    </inkml:traceGroup>
    <inkml:traceGroup>
      <inkml:annotationXML>
        <emma:emma xmlns:emma="http://www.w3.org/2003/04/emma" version="1.0">
          <emma:interpretation id="{41E3F418-F44C-4C52-942B-E392791718D4}" emma:medium="tactile" emma:mode="ink">
            <msink:context xmlns:msink="http://schemas.microsoft.com/ink/2010/main" type="paragraph" rotatedBoundingBox="571,3183 11820,1937 12053,4039 804,52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7CA4AD-C5F6-432E-985F-C550442B57AE}" emma:medium="tactile" emma:mode="ink">
              <msink:context xmlns:msink="http://schemas.microsoft.com/ink/2010/main" type="line" rotatedBoundingBox="571,3183 11820,1937 12053,4039 804,5285"/>
            </emma:interpretation>
          </emma:emma>
        </inkml:annotationXML>
        <inkml:traceGroup>
          <inkml:annotationXML>
            <emma:emma xmlns:emma="http://www.w3.org/2003/04/emma" version="1.0">
              <emma:interpretation id="{72A7444C-A105-4DCA-8F9F-E6EBD730D5F8}" emma:medium="tactile" emma:mode="ink">
                <msink:context xmlns:msink="http://schemas.microsoft.com/ink/2010/main" type="inkWord" rotatedBoundingBox="743,4742 1391,4670 1451,5213 803,5285">
                  <msink:destinationLink direction="with" ref="{54A566CD-521B-4699-A741-903B77CA9CB2}"/>
                  <msink:destinationLink direction="with" ref="{8E2228FA-1533-4103-A056-1E0010CAF6A7}"/>
                </msink:context>
              </emma:interpretation>
              <emma:one-of disjunction-type="recognition" id="oneOf17">
                <emma:interpretation id="interp85" emma:lang="zh-CN" emma:confidence="0">
                  <emma:literal>人</emma:literal>
                </emma:interpretation>
                <emma:interpretation id="interp86" emma:lang="zh-CN" emma:confidence="0">
                  <emma:literal>八</emma:literal>
                </emma:interpretation>
                <emma:interpretation id="interp87" emma:lang="zh-CN" emma:confidence="0">
                  <emma:literal>宀</emma:literal>
                </emma:interpretation>
                <emma:interpretation id="interp88" emma:lang="zh-CN" emma:confidence="0">
                  <emma:literal>x</emma:literal>
                </emma:interpretation>
                <emma:interpretation id="interp89" emma:lang="zh-CN" emma:confidence="0">
                  <emma:literal>又</emma:literal>
                </emma:interpretation>
              </emma:one-of>
            </emma:emma>
          </inkml:annotationXML>
          <inkml:trace contextRef="#ctx0" brushRef="#br0" timeOffset="53513.7952">-6 4226 8127,'4'-29'5289,"-4"17"0,0 12-516,-16-5-1806,2 20-1806,-13 10-387,3 17-258,-7 7-258,-5 9-129,1 8-258,-1 1-258,3 6-129,2-15-258,14 2-645,-5-29-1806,16-3-1548,2-16-258,4-12-258,14-13-129</inkml:trace>
          <inkml:trace contextRef="#ctx0" brushRef="#br0" timeOffset="53700.8191">-127 4415 9159,'36'-39'5289,"-25"27"-258,6 12-258,-17 0-2451,28 5-1419,-12 5-258,9 7-258,4 4-387,4 1-129,5 8-516,-3-9-387,11 16-1032,-14-11-2709,6 4-258,-11-3-258,-4-1-129</inkml:trace>
        </inkml:traceGroup>
        <inkml:traceGroup>
          <inkml:annotationXML>
            <emma:emma xmlns:emma="http://www.w3.org/2003/04/emma" version="1.0">
              <emma:interpretation id="{F0480FBB-9B98-4BF3-BCD3-8B61EEACFF91}" emma:medium="tactile" emma:mode="ink">
                <msink:context xmlns:msink="http://schemas.microsoft.com/ink/2010/main" type="inkWord" rotatedBoundingBox="1769,3050 2861,2929 2972,3935 1880,4056"/>
              </emma:interpretation>
              <emma:one-of disjunction-type="recognition" id="oneOf18">
                <emma:interpretation id="interp90" emma:lang="zh-CN" emma:confidence="0">
                  <emma:literal>统</emma:literal>
                </emma:interpretation>
                <emma:interpretation id="interp91" emma:lang="zh-CN" emma:confidence="0">
                  <emma:literal>绕</emma:literal>
                </emma:interpretation>
                <emma:interpretation id="interp92" emma:lang="zh-CN" emma:confidence="0">
                  <emma:literal>往</emma:literal>
                </emma:interpretation>
                <emma:interpretation id="interp93" emma:lang="zh-CN" emma:confidence="0">
                  <emma:literal>绳</emma:literal>
                </emma:interpretation>
                <emma:interpretation id="interp94" emma:lang="zh-CN" emma:confidence="0">
                  <emma:literal>旄</emma:literal>
                </emma:interpretation>
              </emma:one-of>
            </emma:emma>
          </inkml:annotationXML>
          <inkml:trace contextRef="#ctx0" brushRef="#br0" timeOffset="37007.6992">840 2519 6063,'0'0'5289,"6"-13"0,-6 13-645,0 0-1935,0 0-1290,0 0-516,0 0-129,-2 11-258,-2 10-129,-7 7-129,2 6 0,-5 7-129,-3 4-129,-3 4 0,0-1 0,3-1 0,-1-5-129,4-6 0,4-8 0,3-7-129,4-9-129,3-12 0,8 12 0,3-12-129,2-4 129,6-4-129,-4-6 0,6 5 0,-4-2 258,-1 1 0,-3 3 0,0 2 258,-13 5-129,15 0 258,-15 0 129,5 20-129,-3-2 258,-2 0 0,0 8 0,-6 0-129,1 5 0,-4-2 0,0 6 129,-4-3 129,4 1-258,0-4 129,-1-2-129,2-6 129,2-5-129,4-4 0,2-12-516,0 0 0,0 0-129,0 0-516,0-19-1548,13 9-2451,-5-4-258,3 1-129,2 1-516</inkml:trace>
          <inkml:trace contextRef="#ctx0" brushRef="#br0" timeOffset="37213.2253">840 3477 10320,'-13'35'5031,"13"-35"-387,-5 12-258,5-12-3483,2-17-645,11-7-129,4-9-516,12 2-1290,-10-18-2967,9-4-258,-1-10-258,-3-5-387</inkml:trace>
          <inkml:trace contextRef="#ctx0" brushRef="#br0" timeOffset="37939.3177">1085 2491 10836,'-13'3'5289,"13"-3"-387,-5 17 129,5-17-4257,11 14-387,-11-14-129,21 10-129,-9-10-258,5 0 129,0 0-258,4 0-129,-5-4 0,5 4 0,-7 0 0,3 5 0,-5 2 129,-2 5 0,-5 4 129,0 1-129,-4 1 516,-1 0-258,0 0 258,-8-4 0,1 0-129,7-14 129,-15 22 0,15-22 0,-15 12-129,15-12 0,0 0 0,0 0-129,-13 7 0,13-7-129,0 0 0,0 0 0,8 0-258,-8 0 0,20-5-129,-5 5-258,-2-5 129,5 5 129,-6 0 0,5 0 129,-17 0-129,20 13 516,-14 0 129,-4 0 258,-2 7 129,-3-1-129,-3 9 129,-10 0 0,0 5-129,-7-3 129,0 7-129,-5-5-129,0 3 0,-2-7 0,6 1 0,1-7-129,5-2 129,3-7-129,15-13 0,-15 16 0,15-16-129,0 0 0,9 1 0,6-1-129,4-4 0,5-1 0,4-1 0,6-1 0,-1 1 0,2-2-129,-2-1 0,2 5-129,-4-5-129,6 9-516,-14-8-129,12 8-258,-16-6-516,12 6-1290,-13-2-1548,-2-1 0,-3-3 0</inkml:trace>
          <inkml:trace contextRef="#ctx0" brushRef="#br0" timeOffset="38367.372">1383 3143 10707,'-31'26'5547,"19"-6"-129,-2-2-258,9 8-4128,-6-2-258,6 5-129,-1-3-129,4 1-387,0 2-516,-2-8-129,4 5-387,-3-13-387,6 14-1806,-3-27-1677,0 20-645,0-20 129,0 0-258</inkml:trace>
          <inkml:trace contextRef="#ctx0" brushRef="#br0" timeOffset="38608.9027">1402 3257 5547,'22'-30'5289,"-22"30"-129,16 0 0,-16 0-2064,18 40-1161,-15-15-903,11 11 0,-4-3-258,6 0-258,0-7-387,3-9 0,2-12 0,5-8 0,2-17 0,-2-17-387,3-7-258,-4-15-258,6 7-774,-16-15-2709,8 12-1032,-10 2-258,4 11-516</inkml:trace>
          <inkml:trace contextRef="#ctx0" brushRef="#br0" timeOffset="38129.8419">1558 2999 4644,'-12'-11'5418,"12"11"-387,0 0-258,-21-15-1935,21 15-645,0 0-1161,0 0-258,6 1-516,-6-1 0,18 0-258,-18 0-129,24 0-258,-12-6-387,9 7-1032,-21-1-2838,24 0-258,-24 0-516,17 1-129</inkml:trace>
        </inkml:traceGroup>
        <inkml:traceGroup>
          <inkml:annotationXML>
            <emma:emma xmlns:emma="http://www.w3.org/2003/04/emma" version="1.0">
              <emma:interpretation id="{F94AA3E2-BB99-49A3-9E73-1CF7FDA83709}" emma:medium="tactile" emma:mode="ink">
                <msink:context xmlns:msink="http://schemas.microsoft.com/ink/2010/main" type="inkWord" rotatedBoundingBox="3420,3473 3942,3415 3958,3561 3437,3619"/>
              </emma:interpretation>
              <emma:one-of disjunction-type="recognition" id="oneOf19">
                <emma:interpretation id="interp95" emma:lang="zh-CN" emma:confidence="0">
                  <emma:literal>一</emma:literal>
                </emma:interpretation>
                <emma:interpretation id="interp96" emma:lang="zh-CN" emma:confidence="0">
                  <emma:literal>‘</emma:literal>
                </emma:interpretation>
                <emma:interpretation id="interp97" emma:lang="zh-CN" emma:confidence="0">
                  <emma:literal>-</emma:literal>
                </emma:interpretation>
                <emma:interpretation id="interp98" emma:lang="zh-CN" emma:confidence="0">
                  <emma:literal>^</emma:literal>
                </emma:interpretation>
                <emma:interpretation id="interp99" emma:lang="zh-CN" emma:confidence="0">
                  <emma:literal>‐</emma:literal>
                </emma:interpretation>
              </emma:one-of>
            </emma:emma>
          </inkml:annotationXML>
          <inkml:trace contextRef="#ctx0" brushRef="#br0" timeOffset="38955.9468">2299 3098 13545,'43'-36'5676,"-21"20"-645,9 13-903,3-16-3612,7 1-258,3-3 0,4 2-129,-5 1 0,-3 0-258,-2 6-129,-8-1-645,9 13-2322,-20-5-2064,0 5 0,-19 0-645,15 0-129</inkml:trace>
        </inkml:traceGroup>
        <inkml:traceGroup>
          <inkml:annotationXML>
            <emma:emma xmlns:emma="http://www.w3.org/2003/04/emma" version="1.0">
              <emma:interpretation id="{66DBE54D-5252-4DB9-9C27-B5C477D4983D}" emma:medium="tactile" emma:mode="ink">
                <msink:context xmlns:msink="http://schemas.microsoft.com/ink/2010/main" type="inkWord" rotatedBoundingBox="4574,2902 5329,2819 5423,3668 4668,3751"/>
              </emma:interpretation>
              <emma:one-of disjunction-type="recognition" id="oneOf20">
                <emma:interpretation id="interp100" emma:lang="zh-CN" emma:confidence="0">
                  <emma:literal>为</emma:literal>
                </emma:interpretation>
                <emma:interpretation id="interp101" emma:lang="zh-CN" emma:confidence="0">
                  <emma:literal>丙</emma:literal>
                </emma:interpretation>
                <emma:interpretation id="interp102" emma:lang="zh-CN" emma:confidence="0">
                  <emma:literal>打</emma:literal>
                </emma:interpretation>
                <emma:interpretation id="interp103" emma:lang="zh-CN" emma:confidence="0">
                  <emma:literal>向</emma:literal>
                </emma:interpretation>
                <emma:interpretation id="interp104" emma:lang="zh-CN" emma:confidence="0">
                  <emma:literal>村</emma:literal>
                </emma:interpretation>
              </emma:one-of>
            </emma:emma>
          </inkml:annotationXML>
          <inkml:trace contextRef="#ctx0" brushRef="#br0" timeOffset="40319.6199">3490 2864 7353,'15'-66'4902,"6"33"0,7-2-516,18 11-2967,-3-9-645,15 8-129,-2 1-129,8 4-387,1 6-129,-3 6 0,-1 5 0,-7 3 0,-5 6-129,-6 11 129,-7 9 0,-10 8 129,-9 8 0,-9 10 258,-8 2-129,-3 7 258,-15-3 0,-2 3 0,-7-10-129,-1-5 258,-6-8-129,5-10-129,-2-8-387,-3-17-387,4-3-129,-5-26-645,8-2-516,-10-33-1032,19 13 0,-14-22 645,20 15 1032,-7-3 645,9 7 516,6 19 516,-4-2 1032,15 34 645,-7-14 129,14 23-387,-14-9-774,24 15-387,-8-4-258,5 4-129,0 2-258,-3-3-516,4 11-774,-22-25-3354,24 28-645,-12-16-516,3 5-387</inkml:trace>
          <inkml:trace contextRef="#ctx0" brushRef="#br0" timeOffset="39609.5295">3468 2469 12126,'14'-18'5676,"-14"18"-516,0 0 0,24 0-3999,-24 0-774,15 4-129,-1 3-129,2-2-258,8 7-516,-3-10-645,19 14-3225,-14-10-516,5 2-516,-5-7-387</inkml:trace>
          <inkml:trace contextRef="#ctx0" brushRef="#br0" timeOffset="39822.5568">3859 2348 8127,'0'-13'5676,"-6"22"-645,-3 8-129,3 16-1806,-9-3-2451,6 13-258,-5 7-258,-2 7-387,-1 10-387,-7-8-387,12 17-1548,-17-12-2193,10 1-516,-6-11 0,3-6-387</inkml:trace>
        </inkml:traceGroup>
        <inkml:traceGroup>
          <inkml:annotationXML>
            <emma:emma xmlns:emma="http://www.w3.org/2003/04/emma" version="1.0">
              <emma:interpretation id="{D9F3C924-3CC5-46FD-A9A0-F1F420694D20}" emma:medium="tactile" emma:mode="ink">
                <msink:context xmlns:msink="http://schemas.microsoft.com/ink/2010/main" type="inkWord" rotatedBoundingBox="5658,2728 6988,2581 7097,3572 5768,3720"/>
              </emma:interpretation>
              <emma:one-of disjunction-type="recognition" id="oneOf21">
                <emma:interpretation id="interp105" emma:lang="zh-CN" emma:confidence="0">
                  <emma:literal>搜</emma:literal>
                </emma:interpretation>
                <emma:interpretation id="interp106" emma:lang="zh-CN" emma:confidence="0">
                  <emma:literal>拨</emma:literal>
                </emma:interpretation>
                <emma:interpretation id="interp107" emma:lang="zh-CN" emma:confidence="0">
                  <emma:literal>披</emma:literal>
                </emma:interpretation>
                <emma:interpretation id="interp108" emma:lang="zh-CN" emma:confidence="0">
                  <emma:literal>掼</emma:literal>
                </emma:interpretation>
                <emma:interpretation id="interp109" emma:lang="zh-CN" emma:confidence="0">
                  <emma:literal>挫</emma:literal>
                </emma:interpretation>
              </emma:one-of>
            </emma:emma>
          </inkml:annotationXML>
          <inkml:trace contextRef="#ctx0" brushRef="#br0" timeOffset="41883.8185">4683 3031 5289,'-57'-13'5160,"41"7"0,16 6-516,0 0-1806,-3-31-1806,21 17-129,8-14-387,13 0-129,3-4-129,8-2-258,2-1-129,-3-4-645,10 12-1290,-14-11-2709,9 4-258,-10-2-258,2 3-387</inkml:trace>
          <inkml:trace contextRef="#ctx0" brushRef="#br0" timeOffset="41373.7538">4761 2526 9546,'-1'-11'5289,"1"-11"0,0 22-258,20-27-3354,2 17-1032,0-5-129,9 2-129,4-5-258,3 0-129,4 2-258,-5-2-387,6 10-903,-19-6-3096,9 8-516,-12-3-129,-1 6-645</inkml:trace>
          <inkml:trace contextRef="#ctx0" brushRef="#br0" timeOffset="41704.2955">4982 2287 7998,'-17'-9'5289,"9"17"0,8 14-516,-8-1-2580,8 21-1290,0 4-129,1 16-387,2 5-129,1 12 129,2 2-258,2-3 0,-3-6-129,3-2 129,0-8-258,-2-9 129,1-12-129,-1-11-129,2-8 0,-8-22-774,1 22-1548,-10-22-2451,-5-8 0,-13-6-645,-4-1 129</inkml:trace>
          <inkml:trace contextRef="#ctx0" brushRef="#br0" timeOffset="42148.3521">5354 2164 5676,'2'-17'5676,"0"-1"-387,-2 18-387,0 0-1161,0 0-2451,-13 4-387,0 10-387,-3 3-129,-1 5-516,-6 4 129,0 1-387,1 9 129,0-8-387,8 4-129,-2-13-516,12 8-387,-12-23-903,16 10-1290,0-14-1032,0 0-258,0 0 129</inkml:trace>
          <inkml:trace contextRef="#ctx0" brushRef="#br0" timeOffset="42397.8838">5187 2327 3483,'0'0'4902,"9"-11"-129,-9 11-516,0 0-1548,0 0-1161,0 0-129,17 8-516,-17-8-129,12 31-387,-8-11 0,2 6 129,-3 1-387,-2 1 129,-1 3-258,1-6 0,-1-4-129,0-5-129,0-1 0,0-15-258,0 13-387,0-13-645,13-3-2451,-13 3-903,12-18-387,-5 6 0</inkml:trace>
          <inkml:trace contextRef="#ctx0" brushRef="#br0" timeOffset="42577.4066">5274 2443 6450,'-3'-12'5289,"3"12"-387,0 0-387,0 0-2451,5-8-1290,9 5-387,1-3 0,4-4-387,0 3-387,2-9-129,5 14-1419,-10-9-2580,3 8-516,-5-4 0,-14 7-387</inkml:trace>
          <inkml:trace contextRef="#ctx0" brushRef="#br0" timeOffset="42824.438">5246 2585 7998,'-44'23'5031,"44"-23"-129,-13 5-129,30-5-3354,-1-8-516,19-2-516,2-6-129,8-1-129,2-1 129,4 2-129,1-2 0,1 2-129,1 1 0,-2-6-387,1 9-387,-12-12-1806,7 13-2322,-9-4 0,-5 6-645,-12-3 0</inkml:trace>
          <inkml:trace contextRef="#ctx0" brushRef="#br0" timeOffset="44016.0893">5550 2213 9030,'-15'-1'5418,"-1"5"-516,11 13-129,-6-2-2967,11 19-1032,0 0-129,1 8-387,2 4 0,1 1-387,-2 4 129,2-3-258,2 1-387,-5-9 129,6 6-129,-7-13 0,4 3-129,-4-10 387,4-1 0,-4-7 387,0-18 129,0 22 258,0-22 0,0 0 129,0 0-129,0 0-258,0 0 129,0 0-258,0-13 129,4-2-129,9-5-129,5 1 129,4-2 0,3 0 0,3 2 129,0 5-129,-1 1 0,-3 6 129,-3 2 0,-1 5 0,-20 0 129,17 25 0,-16-4 0,-1 9-129,-8 4 129,-6 3 0,-7 0-258,-2-1 129,-2-4-129,-3-2 129,-4-5-258,1-8 0,1-6 0,0-8-258,4-3 0,-3-5 0,7-8 0,-2-12-129,7 3 258,2-6-129,6 3 258,3-1 129,5 3 129,4 7 129,8-2 258,8 14-129,1-1 258,11 6-129,-1 7 0,9 9-129,-2 0 0,4 6-129,-5 0-129,0 2-129,-4-4 0,-5-5-258,-1 1-129,-12-11-516,8 11-2193,-22-17-1935,18 0-258,-18 0-516,14-16-258</inkml:trace>
          <inkml:trace contextRef="#ctx0" brushRef="#br0" timeOffset="43298.9982">5572 2477 4773,'-10'-36'5289,"10"22"-258,0 2-387,13 6-2193,-6-15-1161,11 11-516,0-5-258,4 4-387,1 0-387,-4-6-903,10 17-2064,-12-7-1419,-2 0-645,-15 7 0,14-14 259</inkml:trace>
          <inkml:trace contextRef="#ctx0" brushRef="#br0" timeOffset="43143.9786">5603 2115 8127,'-12'-10'5031,"12"10"-129,-5-15-129,22 17-3225,-3-2-516,14 3-387,-2 0-129,7 6 0,-1 0-258,1 6 0,-6 5 0,-3 6-258,-6 2 129,-6 11-129,-6 2 0,-6 1-258,-3 5 0,-12-6-387,0 5-258,-16-18-645,13 11-1806,-13-23-1548,1-4-387,-3-12-387,6-1 517</inkml:trace>
        </inkml:traceGroup>
        <inkml:traceGroup>
          <inkml:annotationXML>
            <emma:emma xmlns:emma="http://www.w3.org/2003/04/emma" version="1.0">
              <emma:interpretation id="{FC03557C-C2FB-4794-8555-DB647AE7F002}" emma:medium="tactile" emma:mode="ink">
                <msink:context xmlns:msink="http://schemas.microsoft.com/ink/2010/main" type="inkWord" rotatedBoundingBox="7283,2456 7959,2381 8102,3671 7426,3746"/>
              </emma:interpretation>
              <emma:one-of disjunction-type="recognition" id="oneOf22">
                <emma:interpretation id="interp110" emma:lang="zh-CN" emma:confidence="0">
                  <emma:literal>索</emma:literal>
                </emma:interpretation>
                <emma:interpretation id="interp111" emma:lang="zh-CN" emma:confidence="0">
                  <emma:literal>柰</emma:literal>
                </emma:interpretation>
                <emma:interpretation id="interp112" emma:lang="zh-CN" emma:confidence="0">
                  <emma:literal>禁</emma:literal>
                </emma:interpretation>
                <emma:interpretation id="interp113" emma:lang="zh-CN" emma:confidence="0">
                  <emma:literal>奢</emma:literal>
                </emma:interpretation>
                <emma:interpretation id="interp114" emma:lang="zh-CN" emma:confidence="0">
                  <emma:literal>絷</emma:literal>
                </emma:interpretation>
              </emma:one-of>
            </emma:emma>
          </inkml:annotationXML>
          <inkml:trace contextRef="#ctx0" brushRef="#br0" timeOffset="44368.134">6167 2131 11352,'17'-38'5547,"8"25"-516,1-6 0,14 6-4386,0-8-258,8 4-258,0 1-387,-4 0-258,4 6-387,-16-13-1419,8 15-2580,-15 1-387,-4 7-258,-21 0-129</inkml:trace>
          <inkml:trace contextRef="#ctx0" brushRef="#br0" timeOffset="45647.7963">6481 2375 1032,'11'-18'4128,"2"16"516,-13 2-1548,14-5-516,3 8-516,-17-3-258,20 12-516,-20-12-258,14 18 0,-14-18-258,4 24-258,-4-12-258,0 6 129,0-2-258,0-2 0,-3 1-129,-2-2 129,5-13-129,-8 20 129,8-20 0,-9 13-129,9-13 129,0 0 0,-18 9 0,18-9 0,0 0-129,-14 1 0,14-1-129,0 0 129,6-10-129,6-2 0,3 2 0,2-2 0,1 2 0,0 1 129,-4 2-129,-1 2 129,-13 5-129,15-4 129,-15 4 0,0 0 0,0 0 0,0 0 0,2 10 129,-2-10-129,0 0 129,-2 12 0,2-12 129,-12 11 0,12-11 0,-18 13 0,5-6-129,1 6 129,-5 0-129,0 5 129,-3 0-129,0 6 0,-3 1 0,0 3-129,-3 3 129,1 0-129,-1 1 0,4-2 0,5-4 0,-1-5 0,7-6 0,11-15 0,-7 14 0,7-14 0,12-6 129,6-7-129,4-2 0,9-6-258,5 0 129,0-7-387,8 5-258,-9-10-774,16 15-2193,-15-8-1290,3 5-387,-11 0-129</inkml:trace>
          <inkml:trace contextRef="#ctx0" brushRef="#br0" timeOffset="46241.3719">6576 2820 10320,'-12'-11'5418,"-10"9"-387,12 20-1419,-11-6-2193,14 19-516,-12 0-387,0 6-129,-2-1-387,-1 0 0,2-1-516,-2-14-387,15 5-2709,-5-20-1548,12-6-258,0-11-516,7-12 129</inkml:trace>
          <inkml:trace contextRef="#ctx0" brushRef="#br0" timeOffset="44939.7066">6545 1952 6321,'-31'-12'5160,"19"6"-129,1-1-516,-9-9-2709,20 16-903,0 0 129,0 0-387,-14-10-129,14 10-129,0 0-129,-5 16 0,5-16-129,-9 23 0,4-5-129,-2 3 0,1 4 0,0 3 0,-4 3 129,2 5 0,-2 0 0,3 4 0,-4 0 0,4 4-129,1-2 129,1 0-129,-1-4 129,5 1-129,-1-1-129,2-2 258,-2-4-258,1-5 129,0-5 0,0-4-129,-3-6 0,4-12-129,0 0 0,0 0 0,0 0-129,-10-18 129,10-1-129,3-7 129,4 0 129,4-6 0,3-2 129,2 2 129,3-2 129,5 4 0,0 0 0,5 3 0,3 2 0,4 5 0,0 3-129,-1 5 0,-2 5-129,-1 4 129,-8 3-129,-4 9-129,-5 6 0,-9 8 0,-5 5-129,-2 0-258,-8 6-387,-15-10-2322,8 7-1806,-9-7-129,3-2-645,-3-7 516</inkml:trace>
          <inkml:trace contextRef="#ctx0" brushRef="#br0" timeOffset="46051.8478">6746 2683 5934,'-19'70'5418,"11"-25"-258,5 7-516,-3-12-2322,6 16-1548,-1-8-129,1 0-129,0-7-258,0-7-129,0-7-129,0-9-258,2-1-387,-8-17-2322,6 0-1806,-13-22-387,3-1-129,-3-11-516</inkml:trace>
          <inkml:trace contextRef="#ctx0" brushRef="#br0" timeOffset="46393.3912">6717 2810 10449,'52'26'5418,"-29"-13"-516,3 4-387,2 1-6321,-3-13-2838,0-1-258,-5-4-645,0 0-258</inkml:trace>
          <inkml:trace contextRef="#ctx0" brushRef="#br0" timeOffset="45820.3184">6749 2557 8385,'-17'3'5031,"17"-3"-258,-3-7-1548,11 7-2064,-8 0-645,17-12-645,3 11-774,-20 1-2064,24-14-1806,-8 14-129,-2-1-387</inkml:trace>
        </inkml:traceGroup>
        <inkml:traceGroup>
          <inkml:annotationXML>
            <emma:emma xmlns:emma="http://www.w3.org/2003/04/emma" version="1.0">
              <emma:interpretation id="{F5B7CD4C-DFBF-4581-A36A-9A0147B79F11}" emma:medium="tactile" emma:mode="ink">
                <msink:context xmlns:msink="http://schemas.microsoft.com/ink/2010/main" type="inkWord" rotatedBoundingBox="8884,2816 9689,2727 9751,3287 8946,3376"/>
              </emma:interpretation>
              <emma:one-of disjunction-type="recognition" id="oneOf23">
                <emma:interpretation id="interp115" emma:lang="zh-CN" emma:confidence="0">
                  <emma:literal>凹</emma:literal>
                </emma:interpretation>
                <emma:interpretation id="interp116" emma:lang="zh-CN" emma:confidence="0">
                  <emma:literal>四</emma:literal>
                </emma:interpretation>
                <emma:interpretation id="interp117" emma:lang="zh-CN" emma:confidence="0">
                  <emma:literal>凸</emma:literal>
                </emma:interpretation>
                <emma:interpretation id="interp118" emma:lang="zh-CN" emma:confidence="0">
                  <emma:literal>旭</emma:literal>
                </emma:interpretation>
                <emma:interpretation id="interp119" emma:lang="zh-CN" emma:confidence="0">
                  <emma:literal>由</emma:literal>
                </emma:interpretation>
              </emma:one-of>
            </emma:emma>
          </inkml:annotationXML>
          <inkml:trace contextRef="#ctx0" brushRef="#br0" timeOffset="47267.0021">7823 2287 9546,'0'0'5289,"5"12"0,-5 16-516,-9-6-3483,9 18-645,-9 0-258,8 7-258,-4 2 0,3 1 0,0-1-258,0-6-129,2 1-258,0-15-516,6 14-1677,-6-21-2193,1-4-258,-1-18-387,0 0-129</inkml:trace>
          <inkml:trace contextRef="#ctx0" brushRef="#br0" timeOffset="47984.093">7784 2370 9288,'-8'-18'4902,"8"18"-258,-6-12-1419,6 12-2451,0 0-387,18 0 0,-6-3-129,11 1 129,0-6 129,9 4 129,-1-3-129,5 0 0,1-1-129,0 3 0,1 0-129,-6 4 0,-2 1-258,-4 0-129,-4 0 0,-4 3-129,-5 1 0,-13-4-129,18 7 129,-18-7-129,0 0 129,0 0 0,0 0 0,0 0 258,-3-7-129,3 7 129,0 0 0,-15-14-129,15 14 258,0 0 0,-14-9-129,14 9 129,0 0 129,0 0 0,0 0 0,0 0 129,0 0-129,-9 13 0,9-13 0,-1 30-258,0-8 129,-2 2-129,2 6 0,0 1 0,0 1 0,1-2 0,0 0 0,-1-6 129,1-3-258,0-1 258,0-3-258,0-3 129,0-14 0,0 17 0,0-17-129,0 0 0,0 0 129,0 0-129,0 0 0,0 0 129,17-5 0,-17 5 0,22-20 0,-7 10 129,4-2-129,0 4 129,2 0-129,-1-2 0,-1 4-129,-4-2-387,3 8-645,-14-9-2580,9 7-1032,-13 2-516,15-8-387</inkml:trace>
          <inkml:trace contextRef="#ctx0" brushRef="#br0" timeOffset="48697.1835">8141 2819 8256,'0'0'5547,"0"0"-258,13-21-516,18 19-3225,-3-13-774,14 7-258,0-8 0,5 3-387,2 3-645,-16-13-2709,6 13-1677,-6-4-387,2 5-387,-4-2-258</inkml:trace>
          <inkml:trace contextRef="#ctx0" brushRef="#br0" timeOffset="48232.6245">8408 2330 7740,'0'0'5289,"0"15"-645,0 2 129,0 9-3483,0-4-774,-3 4-387,2 2-516,-5-10-903,8 7-2322,-2-12-1032,0-13-516,0 0 0</inkml:trace>
          <inkml:trace contextRef="#ctx0" brushRef="#br0" timeOffset="48455.153">8459 2323 6708,'15'-15'5031,"-15"15"0,24-8-516,-24 8-2967,24-3-645,-24 3 0,27 8-387,-21 5-129,4 9-129,-7 1-129,1 5-258,-2 4-387,-6-5-2322,0 10-1935,-2-1-129,1-2-516,-7-1-258</inkml:trace>
        </inkml:traceGroup>
        <inkml:traceGroup>
          <inkml:annotationXML>
            <emma:emma xmlns:emma="http://www.w3.org/2003/04/emma" version="1.0">
              <emma:interpretation id="{8314BFFE-F692-464E-A878-9BCFDC90535C}" emma:medium="tactile" emma:mode="ink">
                <msink:context xmlns:msink="http://schemas.microsoft.com/ink/2010/main" type="inkWord" rotatedBoundingBox="9957,2300 10927,2192 11046,3268 10077,3375"/>
              </emma:interpretation>
              <emma:one-of disjunction-type="recognition" id="oneOf24">
                <emma:interpretation id="interp120" emma:lang="zh-CN" emma:confidence="0">
                  <emma:literal>点</emma:literal>
                </emma:interpretation>
                <emma:interpretation id="interp121" emma:lang="zh-CN" emma:confidence="0">
                  <emma:literal>羔</emma:literal>
                </emma:interpretation>
                <emma:interpretation id="interp122" emma:lang="zh-CN" emma:confidence="0">
                  <emma:literal>总</emma:literal>
                </emma:interpretation>
                <emma:interpretation id="interp123" emma:lang="zh-CN" emma:confidence="0">
                  <emma:literal>烹</emma:literal>
                </emma:interpretation>
                <emma:interpretation id="interp124" emma:lang="zh-CN" emma:confidence="0">
                  <emma:literal>忑</emma:literal>
                </emma:interpretation>
              </emma:one-of>
            </emma:emma>
          </inkml:annotationXML>
          <inkml:trace contextRef="#ctx0" brushRef="#br0" timeOffset="49878.3336">8982 2660 11352,'-27'36'5418,"15"-20"-645,9 6 258,-4-9-4386,7 3-258,0 0-258,0-1-129,1 0-129,-1-15-258,9 23-258,-9-23-387,18 18-1548,-18-18-2322,20 0-129,-8-9-387,7-4 0</inkml:trace>
          <inkml:trace contextRef="#ctx0" brushRef="#br0" timeOffset="49600.2982">9021 1775 11352,'8'-11'5289,"10"1"-516,-18 10 0,30 1-3999,-16 2-258,11 8-129,-5-5 0,2 5-129,-3-2-258,2 0 129,-2-3-129,1-1 0,0-3 0,1-2-129,1 0-129,-1-4 0,1-1 0,-6-4-129,3 5 0,-8-2 0,-11 6 0,15-2 258,-15 2 0,0 12 129,-9 4 0,-3 9 258,-5 5 129,1 11 0,-9 5-129,3 7 129,-3 4 0,4 1-258,-4 3 0,6-4-129,0-5 0,5-10-258,3-5-129,1-13-129,6-4 0,4-20 0,0 0-129,0-8 258,3-9 0,2-9-129,6 3 258,0-4 258,1 2 0,-1 3 129,0 4 129,0 5-129,0 2 129,2 3 0,0-2-129,4 3 0,2-4 0,3 4-129,0 0 129,3 1-258,-3 2 129,-4 4 0,-1 0 0,-17 0 0,10 14 129,-10 3 129,-13 0-129,-4 8 129,-13 0 0,2 8 0,-10-3 129,5 1 0,-3-6 0,8 1-129,0-6 129,12-5 0,16-15-129,-12 9-129,12-9 0,16-9-129,5-1-129,4-6 0,4 0-129,1-5-129,8 4-258,-11-9-645,17 16-2838,-17-7-774,-1 7-516,-9 2-129</inkml:trace>
          <inkml:trace contextRef="#ctx0" brushRef="#br0" timeOffset="50079.3592">9129 2664 9159,'14'-13'5289,"-14"13"-129,20-3-387,1 10-2967,-21-7-903,25 15-387,-11-5-258,1 5-129,-2 1-258,-2-3-129,0 6-387,-11-19-516,18 23-903,-18-23-1290,11-4-1548,-11 4-258,19-20-387,-8 4 775</inkml:trace>
          <inkml:trace contextRef="#ctx0" brushRef="#br0" timeOffset="50267.8832">9397 2648 4386,'19'-18'5418,"-3"14"-129,-16 4-516,12 0-1290,4 17-1419,-16-17-903,9 21-516,-4-7-387,3 0-129,2 5-516,-10-19-774,24 25-2193,-24-25-1419,19 16-258,-19-16-516,20 0-129</inkml:trace>
          <inkml:trace contextRef="#ctx0" brushRef="#br0" timeOffset="50463.9081">9733 2631 8127,'35'10'5289,"-20"-5"-129,3 8-387,-6-13-2580,12 14-903,-11-9-516,6 4-258,-8-3-387,-11-6-387,22 8-516,-22-8-3225,0 0-774,0-9-516,0 9-258</inkml:trace>
        </inkml:traceGroup>
        <inkml:traceGroup>
          <inkml:annotationXML>
            <emma:emma xmlns:emma="http://www.w3.org/2003/04/emma" version="1.0">
              <emma:interpretation id="{6945A5FE-8530-4252-B074-87ECEA1FAED9}" emma:medium="tactile" emma:mode="ink">
                <msink:context xmlns:msink="http://schemas.microsoft.com/ink/2010/main" type="inkWord" rotatedBoundingBox="11861,2714 11906,2709 11944,3053 11899,3058"/>
              </emma:interpretation>
              <emma:one-of disjunction-type="recognition" id="oneOf25">
                <emma:interpretation id="interp125" emma:lang="zh-CN" emma:confidence="0">
                  <emma:literal>:</emma:literal>
                </emma:interpretation>
                <emma:interpretation id="interp126" emma:lang="zh-CN" emma:confidence="0">
                  <emma:literal>i</emma:literal>
                </emma:interpretation>
                <emma:interpretation id="interp127" emma:lang="zh-CN" emma:confidence="0">
                  <emma:literal>;</emma:literal>
                </emma:interpretation>
                <emma:interpretation id="interp128" emma:lang="zh-CN" emma:confidence="0">
                  <emma:literal>ⅰ</emma:literal>
                </emma:interpretation>
                <emma:interpretation id="interp129" emma:lang="zh-CN" emma:confidence="0">
                  <emma:literal>1</emma:literal>
                </emma:interpretation>
              </emma:one-of>
            </emma:emma>
          </inkml:annotationXML>
          <inkml:trace contextRef="#ctx0" brushRef="#br0" timeOffset="51046.9821">10774 2361 11481,'-9'54'5547,"8"-26"-258,-5-7-258,6 7-2451,0-12-2322,0-16-516,10 29-1548,-10-29-2967,0 0-516,0 0 0,0 0-774</inkml:trace>
          <inkml:trace contextRef="#ctx0" brushRef="#br0" timeOffset="50892.9626">10749 2191 15222,'0'0'5160,"9"12"-129,-9-12-774,1 12-4773,9 1-3225,-10-13-1161,5 13-129,-5-13-516</inkml:trace>
        </inkml:traceGroup>
      </inkml:traceGroup>
    </inkml:traceGroup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8:56:03.80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CB844AD-CD59-4F98-9171-BB0217FD6034}" emma:medium="tactile" emma:mode="ink">
          <msink:context xmlns:msink="http://schemas.microsoft.com/ink/2010/main" type="inkDrawing" rotatedBoundingBox="541,6628 7152,6221 7159,6328 548,6736" shapeName="Other">
            <msink:destinationLink direction="with" ref="{DACFBFE6-C0B2-4A38-9077-52399824DC22}"/>
          </msink:context>
        </emma:interpretation>
      </emma:emma>
    </inkml:annotationXML>
    <inkml:trace contextRef="#ctx0" brushRef="#br0">48 380 10707,'-30'-15'5031,"30"15"-387,-20-2 0,20 2-3999,0 0-129,16 0-129,3 0 0,11 0-129,5-3 0,9 3-129,8 0 129,7 0-129,5 0-129,6 4 0,5 0 129,13 0 0,9 0-129,6 1 129,3-3-129,6 1 129,4-3-129,7 0 129,3-1-129,-1-4 0,1-2 129,4-1 0,3-2-129,9-1 129,4-4 0,4 2-129,4-2 0,-2 0 129,5 2-129,5-1 129,2 2-129,-1-1 0,-4 3 129,5-1 0,5-2 0,5-2 0,5-1 129,4-2-129,7-1 0,7 1 0,6 0 129,0 1-258,-2-1 129,-3 5-129,-10 2 0,-9 1 0,-15 3 129,-18 1-129,-17 3 0,-19 1-129,-19 2-129,-29 0-387,-8 3-516,-36-8-2193,-4 5-2193,-14 0 129,-8-3-645,-17-7 0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6T13:54:13.587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9DF72BFD-6727-4885-B394-A572712C8865}" emma:medium="tactile" emma:mode="ink">
          <msink:context xmlns:msink="http://schemas.microsoft.com/ink/2010/main" type="inkDrawing" rotatedBoundingBox="18062,5033 18674,5620 18100,6218 17488,5630" semanticType="enclosure" shapeName="None"/>
        </emma:interpretation>
      </emma:emma>
    </inkml:annotationXML>
    <inkml:trace contextRef="#ctx0" brushRef="#br0">360 134 774,'0'0'4128,"0"0"258,15 2-129,-15-2-1677,0 0-258,0 0-516,0 0-516,0 0-129,0 0-516,0 0 0,-9-9-258,9 9 129,0 0-258,-17-5-129,17 5 0,-21-3 0,21 3 0,-28-2-129,12 2 129,-2 0 0,2 2-129,-2 3 129,-1 2-129,3 1 129,0 0-129,-3 2 0,1 0 129,5 2-129,-5 0 0,2 3 129,1 1-129,2 4 129,0 2-129,3-1 129,-2 3-129,2 1 129,1-3-129,3 2 129,0 0-129,5-4 129,-1 2-129,2-2 0,0-4 0,0 6 129,2-7-129,2 2 0,0-1 129,4-1-129,-8-15 129,13 27-129,-13-27 0,15 29 129,-15-29-129,19 28 129,-19-28-129,19 23-129,-19-23 129,18 25-129,-18-25 258,19 20-258,-19-20 129,20 20-129,-20-20 258,24 23-129,-24-23 0,29 14 129,-13-6-258,5-2 258,-3 4-258,-1-5 129,7-5 0,-4 2 0,4-2 0,-2 2 0,-3-2 0,2 0 0,-1 0 0,4-7 0,-4 0 129,2-4-129,2 3 0,1-4 0,0 0 0,0-1 129,0-3 0,-3 6 0,2-3-129,-5 2 129,-2 1-129,-2 2 129,1-2-129,-16 10 0,22-19 0,-22 19 0,19-18 0,-19 18 0,18-20 0,-18 20 0,13-19 0,-13 19 0,15-19 0,-15 19 0,7-24 0,-7 24 0,3-29 0,-3 11 0,0 2 0,0-2 0,0 1 0,0-4 0,-1 1 0,-5-1 0,3 0 0,-6-3 0,3 1 0,0-2 0,-1 5 0,0 0 0,1 2 0,-3 0 0,0-1 0,9 19 0,-19-32 129,19 32-129,-21-25 0,21 25 0,-23-25 0,23 25 0,-22-19 0,22 19 0,-22-17 0,22 17 0,-24-7 129,24 7-129,-25-5 0,25 5 0,-26 0 0,26 0 0,-28 0 0,28 0 0,-28-4 0,10 3 0,18 1 0,-25-4 0,25 4 129,-26-3-129,26 3 0,-27-7 0,27 7 129,-26-3-129,10 0 0,16 3 129,-33-5-129,19 3 0,-4 1 0,0-1 129,1 2-129,2 0-129,15 0-258,-37-10-1419,37 10-2580,-16-7-516,16 7-387,-18-14-516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25:53.902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4718EE0-F332-4C1C-8A5C-9D67F2672B10}" emma:medium="tactile" emma:mode="ink">
          <msink:context xmlns:msink="http://schemas.microsoft.com/ink/2010/main" type="inkDrawing" rotatedBoundingBox="15846,12469 19122,11871 19130,11912 15853,12510" semanticType="underline" shapeName="Other">
            <msink:sourceLink direction="with" ref="{575FCAB4-11F7-4A82-819A-C8B8D3C98B44}"/>
          </msink:context>
        </emma:interpretation>
      </emma:emma>
    </inkml:annotationXML>
    <inkml:trace contextRef="#ctx0" brushRef="#br0">0 579 8127,'98'-14'5418,"-4"-7"-258,30-2-387,19-7-4128,43 0 0,20-10-129,30-4 129,8-6-129,12-2 0,2-2-129,-4 7-129,-16 3-129,-23 5-258,-20 14-387,-41-6-2451,-19 19-2064,-28 2-258,-26 4-516,-25-1-258</inkml:trace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8:56:02.87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4A566CD-521B-4699-A741-903B77CA9CB2}" emma:medium="tactile" emma:mode="ink">
          <msink:context xmlns:msink="http://schemas.microsoft.com/ink/2010/main" type="inkDrawing" rotatedBoundingBox="1159,4834 1498,7977 1394,7988 1056,4845" semanticType="callout" shapeName="Other">
            <msink:sourceLink direction="with" ref="{72A7444C-A105-4DCA-8F9F-E6EBD730D5F8}"/>
            <msink:sourceLink direction="with" ref="{685C17A0-B3CF-41DA-BA99-23364934F169}"/>
          </msink:context>
        </emma:interpretation>
      </emma:emma>
    </inkml:annotationXML>
    <inkml:trace contextRef="#ctx0" brushRef="#br0">54 43 8514,'-3'-20'5289,"-5"1"-387,8 19-387,-20-5-2709,20 15-774,-8 7-258,5 16 0,-2 5-258,2 13-129,1 12 0,2 17-129,0 14 129,2 13-258,6 14 129,5 12-258,2 9 129,7 14-258,3 5 129,3 9 0,1 4-258,1-2 0,0 0 0,-2-2-129,-1-1-258,-10-11 0,0 0-387,-13-24-1548,9-1-2193,-11-12-129,4-9-258,0-14-387</inkml:trace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8:56:06.17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E2228FA-1533-4103-A056-1E0010CAF6A7}" emma:medium="tactile" emma:mode="ink">
          <msink:context xmlns:msink="http://schemas.microsoft.com/ink/2010/main" type="inkDrawing" rotatedBoundingBox="1587,5077 3823,7118 3174,7830 937,5789" semanticType="callout" shapeName="Other">
            <msink:sourceLink direction="with" ref="{72A7444C-A105-4DCA-8F9F-E6EBD730D5F8}"/>
          </msink:context>
        </emma:interpretation>
      </emma:emma>
    </inkml:annotationXML>
    <inkml:trace contextRef="#ctx0" brushRef="#br0">0 55 4644,'6'-14'4773,"8"6"-129,-14 8-129,22-3-2580,-17-8-516,13 11-258,-6-8-387,10 5 0,-1-1-387,7 3-129,-4 0-129,6 1 0,1 0 0,1 4 0,-2 1 0,4 5-129,-4 1 129,0 3-129,-1 1 129,0 3 0,-3 2-129,-1 1 129,1 2-129,-2 0 129,-2 2 0,1 4 0,0 0 0,0 4 0,-1 0-129,1 1 129,-1-3-129,-1 3 129,0-3-129,0-2 0,-3-3 0,2-4 0,0 2 0,-3 1-129,-1-1 258,2 1-258,-2-3 129,0 4-129,-1-1 129,0 1 0,-3-3 0,2 2 0,-1-2 0,-2 2 129,4 0-129,-1-1 0,0 1 0,4 2 0,-1-1 0,1 1 0,1 2 129,1 1-129,-1 1 0,-1 1 129,1 0-129,-2 0 129,-1 2-129,1-1 0,-2-4 0,0 1 0,0-1-129,0-4 258,1 2-258,-3-1 129,2 1 0,-1-1-129,-1-1 258,-2 1-258,2-1 258,1-1-258,-2 0 129,-1-4 129,1 1-258,0-2 258,-1 1-129,1-2 0,-1-1 0,1 0 0,-1-1 0,2 1 0,-1 1 0,3 0 0,-1 1 0,2-1 129,-1 0-129,3-1 0,-2-1 0,1 0 0,2-3 0,-4 0 0,4-1 0,-1-1 0,1 0 0,1 1 0,0-2 0,3-1 0,-1 1 0,0-3 129,1-1-258,-3 1 129,3-2 129,-2-1-129,-2 0 0,5-3 0,-5 1 0,2 0 0,0-2 0,2 0 0,1 0 0,-2-4 0,0 0 0,0 0 0,0-4 0,-1 2 0,1-1 129,0 1-258,-1-3 258,0 1-129,-1-1 0,3 1 0,-3 1-129,-2 0 129,-2 2 129,-2 0-129,1-1 0,-3-1 0,-12 7 0,16-16 0,-16 16 0,14-21 0,-8 9 0,-6 12 0,9-22 0,-4 10-129,-1-1 129,0 0 0,0 0 0,0 2 0,3-3 129,-2 1-258,3 0 129,-8 13 0,15-23 0,-7 12 0,1-1 129,-9 12-129,19-22-129,-19 22 258,16-20-129,-16 20 0,17-19-129,-17 19 129,15-17 0,-15 17-129,17-18-387,-13-3-903,15 13-2709,-10-11-645,2 2-645,-1-3-387</inkml:trace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8:56:07.66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DACFBFE6-C0B2-4A38-9077-52399824DC22}" emma:medium="tactile" emma:mode="ink">
          <msink:context xmlns:msink="http://schemas.microsoft.com/ink/2010/main" type="inkDrawing" rotatedBoundingBox="3684,7101 4679,6364 4752,6463 3757,7200" semanticType="callout" shapeName="Other">
            <msink:sourceLink direction="with" ref="{7CB844AD-CD59-4F98-9171-BB0217FD6034}"/>
          </msink:context>
        </emma:interpretation>
      </emma:emma>
    </inkml:annotationXML>
    <inkml:trace contextRef="#ctx0" brushRef="#br0">0 718 1,'0'0'4385,"0"0"388,0 0-774,0 0-1032,0 0 0,0 0-1161,0 0-516,0 0-645,0 0-129,0 0-129,0 0-129,1-7 0,-1 7 129,13-19-387,-3 4 129,4-3-129,0-1-129,2-1 129,1 0-258,-2-1 516,1 0-516,0 2 516,0 0-258,-2 6 129,-1-3 0,3 2 0,-2 0 0,4 1 0,-3-2-129,1 2 0,-1 0 129,3 0-129,-4 0 0,2 0 0,-1 0 129,1 2-129,-2-2 0,2 0 0,2-1 0,-1 0 0,-1-1 0,3 1 0,-1 1 129,-1-1-129,-1 1 0,-2 1 0,0 0 0,-2 2 129,-1 1-129,4 0 0,-2 0 129,0 0-129,1 0 0,0 1 0,0 1 0,1-4 129,-1 4-129,-2-3 0,2 3 0,0 0 0,-1 0 129,1-2-129,1 1 0,0 2 0,-1 0 0,2-1 0,1 1 0,0-1-129,1 3-129,-2-1-258,4 5-129,-3-6-258,8 6-516,-13-7-1419,10 5-2064,-4-4-129,0 4-129,-1-2 775</inkml:trace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8:56:10.73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4558D9F-4516-4F6C-836B-E2F9B4C03DC5}" emma:medium="tactile" emma:mode="ink">
          <msink:context xmlns:msink="http://schemas.microsoft.com/ink/2010/main" type="inkDrawing" rotatedBoundingBox="8816,5987 15261,6008 15260,6121 8815,6099" semanticType="callout" shapeName="Other"/>
        </emma:interpretation>
      </emma:emma>
    </inkml:annotationXML>
    <inkml:trace contextRef="#ctx0" brushRef="#br0">0 86 6321,'0'0'4902,"0"0"-387,9 0 0,-9 0-3741,42 0-258,-9-5 258,15 5-129,1-3 129,12 3-258,1-5 129,8 5-258,1-4-129,5 3 129,2-5-258,10 4 129,4-3-258,6 0 129,-1-1 0,6 0 0,3-1 0,4 2 0,5-1 129,1 2-129,0-1 129,5 2-129,1-1 129,3 4-129,3-3 0,1 2 0,-4 1 0,-3 0-129,0-1 129,-1 1-129,-3 0 129,3 1-129,3 3 129,-2 0-129,2-1 0,3 0 0,4 3 0,8-4 129,6 1-129,3-2 0,-2 2 0,1-2 129,2-1-129,5 1 129,-3 0-129,-6 1 129,-3-1 0,-5-1 0,-2 3-129,-3 1 129,-4-1-129,-7 4 129,-7-1 0,-7 5-129,-9-4 0,-8 3 129,-11-1-129,-14-2-129,-11 1-129,-14-5-387,-6 7-516,-34-10-2838,23-5-1032,-23 5-516,0-17-258,-13 2-258</inkml:trace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8:56:09.80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B3C39C7-7791-4886-9D3E-7B523C9542A6}" emma:medium="tactile" emma:mode="ink">
          <msink:context xmlns:msink="http://schemas.microsoft.com/ink/2010/main" type="inkDrawing" rotatedBoundingBox="9470,4609 9590,7843 9520,7845 9400,4611" semanticType="callout" shapeName="Other">
            <msink:sourceLink direction="with" ref="{9ECB3F87-2485-43CB-A29B-7F25E79C7E84}"/>
            <msink:sourceLink direction="with" ref="{685C17A0-B3CF-41DA-BA99-23364934F169}"/>
          </msink:context>
        </emma:interpretation>
      </emma:emma>
    </inkml:annotationXML>
    <inkml:trace contextRef="#ctx0" brushRef="#br0">48 1 7998,'-14'-16'5160,"14"16"-258,-10 16-129,-2-4-3483,12 19-258,0 0-387,1 14 0,-1 4-129,5 11-129,-3 3-129,3 7 129,-1 5-258,1 4 0,1 4 129,-1 6-258,2 4 129,-4 5 0,3 1 0,-3 3-129,0 2 129,-1 3 0,-2-1-129,1-2 129,-1-1 0,0 0-129,0-3 0,0-3 129,0-2-258,0-3 0,2-3 0,1-4 0,1-3 0,1-4-129,1 1 129,-2-3 0,2 3-129,0-5 129,0 2 0,-1-4-129,3-2 0,-2-6-129,4-1-129,-4-17-516,12 5-1935,-13-26-1935,5-7-258,-10-18-516,0 0 0</inkml:trace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8:56:12.7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53FEF27-3043-494C-967D-0EF4D60494A0}" emma:medium="tactile" emma:mode="ink">
          <msink:context xmlns:msink="http://schemas.microsoft.com/ink/2010/main" type="inkDrawing" rotatedBoundingBox="10102,4572 11926,6733 11261,7293 9438,5132" semanticType="callout" shapeName="Other">
            <msink:sourceLink direction="with" ref="{9ECB3F87-2485-43CB-A29B-7F25E79C7E84}"/>
            <msink:sourceLink direction="with" ref="{076CD3BE-D555-43AF-BC82-A04948BAA37D}"/>
          </msink:context>
        </emma:interpretation>
      </emma:emma>
    </inkml:annotationXML>
    <inkml:trace contextRef="#ctx0" brushRef="#br0">3 39 2967,'-4'-12'4773,"4"12"-129,0-13-129,0 13-2580,0 0-516,22-7-258,-22 7-258,26-8-258,-9 4 0,9 4-258,-2 0 0,9 5 129,-1 2-387,6 2 129,1 3-129,2 3 0,-2-1 0,2 0 0,-1 3-129,-4 0 129,-1 0 0,-5 1-129,-1 0 129,-2 2 0,-3 1-129,2 2 129,1 2 129,-2 2-129,2 2 0,0 2-129,2 0 258,0 2-258,-2 0 129,0 2 0,-2 0-258,-1 1 258,1 2-129,0-1 0,-3 1 0,0-1 0,-1 3 0,0-2 0,0 0 0,-2-1 0,-2 0 0,0-3 0,-2 2 0,0-2 0,-1 0 129,-2 2 0,-3-2-129,1 1 129,0 0-129,-1 1 0,-2-2 129,3 0-129,2 0 0,-1-1 0,0 1 0,2 0 0,0 1-129,-2 1 129,2 1 0,-1 1 129,0 0-258,0 1 258,2 0-129,0-3 0,1 1 0,0-5 0,1 0 0,5-3 0,0-3 0,1-1-258,0 0 258,4-1-129,-3-3 129,-1 0-129,0-3 129,-1 0-258,-1-3 258,-1-5 129,2-4-129,2-2 0,2-1 0,3-3-129,0 0 129,3-4 0,0-2 0,3-1 0,1-1 0,-2 0 0,0 1 0,-2-2 0,1-1 0,-3-7 129,0 2-129,-3-4 129,5-6-129,-4-5 258,2-5-387,-1-5 0,6 5-516,-14-14-2580,11 13-1548,-8 0-516,-4 10-129,-6 2-516</inkml:trace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8:56:09.13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9D24D36-F794-4DFE-9199-5EC58593DD91}" emma:medium="tactile" emma:mode="ink">
          <msink:context xmlns:msink="http://schemas.microsoft.com/ink/2010/main" type="writingRegion" rotatedBoundingBox="9156,4486 9701,4486 9701,4771 9156,4771"/>
        </emma:interpretation>
      </emma:emma>
    </inkml:annotationXML>
    <inkml:traceGroup>
      <inkml:annotationXML>
        <emma:emma xmlns:emma="http://www.w3.org/2003/04/emma" version="1.0">
          <emma:interpretation id="{9E20630A-408D-427C-B010-31627957F353}" emma:medium="tactile" emma:mode="ink">
            <msink:context xmlns:msink="http://schemas.microsoft.com/ink/2010/main" type="paragraph" rotatedBoundingBox="9156,4486 9701,4486 9701,4771 9156,47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5D7BD6F-076A-4B92-B1A5-97534F0C17CA}" emma:medium="tactile" emma:mode="ink">
              <msink:context xmlns:msink="http://schemas.microsoft.com/ink/2010/main" type="line" rotatedBoundingBox="9156,4486 9701,4486 9701,4771 9156,4771"/>
            </emma:interpretation>
          </emma:emma>
        </inkml:annotationXML>
        <inkml:traceGroup>
          <inkml:annotationXML>
            <emma:emma xmlns:emma="http://www.w3.org/2003/04/emma" version="1.0">
              <emma:interpretation id="{9ECB3F87-2485-43CB-A29B-7F25E79C7E84}" emma:medium="tactile" emma:mode="ink">
                <msink:context xmlns:msink="http://schemas.microsoft.com/ink/2010/main" type="inkWord" rotatedBoundingBox="9156,4486 9701,4486 9701,4771 9156,4771">
                  <msink:destinationLink direction="with" ref="{4B3C39C7-7791-4886-9D3E-7B523C9542A6}"/>
                  <msink:destinationLink direction="with" ref="{653FEF27-3043-494C-967D-0EF4D60494A0}"/>
                </msink:context>
              </emma:interpretation>
              <emma:one-of disjunction-type="recognition" id="oneOf0">
                <emma:interpretation id="interp0" emma:lang="zh-CN" emma:confidence="0">
                  <emma:literal>人</emma:literal>
                </emma:interpretation>
                <emma:interpretation id="interp1" emma:lang="zh-CN" emma:confidence="0">
                  <emma:literal>八</emma:literal>
                </emma:interpretation>
                <emma:interpretation id="interp2" emma:lang="zh-CN" emma:confidence="0">
                  <emma:literal>宀</emma:literal>
                </emma:interpretation>
                <emma:interpretation id="interp3" emma:lang="zh-CN" emma:confidence="0">
                  <emma:literal>入</emma:literal>
                </emma:interpretation>
                <emma:interpretation id="interp4" emma:lang="zh-CN" emma:confidence="0">
                  <emma:literal>小</emma:literal>
                </emma:interpretation>
              </emma:one-of>
            </emma:emma>
          </inkml:annotationXML>
          <inkml:trace contextRef="#ctx0" brushRef="#br0">8255 3988 9804,'1'-22'5547,"-1"22"-516,-14-1-258,5 14-3741,-13 3-387,0 9-516,-4 8-387,-6-1-645,10 20-1935,-7-14-2193,6-1 0,-1-15-516,9-5-258</inkml:trace>
          <inkml:trace contextRef="#ctx0" brushRef="#br0" timeOffset="186.5237">8195 4053 9030,'44'-3'5289,"-21"9"-258,3 9-516,-8-9-3483,17 13-516,-5-5-258,4 0-516,3 6-387,-10-14-1677,9 11-2451,-12-3-129,-3 2-516,-8-3-129</inkml:trace>
        </inkml:traceGroup>
      </inkml:traceGroup>
    </inkml:traceGroup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8:58:41.42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B71538A-EDD9-4B7F-A983-1BD724DA7AB6}" emma:medium="tactile" emma:mode="ink">
          <msink:context xmlns:msink="http://schemas.microsoft.com/ink/2010/main" type="inkDrawing" rotatedBoundingBox="15700,5473 22574,4600 22845,6736 15972,7610" hotPoints="16188,7307 0,0 21612,6512" semanticType="enclosure" shapeName="RightTriangle">
            <msink:destinationLink direction="to" ref="{32B27990-18FD-45C2-B37E-6A50A20C2D6E}"/>
          </msink:context>
        </emma:interpretation>
      </emma:emma>
    </inkml:annotationXML>
    <inkml:trace contextRef="#ctx0" brushRef="#br0">0 69 8901,'9'-1'5289,"6"0"-129,8 1-387,-2 0-3354,21 2-387,-2-2-129,16 4-258,3-3-129,13 4 0,7-4-258,8 3 129,3-4-258,9 0 0,5 0 0,8-2 0,2-1 0,6-2-129,-2 0 129,2 2-129,2-1 129,-3 2-129,2 0 0,-3 0 129,1 1-129,-3 0 0,-1 0 0,1-2 0,-2 1 129,2-1-129,-4 0 0,6-1 129,-2-1-129,-4 1 129,0 0-129,-2 3 0,-2-1 129,-3-1-129,-1 3 0,-7 0 129,0 0-129,-6 0 0,2 3 129,-1-1-129,-2 1 129,0-3-129,0 0 129,1 0-129,4 0 129,2 0-129,1-4 129,0-1-129,0-1 129,0 3-129,-1-1 129,0-2 0,-5 4 0,3 1-129,0 1 130,1 0-130,-4 0 0,2 2 0,-1 2 0,0 0 0,-4 0 0,1 0 0,-2 1 0,0 0 0,-1 1 0,-4 1 0,-4 1 0,-4 0 0,-6-2 0,-6 3 0,-8-3 0,-9 2 0,-5-1 0,-8-2 0,-3 1 0,-10-6-904,8 16-2450,-28-16-1935,15 8-258,-15-8-129,0 0-645</inkml:trace>
    <inkml:trace contextRef="#ctx0" brushRef="#br0" timeOffset="23772.5187">3150 912 1,'-63'32'2708,"63"-32"-386,0 0 258,0 0 0,0 0 0,0 0-903,4-18-387,7 11-258,-6-7-129,9 4 0,-5-6-129,10-1-258,-5-4 258,7 5-129,-7-5 0,9 3 0,-7-7-258,6 6 0,-4-5-129,2 7 129,-4-6-258,4 3 0,-2 0 258,0-4-258,1-2 0,2 1 0,-3-4-129,1 2 129,-3-1-129,-1-3 129,2 2-129,-2-1 129,-3 1 0,-1 0-129,0-1 0,0 3 129,-3-3 0,0 4 0,-2-1 0,0 1-129,1 0 129,1 0 0,-2 0 0,2-1-129,1 3 129,2-3 0,-2-2-129,0 2 129,-1-1-258,0 3 387,1-3-387,0 0 258,0 0-129,0 2 129,0-2-129,2 2 129,-2-3-129,2 1 0,-2-1 0,-1 2 129,-2 0-129,0-1 0,0 1 129,-2 1-129,0 2 129,3-2-129,0 2 0,0 1 129,2-2-129,1 2 0,2 0 129,1-2 0,2 2-129,-1 0 129,2 0-129,-2-2 0,-1 1 129,0 3-129,-1-4-129,1 3 129,-1 0 0,-2 2 0,-2-1 0,4 2 0,-3 1 0,4 1 129,-2-1-129,1 1 0,1 2 129,1-1-129,2 2 0,-2 0 0,2 1 0,-2 1 0,0 2 0,-1-1 129,2 3-129,-3-2 0,0 1 0,0 2 0,0-4 0,-1 2 0,1-4 129,2 0-129,-2-2 129,2-3 0,-1 0-129,5 0 129,-2 3 0,-1-1-129,-1 6 129,1 1-129,-2 1 129,-13 8-129,21-6 0,-21 6 0,11-4 0,-11 4 0,0 0 0,12-8 0,-12 8 0,0 0 0,11-8 0,-11 8 129,0 0-129,17-10 0,-17 10 0,11-4 0,-11 4 0,12-6 129,-12 6-129,0 0 0,16-10 129,-16 10-129,18-8 0,-18 8 129,20-8-129,-8 4 0,0 0 0,-12 4 129,19-4-129,-19 4 0,12-3 129,-12 3-129,0 0 0,0 0 129,0 0 0,0 0-129,12-5 129,-12 5-129,0 0 0,12 0 129,-12 0-129,0 0 0,17 0 0,-17 0 129,0 0-129,11 0 0,-11 0 0,0 0 129,0 0-129,0 0 0,0 0 129,0 0-129,0 0 0,0 0 0,0 0 0,0 0 0,12 0 0,-12 0 0,0 0 0,0 0 0,0 0 0,13 0 0,-13 0 0,0 0 0,12 0 0,-12 0 0,14 0 0,-14 0 129,18 0-129,-18 0 0,20 0 0,-9 0 0,-11 0 129,22 0-129,-22 0 0,21 0 0,-9 4 0,-12-4 0,22 7 0,-8-3 0,-14-4 129,22 8-129,-22-8-129,21 7 129,-21-7 0,18 9 0,-18-9 0,18 9 0,-18-9 0,17 9 0,-17-9 0,17 9 0,-17-9 0,18 9 129,-18-9-129,21 15 0,-10-5 0,2 7 0,3-2-129,-1 5 129,4-2 0,-2 5 0,4 2 0,0-1 0,0 1 0,1 0 0,-2-1 0,0 1 0,1 1 0,-2-3 0,1-1 129,-5-4-129,-1 2 0,2-2 0,-1-1 129,-2 3 0,1 0 0,1 3-129,-1 1 129,4 3-129,0-2 129,3 1 0,0 3-258,2 1 258,1 3-258,4 0 258,0 3-129,4 3 0,-2 2-129,0 3 129,-1-1 0,-1-2 0,0-4 0,-4-1 0,-1-1 0,2-4 0,-2-3 0,-1-3 0,0 1 0,1 0 0,0 1 129,1-1-129,0-1 258,-2-2-258,-1 1 129,-2 4 1,0-6-130,0-3 0,-2-1 0,-4-2 0,-1-2 0,-1-1 0,1 0 0,-1-1 0,1-1 0,0 2 0,-1 1 0,1-1 0,2-1 0,-4 0 0,-10-12 0,18 15 0,-18-15 0,11 11 0,-11-11 0,0 0-1162,0 0-2579,0 0-1548,-17 10-387,-6-5-387,-2 8-516</inkml:trace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8:58:41.79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80A1CDEE-2ECA-4927-B892-A69409A2BB1A}" emma:medium="tactile" emma:mode="ink">
          <msink:context xmlns:msink="http://schemas.microsoft.com/ink/2010/main" type="inkDrawing" rotatedBoundingBox="22714,6172 22814,6685 22547,6738 22447,6225" semanticType="verticalRange" shapeName="Other"/>
        </emma:interpretation>
      </emma:emma>
    </inkml:annotationXML>
    <inkml:trace contextRef="#ctx0" brushRef="#br0">11-2 11481,'-14'-1'5289,"14"1"-387,0 0 129,12 6-3999,1-5-258,12 10-258,1-4 129,10 8-129,2-1-129,3 6 0,-5 0 0,-3 6-129,-6 3 129,-7 5-129,-13 3 0,-7 4 1,-11 2-259,-8 1 0,-7-3 0,-4-3 0,0-4 0,-2-11-517,8-2-257,-6-21-1161,30 0-3225,-21-10-129,20-4-387,1-6-258</inkml:trace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96.78027" units="1/in"/>
          <inkml:channelProperty channel="Y" name="resolution" value="5041.07666" units="1/in"/>
          <inkml:channelProperty channel="F" name="resolution" value="0" units="1/dev"/>
        </inkml:channelProperties>
      </inkml:inkSource>
      <inkml:timestamp xml:id="ts0" timeString="2013-10-10T08:55:43.84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77EB7A8-3138-4E63-A476-FA06B9DEE0B8}" emma:medium="tactile" emma:mode="ink">
          <msink:context xmlns:msink="http://schemas.microsoft.com/ink/2010/main" type="inkDrawing" rotatedBoundingBox="18688,4131 18703,4131 18703,4146 18688,4146" shapeName="Other"/>
        </emma:interpretation>
      </emma:emma>
    </inkml:annotationXML>
    <inkml:trace contextRef="#ctx0" brushRef="#br0">3828-1748 0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25:21.578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01C9301-6DC7-463B-B997-0E0F27AB9C64}" emma:medium="tactile" emma:mode="ink">
          <msink:context xmlns:msink="http://schemas.microsoft.com/ink/2010/main" type="inkDrawing" rotatedBoundingBox="13122,2875 16873,2796 16875,2884 13124,2964" semanticType="underline" shapeName="Other">
            <msink:sourceLink direction="with" ref="{6425FCE6-780C-4A82-968D-7DB27FE4666C}"/>
            <msink:sourceLink direction="with" ref="{6FED223C-4C2C-4A2F-9805-A96178EC8F33}"/>
            <msink:sourceLink direction="with" ref="{5CC0E994-02E6-4CD8-ACAC-9EA72116405B}"/>
          </msink:context>
        </emma:interpretation>
      </emma:emma>
    </inkml:annotationXML>
    <inkml:trace contextRef="#ctx0" brushRef="#br0">-66 1337 2451,'33'-24'5031,"-6"12"-258,7 2-129,3 10-2709,2-10-774,17 10-258,-1 0 129,11 2-258,-4 3-258,8 7 0,-5-5-258,6 3 129,-4-2 0,0 1-258,2-4 0,1 0 0,0-3 0,6-2 0,-2 0 129,-1 0-258,4 0 129,-4-1-129,0-4 129,-1 1 0,-3-1 0,-2 3-129,-1-4 129,0 2-129,0-2 129,5 3-129,-2-4 129,3 1-129,0-1 0,-1 0 0,2 1 129,0 1-129,-4 2 129,1-1-129,-3 4 129,1-1-129,-2-1 129,0 1 0,-3 0-129,2 0 129,-5-1 0,2 1-129,-2-4 129,-2 4 0,-1 0-129,-1-1 129,-5 1 0,1 1-129,0 0 129,-3 0-129,-1 0 129,-2 0-129,-2 0 129,0 0-129,-4 0 0,-4 0 0,-4 0-258,-10 0-258,4 9-1806,-26-9-2580,11 10-258,-16-4-258,-8 4-516</inkml:trace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8:56:08.11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C2535B38-D7CD-4B7D-A294-C92934CAA73A}" emma:medium="tactile" emma:mode="ink">
          <msink:context xmlns:msink="http://schemas.microsoft.com/ink/2010/main" type="writingRegion" rotatedBoundingBox="4933,6125 6962,6125 6962,6582 4933,6582"/>
        </emma:interpretation>
      </emma:emma>
    </inkml:annotationXML>
    <inkml:traceGroup>
      <inkml:annotationXML>
        <emma:emma xmlns:emma="http://www.w3.org/2003/04/emma" version="1.0">
          <emma:interpretation id="{64E89217-F9AF-4F39-AF10-B3E4BC4FCB8B}" emma:medium="tactile" emma:mode="ink">
            <msink:context xmlns:msink="http://schemas.microsoft.com/ink/2010/main" type="paragraph" rotatedBoundingBox="4933,6125 6962,6125 6962,6582 4933,65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21E3DF2-F4A7-4D8E-8554-5864E126B7B0}" emma:medium="tactile" emma:mode="ink">
              <msink:context xmlns:msink="http://schemas.microsoft.com/ink/2010/main" type="line" rotatedBoundingBox="4933,6125 6962,6125 6962,6582 4933,6582"/>
            </emma:interpretation>
          </emma:emma>
        </inkml:annotationXML>
        <inkml:traceGroup>
          <inkml:annotationXML>
            <emma:emma xmlns:emma="http://www.w3.org/2003/04/emma" version="1.0">
              <emma:interpretation id="{081705D8-4FA4-43BA-A54E-ACC5DB6D9D48}" emma:medium="tactile" emma:mode="ink">
                <msink:context xmlns:msink="http://schemas.microsoft.com/ink/2010/main" type="inkWord" rotatedBoundingBox="4933,6125 6962,6125 6962,6582 4933,6582"/>
              </emma:interpretation>
              <emma:one-of disjunction-type="recognition" id="oneOf0">
                <emma:interpretation id="interp0" emma:lang="zh-CN" emma:confidence="0">
                  <emma:literal>小</emma:literal>
                </emma:interpretation>
                <emma:interpretation id="interp1" emma:lang="zh-CN" emma:confidence="0">
                  <emma:literal>冖</emma:literal>
                </emma:interpretation>
                <emma:interpretation id="interp2" emma:lang="zh-CN" emma:confidence="0">
                  <emma:literal>大</emma:literal>
                </emma:interpretation>
                <emma:interpretation id="interp3" emma:lang="zh-CN" emma:confidence="0">
                  <emma:literal>又</emma:literal>
                </emma:interpretation>
                <emma:interpretation id="interp4" emma:lang="zh-CN" emma:confidence="0">
                  <emma:literal>丌</emma:literal>
                </emma:interpretation>
              </emma:one-of>
            </emma:emma>
          </inkml:annotationXML>
          <inkml:trace contextRef="#ctx0" brushRef="#br0">3795 5937 129,'27'0'2967,"-27"0"-1032,27 0-645,-9 3 387,-5-3 129,4 6-258,-4-6 0,6 5-387,-8-5 129,8 4-387,-2-4 129,3 0-516,-4 0-258,6 0-129,-2-2 258,0 0-129,-1-3-129,2 2 129,-5-2 0,3 4 0,-4-4-129,4 2 129,-2-3-129,0 2 0,1 0-129,2-1 0,1 2-129,0-1 0,0 3 0,-2-2-129,7 3-258,-6 0-258,6 4-516,-10-4-1161,5 0-1806,4 6-258,-5-6 0</inkml:trace>
          <inkml:trace contextRef="#ctx0" brushRef="#br0" timeOffset="-4020.0104">5514 5621 6450,'-56'-12'5547,"43"10"-516,13 2 0,10-3-2967,20 7-1161,2 2-258,13 5-129,0-3 0,7 5-129,-6-3 0,-4 5 0,-9 1 129,-6 8-258,-12 3 129,-13 7-129,-6 7 0,-18 5-129,-9 5-258,-9-7-129,-1 4-516,-10-25-1677,10 3-2838,-4-16 0,7-10-645,7-12-258</inkml:trace>
        </inkml:traceGroup>
      </inkml:traceGroup>
    </inkml:traceGroup>
  </inkml:traceGroup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0:56.622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85C17A0-B3CF-41DA-BA99-23364934F169}" emma:medium="tactile" emma:mode="ink">
          <msink:context xmlns:msink="http://schemas.microsoft.com/ink/2010/main" type="inkDrawing" rotatedBoundingBox="595,8240 24884,8040 24888,8558 600,8758" shapeName="Other">
            <msink:destinationLink direction="with" ref="{4B3C39C7-7791-4886-9D3E-7B523C9542A6}"/>
            <msink:destinationLink direction="with" ref="{54A566CD-521B-4699-A741-903B77CA9CB2}"/>
          </msink:context>
        </emma:interpretation>
      </emma:emma>
    </inkml:annotationXML>
    <inkml:trace contextRef="#ctx0" brushRef="#br0">0 601 11094,'0'0'5160,"12"0"-516,-12 0 129,17 0-4386,-17 0-129,24 0-129,-5-2 129,8-2 129,4-2-129,10-2 0,0-5 0,12 0 0,0-5 129,6 0-129,5-3 129,7-1-129,2-3 0,8 0 0,4-2-129,1 0 129,7 1-129,-4 1 0,-1 1 0,-1 2-129,-2 5 0,-6 4 129,-1 6-129,0 3 0,-8 4 0,1 0 0,-2 3 0,-4 4 0,0-1 0,0-1 0,-3-3-129,1 2 129,0-4 0,-1 3 0,1-3 0,4 0 0,0 0 0,-1 0 0,1 1 0,-1 0 0,-2 1 0,1-1 0,0 1 129,-2 2-129,-3-1 0,4 0 0,-2-2 0,1 0 129,4 0-129,-2 1 0,3-1 0,1-1 0,-1 0 129,4 2-129,0 0 0,1-1 0,-2 1 129,2-2-129,1 0 129,1 0-129,1 1 129,1-1-129,1 1 129,-1 0 0,2 1-129,1 0 129,-1-1-129,3-1 0,0 0 0,6 2 129,0-2-129,3 0 0,3-3 129,1 2-129,0-4 0,1-1 0,-1 0 129,1-3-129,0 0 0,3 0 0,0-4 129,1-4-129,1 0 0,1 3 0,1-3 0,2 3-129,-6-4 129,1 5 0,2 1 0,-6 3 0,-2 3-129,-4 1 129,1 2 0,-4 0 0,-4 2 0,4-1-129,-3 2 129,4 0 0,2 0 0,-3 0 0,0 0 0,-1-2 0,-2 2 0,1 0 0,-4-2-129,0-1 129,-1 3 0,1-2 0,0 2 0,-2-1 0,5 1 0,-5-1 0,2-1 0,2-2 0,2-1 0,1-3 0,2-4-129,3 3 129,-2 0 0,-2 0-129,4 1 129,-3 3 0,-4 1-129,0 3 129,-1 1 0,3 0 0,1 0-129,3 1 129,-3 1 0,3 3 0,1-3 0,-1 1 0,-1-3 0,-2 2 0,0-1 0,0 2 0,-2 0 0,0 0 0,-2-1 0,2-1 0,-2 3 0,2-4 0,3 1 0,3-1 129,3 0-129,6 0 0,-1 0 0,4 0 0,-1-1 0,1 1 129,-1 0-129,-6-1 0,5 0 0,-4-1 0,2 2 0,0-2 0,4 1 0,3-3 0,2-1 0,3 3 0,0 1 0,0 1 0,-1-1 0,1 1 0,-6 0 0,-4 0 0,-5 0 0,-5 0 0,2 1 0,-5-1 0,0 0 129,-3 0-258,0 0 258,2 0-129,-1-4 0,-2 3 0,0-2 129,-3-1-129,0 3 129,4 0-129,-2 1 129,-3 0-129,0 0 0,-4 2 0,3 4 129,-1-3-129,-1 3 129,-2 0-129,3-2 0,5-2 129,3 2-129,1-2 0,3 2 129,2-3-129,-2 0 0,1 3 130,-1 1-130,3 2 0,-1-4 0,-1 3 0,2-4 0,-2 3 0,3-5 0,1 0 0,-4 0 0,-1 0 0,-2 0 0,2-1 0,-1 1 0,2 0 0,-4 3 0,3 0 0,-1-3 0,-4 5 0,1-4 0,1 3 0,-2-3 0,0-1 0,0 2 0,0-2 0,3 6 0,3-6 0,-3 0 0,1 4 0,2-3 0,-2-1 0,-2 0 0,0 0 0,0 0 0,-5 1 0,1-1 0,-2 0 0,-1 0 0,0 0 0,1-4 0,3 1 0,2-5 0,3-2 0,3-1 0,-2 1 0,4-2 0,-2 0 0,1-1 0,-6 6 0,-3 0 0,-1 1 0,0 2 0,-3 4 0,-4 0 0,1 0 0,-1 0 0,-1 0 0,0 1 0,-3-1 0,-1 3 0,-5-3 0,-1 4 0,0 2 0,-3 1 0,-4 3 0,0 0 0,-2-1 0,-4 3 0,0-3 0,-4 2 0,0-4 0,-3 2 0,-1-4 0,-1-1 0,-2 0 0,-2 0 0,3-3 0,-1 2 0,1 1 0,2-2 0,-1-1 0,1 2 0,4 1 0,0-1 0,-1 0 0,1 0 0,-4 0 0,3-3 0,-3 2 0,-1-2 0,0 0 0,-1 0 0,0 4 0,0-4 0,2 1 0,1-1 0,0 0 0,2 2 0,-1-1 0,0-1 0,0 0 0,-2 2 0,-2 0 0,-3 2 0,1 0 0,-2 1 0,2-1 0,-6 0 0,3-2 0,5 2 0,-3 0 0,1 0 0,2-2 0,-1 2 0,-4 2 0,1-3 0,-1-1 0,-4 1 0,-3 3 0,-3 1 0,1 0 0,-2 1 0,-1 1 0,0-2 0,2 3 0,3-3 0,-2 0 0,3-2 0,-1 0 0,2-2 0,-5-3 0,1 0 0,-15-18 0,16 18-3484,-24-13-2063,10 4-258,-11-6-258,-4 15-645</inkml:trace>
  </inkml:traceGroup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4:25.14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552E9930-A28C-4EB4-8B8C-65A13C4925A5}" emma:medium="tactile" emma:mode="ink">
          <msink:context xmlns:msink="http://schemas.microsoft.com/ink/2010/main" type="inkDrawing" rotatedBoundingBox="3189,7603 9342,11086 9161,11405 3009,7921" semanticType="callout" shapeName="Other">
            <msink:sourceLink direction="with" ref="{A709579C-BD6A-4942-9964-1CD5A15DF12C}"/>
            <msink:sourceLink direction="with" ref="{F6A7A087-8104-4F16-BDD2-A7CEFE600762}"/>
          </msink:context>
        </emma:interpretation>
      </emma:emma>
    </inkml:annotationXML>
    <inkml:trace contextRef="#ctx0" brushRef="#br0">0 96 7353,'14'-48'5418,"-8"30"-258,-2 6-129,-4-7-3354,0 19-903,0 0 0,18 4-129,-10 13-129,8 9 0,0 2-129,8 12-129,1 4 129,9 5-258,3 4 129,2 3-129,7-3 129,6 4-129,5 0 0,4 1 0,10 1-129,12 0 258,0 1-258,8-2-129,8 7 0,2-2 0,5 1 0,10 4 0,4 2 0,4 5-129,6 2 129,5 0 258,2 0-129,9 2 129,4 0 0,-3-3-129,4 1 129,3 2-129,4-1 0,6 5 129,2 0-129,-5 5 129,4 4-258,10 1 258,1 3 0,-5-4 0,-2 0-129,-1 0 129,7 3 0,3-1 0,5-2-129,-6-4 129,-4-6-129,-1-8 129,-3-3-129,-13-12-129,-13-5-387,-24-29-1290,-10 4-2580,-35-23-1032,-18-6-387,-20-10-903</inkml:trace>
  </inkml:traceGroup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4:27.56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2B27990-18FD-45C2-B37E-6A50A20C2D6E}" emma:medium="tactile" emma:mode="ink">
          <msink:context xmlns:msink="http://schemas.microsoft.com/ink/2010/main" type="inkDrawing" rotatedBoundingBox="7525,9779 16947,3935 18997,7240 9575,13085" semanticType="callout" shapeName="Other">
            <msink:sourceLink direction="to" ref="{8B71538A-EDD9-4B7F-A983-1BD724DA7AB6}"/>
            <msink:sourceLink direction="from" ref="{A709579C-BD6A-4942-9964-1CD5A15DF12C}"/>
            <msink:sourceLink direction="from" ref="{61E94C91-F5C0-473E-8A91-296030E76C0B}"/>
            <msink:destinationLink direction="with" ref="{35D02FCD-F134-466C-A446-B00EF9F45B6D}"/>
          </msink:context>
        </emma:interpretation>
      </emma:emma>
    </inkml:annotationXML>
    <inkml:trace contextRef="#ctx0" brushRef="#br0">9930 50 8514,'8'-14'5031,"-8"14"-129,0-26-903,0 26-3225,0 0-258,-2-12 129,2 12 0,-17-6-258,4 4 129,1 4-129,-9 5 0,-4 11 0,-12 4-258,-9 12 129,-15 7-129,-14 11-129,-19 12 258,-18 10-258,-18 6 129,-17 6 0,-10 1-129,-9 9 129,-13 1 0,-9 3-129,0-5-129,-5 1 129,-1 1 0,-5-1 0,-4 2-129,-3-4 129,0-2-129,-1-3 258,-1-2-258,-1-5 0,1-2 129,3-8-129,2-2 0,0-4 129,3-2 0,2 0-129,-3 2 129,2 4 129,3-1-258,1 4 258,-5-2-129,5 0 129,3-2-129,3-1 129,3-2 0,5-2 0,5-6 0,9-3 0,9-1 0,10-5 0,0-1-129,8-4 129,6-3-129,6 2 129,1-3-129,6 1 0,1-2 129,2-2 0,6-4-129,10-2 129,1-3 0,9-5 129,1-2-129,9 2-129,2 0 258,2 1-258,0 2 129,1 2-129,-2 3 0,-3 1 0,3 2 0,3-3 0,4-4 0,4-3 0,9-5-387,4-13-645,20 6-2064,-6-16-2322,12-12-129,5-17-645,9-6-129</inkml:trace>
    <inkml:trace contextRef="#ctx0" brushRef="#br0" timeOffset="-347083.074">8167-3312 11868,'-8'-14'5160,"-4"13"-258,12 18-903,0-17-2709,4 35-387,-2-14-129,10 14-129,-6 3-258,5 7 0,-2 7 0,1 4-258,-4 2 0,0 7-129,-1 6 129,-1 7-129,-4 6 129,0 5-129,0 3-129,-9 7 129,0 4-129,-1 3 0,-6 5 129,0-1-129,-1 1 0,1 0 0,-4 1 129,2-1-129,-1-1 129,0 1 0,1-2 0,-1-4 0,3-1 0,1-1-387,0 1 258,1-2 0,0-2 0,2-3 0,5-1 0,0 2 0,4-2 0,-1 4 258,3-6-258,1 5 258,0 0 0,0 1-129,0 1 129,0-1-129,0-4 129,0-2-129,-3-6 0,0-14-129,0-8-387,-2-26-516,8-1-1806,-3-39-2451,0 0-129,8-39-387,1-9-258</inkml:trace>
    <inkml:trace contextRef="#ctx0" brushRef="#br0" timeOffset="-342686.5157">8123-2248 4128,'0'0'4257,"0"0"-645,0 0-258,0 0-516,0 0-903,0 0-516,0 0-129,7-5-129,-7 5 0,0 0-258,0 0-129,0 0 0,0 0-258,0 0-129,7-15 0,-7 15-129,16-6-129,0 2 0,1 1-129,5 0 129,3 1 0,8 1 0,-1-1 0,3 2 0,1 0-129,1 4 129,-2 4 0,0 2 0,1 3-129,-4 3 129,-3 2-129,3 0-129,-3 1 258,1-1-258,-5 1 258,3 1-258,-3-2 129,-1 2-129,-3-2 129,-1 0 129,-2-1-129,-1 3 0,0 2 0,-3-2 0,1 1 129,-2 2-129,1-1-129,-2 1 258,3 2-129,-2 1 0,-1-2 0,1 0 0,-2 1 0,2-2 0,-1 1 0,-1 1 0,1 1 0,-2 0 0,2 1 0,0-1 0,0 1 0,1 0 0,0-1 0,1 0 0,0-2 0,-1-1 129,0-1-129,0 1 0,-2 0 0,0 4 0,-2-2 129,-3 3-258,0 0 258,-1 3-129,2-3 0,-3 2 129,2 1-129,1-2 0,-1 0 0,3 1 129,3 1-129,1 0 0,-1 2 129,5 3-129,-2-4 0,3 4 129,1 0-129,-2-2 0,1 0 0,1 1 0,0-3 0,-2-1 129,1 1-129,-2-2 0,1 0 0,1-1 0,-3 1 0,2 1 0,0-2 129,-1-1-258,-1-2 258,4-2-129,-4 0 0,2-2 129,2-3-129,-3-4 0,2 3 129,1-2-129,-2 2 0,3-2 0,1-2 0,1-2 129,0-1-129,1-3 0,1 0 0,-1-3 0,1-5 0,1 1 0,1 1 0,-1-2 129,0 0-129,3 0 129,-2 0-129,1 0 0,1-2 129,-1 0-129,2-1 129,1-2-129,0 0 0,1 1 0,-1-3 0,0 1 0,1-2 0,-3 1 0,-1-1 0,-3 0 0,-2 3 0,-4 0 0,-4 2-258,-14 3-129,18-2-774,-24-13-2322,6 15-2193,-7-11 129,7 11-645,-10-20-258</inkml:trace>
  </inkml:traceGroup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4:26.15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35D02FCD-F134-466C-A446-B00EF9F45B6D}" emma:medium="tactile" emma:mode="ink">
          <msink:context xmlns:msink="http://schemas.microsoft.com/ink/2010/main" type="inkDrawing" rotatedBoundingBox="9070,11203 11271,7210 11503,7338 9302,11331" semanticType="callout" shapeName="Other">
            <msink:sourceLink direction="with" ref="{32B27990-18FD-45C2-B37E-6A50A20C2D6E}"/>
            <msink:sourceLink direction="with" ref="{F7C479B6-065B-4DFD-9660-A52AD4772690}"/>
          </msink:context>
        </emma:interpretation>
      </emma:emma>
    </inkml:annotationXML>
    <inkml:trace contextRef="#ctx0" brushRef="#br0">2231-2 6966,'0'0'5547,"0"0"-129,0 0-387,-9 0-3741,8 17-258,-11 1-387,3 16 0,-9 8-387,-3 18 0,-8 10-129,-4 14 0,-3 12-129,-3 11 0,-7 7 0,-1 11 129,-4 0-129,-4 4 0,-5 1 129,-1 3-129,-7-1 0,-4 2 129,0-2 0,-2-1-129,-3 1 129,-2 2 129,4-5-258,2 2 258,1-3-258,2-4 129,0-1 258,1-3-258,1-3 129,3-2 0,-2-2-129,2-3 129,-5-3 0,5-4 0,-1-5-258,1-6 129,4-9-129,6-12 0,5-10 0,5-16-258,10-11-258,-2-30-1161,37-4-2580,-26-25-1161,23-17-387,3-20-645</inkml:trace>
  </inkml:traceGroup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8:59:15.488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  <inkml:brush xml:id="br1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24A93861-3F6F-4FAB-8DE4-C8A3F5E5525B}" emma:medium="tactile" emma:mode="ink">
          <msink:context xmlns:msink="http://schemas.microsoft.com/ink/2010/main" type="writingRegion" rotatedBoundingBox="10902,6814 16753,3825 17450,5192 11600,8180"/>
        </emma:interpretation>
      </emma:emma>
    </inkml:annotationXML>
    <inkml:traceGroup>
      <inkml:annotationXML>
        <emma:emma xmlns:emma="http://www.w3.org/2003/04/emma" version="1.0">
          <emma:interpretation id="{57A67F30-36B1-4AF0-B317-965EC087ECDF}" emma:medium="tactile" emma:mode="ink">
            <msink:context xmlns:msink="http://schemas.microsoft.com/ink/2010/main" type="paragraph" rotatedBoundingBox="10902,6814 16753,3825 17450,5192 11600,81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9AAABC-088A-41A5-BA9A-ACFD95BF2E9E}" emma:medium="tactile" emma:mode="ink">
              <msink:context xmlns:msink="http://schemas.microsoft.com/ink/2010/main" type="line" rotatedBoundingBox="10902,6814 16753,3825 17450,5192 11600,8180"/>
            </emma:interpretation>
          </emma:emma>
        </inkml:annotationXML>
        <inkml:traceGroup>
          <inkml:annotationXML>
            <emma:emma xmlns:emma="http://www.w3.org/2003/04/emma" version="1.0">
              <emma:interpretation id="{F7C479B6-065B-4DFD-9660-A52AD4772690}" emma:medium="tactile" emma:mode="ink">
                <msink:context xmlns:msink="http://schemas.microsoft.com/ink/2010/main" type="inkWord" rotatedBoundingBox="10996,6996 11331,6825 11512,7179 11177,7351">
                  <msink:destinationLink direction="with" ref="{35D02FCD-F134-466C-A446-B00EF9F45B6D}"/>
                </msink:context>
              </emma:interpretation>
              <emma:one-of disjunction-type="recognition" id="oneOf0">
                <emma:interpretation id="interp0" emma:lang="zh-CN" emma:confidence="0">
                  <emma:literal>。</emma:literal>
                </emma:interpretation>
                <emma:interpretation id="interp1" emma:lang="zh-CN" emma:confidence="0">
                  <emma:literal>〇</emma:literal>
                </emma:interpretation>
                <emma:interpretation id="interp2" emma:lang="zh-CN" emma:confidence="0">
                  <emma:literal>o</emma:literal>
                </emma:interpretation>
                <emma:interpretation id="interp3" emma:lang="zh-CN" emma:confidence="0">
                  <emma:literal>0</emma:literal>
                </emma:interpretation>
                <emma:interpretation id="interp4" emma:lang="zh-CN" emma:confidence="0">
                  <emma:literal>O</emma:literal>
                </emma:interpretation>
              </emma:one-of>
            </emma:emma>
          </inkml:annotationXML>
          <inkml:trace contextRef="#ctx0" brushRef="#br0">-3586 1022 6450,'0'-13'4902,"0"13"0,-11-20-1548,11 20-1290,-15 0-645,9 12-387,-11 0-258,6 16-387,-4 6 0,2 10-258,-3 2 0,4 6-129,0-4 0,5 0-129,7-5 129,0-11 0,9-5-129,9-13-129,5-4 129,5-10-129,5-4 0,0-16-258,5-3 129,-2-15 0,-2-2 129,-10-3 129,-6 1 0,-14 2 387,-4 3-129,-15 13 387,-14 4-258,-7 16 516,-8 4-387,1 7-129,2 9-129,4 1-645,11 10-1032,1-12-3096,15-3-387,10-12-387,0 0-129</inkml:trace>
        </inkml:traceGroup>
        <inkml:traceGroup>
          <inkml:annotationXML>
            <emma:emma xmlns:emma="http://www.w3.org/2003/04/emma" version="1.0">
              <emma:interpretation id="{076CD3BE-D555-43AF-BC82-A04948BAA37D}" emma:medium="tactile" emma:mode="ink">
                <msink:context xmlns:msink="http://schemas.microsoft.com/ink/2010/main" type="inkWord" rotatedBoundingBox="11566,6475 14618,4916 15315,6282 12264,7841">
                  <msink:destinationLink direction="with" ref="{653FEF27-3043-494C-967D-0EF4D60494A0}"/>
                </msink:context>
              </emma:interpretation>
              <emma:one-of disjunction-type="recognition" id="oneOf1">
                <emma:interpretation id="interp5" emma:lang="zh-CN" emma:confidence="0">
                  <emma:literal>中</emma:literal>
                </emma:interpretation>
                <emma:interpretation id="interp6" emma:lang="zh-CN" emma:confidence="0">
                  <emma:literal>沙</emma:literal>
                </emma:interpretation>
                <emma:interpretation id="interp7" emma:lang="zh-CN" emma:confidence="0">
                  <emma:literal>邓</emma:literal>
                </emma:interpretation>
                <emma:interpretation id="interp8" emma:lang="zh-CN" emma:confidence="0">
                  <emma:literal>阝</emma:literal>
                </emma:interpretation>
                <emma:interpretation id="interp9" emma:lang="zh-CN" emma:confidence="0">
                  <emma:literal>p</emma:literal>
                </emma:interpretation>
              </emma:one-of>
            </emma:emma>
          </inkml:annotationXML>
          <inkml:trace contextRef="#ctx0" brushRef="#br1" timeOffset="-180780.9563">-1946 1042 516,'0'0'2838,"0"0"-387,0 0-1032,0 0-3741,0 0-774</inkml:trace>
          <inkml:trace contextRef="#ctx0" brushRef="#br1" timeOffset="-180369.9039">-1946 1042 3354,'45'-31'4257,"-45"31"129,0 0-258,0 0-2193,0 0-645,0 0-387,0 0-258,0 0-129,0 0 129,0-11-258,0 11-129,7-15-129,-7 15 129,12-18-258,-5 7 258,2-2-129,-1-3 0,6-2 0,-1-3 0,3-2 129,0-5-129,6-1 258,-2-4-129,4-3 0,-2 0 129,2-3-129,-3 0 0,1 6 0,-6-6-129,-1 4 129,-2 3-129,-1 0-129,0 2-129,0 2 258,0-2-258,4-4 129,2 2-129,2-4 129,0 3-258,-1-2 0,-1 10-516,-12-8-2580,4 13-1419,-9 6-387,-1 14-129,0-11-516</inkml:trace>
          <inkml:trace contextRef="#ctx0" brushRef="#br1" timeOffset="-181193.5087">-3108 959 2967,'0'-11'3870,"7"-3"129,-3 2-1290,-4 12-516,12-22-516,0 14-387,-6-11-258,9 10-129,-5-8-258,5 7 129,-3-6-387,4 6-129,-3-3 0,1 5 0,-4-4 0,4 6 0,-14 6-129,20-18 129,-20 18-129,23-15 258,-11 12-258,0-2 0,4 5-129,-2-3 0,3 0 129,-1 3-129,0 0 0,2 0 0,-2 0 0,1 4 0,-3-2 0,1 3 129,-3-2-129,1 4 0,0-2 0,-1 1 0,3-1 0,-2 2 129,2 2-129,0-2 0,0 1 0,2 2 0,-5 0 0,2 1 129,-2-1-129,3 3 0,-2-3 0,0 2 0,1 1 129,1 1-129,-1-1 0,-2 0 0,2 1 129,-2-1-129,-2 0 0,2 1 129,-5-1-129,3-1 129,0 1-129,-2 0 0,-8-13 129,17 20-129,-17-20 0,16 19 0,-16-19 0,17 14 129,-17-14-258,16 14 0,-16-14 129,20 15-258,-20-15 258,17 11-258,-17-11 258,18 12-258,-18-12 258,15 6 0,-15-6 0,17 3 0,-5 0 0,-1-3 0,4-4 0,0-2 129,3 0-129,-2-2 258,3 2-258,-4-2 129,1 2-387,-3-3 0,4 7-645,-9-10-516,14 12-1935,-10-6-1548,2-1-129,0 0-387</inkml:trace>
          <inkml:trace contextRef="#ctx0" brushRef="#br1" timeOffset="-178281.1389">-1519 338 3999,'0'0'4902,"0"0"0,0 0-645,0 0-1935,0 0-387,-2-8-774,2 8 0,0 0-645,4-12 129,-4 12-387,8-21 129,-3 5-387,4-3 129,1-6 129,1-5-258,1-3 129,3-3 0,0-6-129,-2 0 129,2-2-129,0 1 129,-1 1-129,2 5 0,-2 2 129,1 1-129,-1 6 129,0 2-129,2 0 129,-3 3-129,1-1 129,0 1 0,1 1 0,-2 3 0,2 1-129,-1 1 0,-1 3 129,-1 1-129,3 1 0,-2 1 0,-1-2 129,1 1 0,-1 1 0,0-2 129,2-1-129,0 2 258,0-1-258,1 1 129,-1 3-258,0 1 0,0 0 129,0 3-129,-3 0 0,-11 5 0,18-8 129,-18 8-129,16-7-129,-16 7 129,17-3 0,-17 3-258,21-5-258,-10-7-774,13 12-2580,-11-7-1290,3 6 0,-16 1-645</inkml:trace>
          <inkml:trace contextRef="#ctx0" brushRef="#br1" timeOffset="-176305.3879">-934-539 4644,'0'0'4644,"-13"-3"-129,13 3-1032,-7-13-1290,7 13-645,0 0-387,7-8-516,-7 8-129,0 0 0,13-10 0,-13 10 129,14 0-258,-2 2 129,-12-2-129,17 11 129,-17-11-129,24 9 0,-12-5-129,5 3-258,0-4 258,1 5-387,1-6 258,-1 5-258,-1-2 258,-2 2-129,-1 0 0,-3 1 129,-11-8 0,18 15 0,-18-15 129,16 16-129,-16-16 0,16 18 0,-16-18 0,20 15 0,-8-7-129,-12-8 129,22 14-129,-7-5 129,-15-9-129,23 18 0,-12-10 0,2 2 129,-13-10-129,22 21 0,-10-11 0,-12-10 0,17 21 0,-17-21 129,13 15-129,-13-15 0,11 13 0,-11-13 0,6 13 0,-6-13 0,0 0 0,9 13-129,-9-13-258,0 0-645,14 16-2064,-14-16-2064,0 0-258,0 13-387,1-1-516</inkml:trace>
          <inkml:trace contextRef="#ctx0" brushRef="#br1" timeOffset="-177246.0074">-819-537 774,'0'0'4257,"-13"3"258,13-3 258,0 0-1806,-11-3-516,11 3-516,0 0-387,0 0-516,0 0-129,0 0-129,0 0-387,0 0-129,-8-10 0,8 10-258,0 0 129,6-6-129,-6 6 129,0 0 0,18-7 0,-18 7 129,13-3-129,-13 3 0,14-1 129,-14 1 0,17 0-129,-17 0 0,17 0 0,-17 0 0,25 4 0,-13-1-129,-12-3 129,23 6-129,-12-2 129,-11-4-258,20 7 258,-20-7-258,16 13 129,-16-13-129,15 18 129,-15-18-129,13 18 129,-13-18 129,15 21-258,-15-21 258,16 15-129,-16-15 0,16 11 0,-16-11 129,16 13-129,-16-13 129,12 10-129,-12-10 0,0 0 0,18 14 0,-18-14 129,0 0-129,14 13 0,-14-13 0,0 0 0,13 9 0,-13-9 0,0 0 0,0 0-129,0 0 129,12 13-129,-12-13 0,0 0-129,0 0-258,18 18-516,-18-18-2064,0 0-1806,0 0-387,11 21-387,-11-21-129</inkml:trace>
          <inkml:trace contextRef="#ctx0" brushRef="#br1" timeOffset="-184460.9234">162 11 10707,'-14'-8'5289,"-2"8"-258,16 8 0,0-8-4128,0 31-387,10-10-258,7 3-129,4 1 0,5-2 0,3-1 0,1-3 0,-1-3 0,0-1 0,-6-2 0,-2 4 129,-8 1 0,-8 7-129,-9 3 0,-13 9-129,-10 3-258,-12 3-387,-3 12-645,-23-13-3225,6 2-774,-6-14-129,-2-3-774</inkml:trace>
        </inkml:traceGroup>
        <inkml:traceGroup>
          <inkml:annotationXML>
            <emma:emma xmlns:emma="http://www.w3.org/2003/04/emma" version="1.0">
              <emma:interpretation id="{0EBBBED7-9B1E-4784-9667-F44590862113}" emma:medium="tactile" emma:mode="ink">
                <msink:context xmlns:msink="http://schemas.microsoft.com/ink/2010/main" type="inkWord" rotatedBoundingBox="16285,4386 16883,4081 17151,4605 16553,4910">
                  <msink:destinationLink direction="with" ref="{79AE79F3-04D3-40FF-B18B-9843F34F241C}"/>
                </msink:context>
              </emma:interpretation>
              <emma:one-of disjunction-type="recognition" id="oneOf2">
                <emma:interpretation id="interp10" emma:lang="zh-CN" emma:confidence="0">
                  <emma:literal>“</emma:literal>
                </emma:interpretation>
                <emma:interpretation id="interp11" emma:lang="zh-CN" emma:confidence="0">
                  <emma:literal>人</emma:literal>
                </emma:interpretation>
                <emma:interpretation id="interp12" emma:lang="zh-CN" emma:confidence="0">
                  <emma:literal>"</emma:literal>
                </emma:interpretation>
                <emma:interpretation id="interp13" emma:lang="zh-CN" emma:confidence="0">
                  <emma:literal>”</emma:literal>
                </emma:interpretation>
                <emma:interpretation id="interp14" emma:lang="zh-CN" emma:confidence="0">
                  <emma:literal>八</emma:literal>
                </emma:interpretation>
              </emma:one-of>
            </emma:emma>
          </inkml:annotationXML>
          <inkml:trace contextRef="#ctx0" brushRef="#br1" timeOffset="-35789.0447">1872-1699 12126,'3'-16'5418,"5"5"-129,-8 11-129,-7 14-3741,-3 16-516,-14 8-258,-7 14-258,-7 8-516,-8 2-645,10 13-2451,-12-16-1935,11-7-129,3-21-516,18-15-387</inkml:trace>
          <inkml:trace contextRef="#ctx0" brushRef="#br1" timeOffset="-35602.0208">1762-1611 11868,'56'14'5418,"-27"7"-387,11 12 0,-9-8-3612,19 13-645,-3-6-258,4 0-516,-1 2-387,-6-13-1032,8 4-3483,-17-4-258,-6 2-129,-14-5-645</inkml:trace>
        </inkml:traceGroup>
      </inkml:traceGroup>
    </inkml:traceGroup>
  </inkml:traceGroup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4:29.22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4D983EF-E743-4E9C-A15E-5975BB228AEC}" emma:medium="tactile" emma:mode="ink">
          <msink:context xmlns:msink="http://schemas.microsoft.com/ink/2010/main" type="writingRegion" rotatedBoundingBox="2147,11408 21816,10636 21988,15026 2320,15798"/>
        </emma:interpretation>
      </emma:emma>
    </inkml:annotationXML>
    <inkml:traceGroup>
      <inkml:annotationXML>
        <emma:emma xmlns:emma="http://www.w3.org/2003/04/emma" version="1.0">
          <emma:interpretation id="{B9A77C1D-7211-4CE9-A05B-2A0663D467D3}" emma:medium="tactile" emma:mode="ink">
            <msink:context xmlns:msink="http://schemas.microsoft.com/ink/2010/main" type="paragraph" rotatedBoundingBox="2147,11408 21816,10636 21899,12740 2230,135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E90786-58D7-4C28-B767-8376FD053A36}" emma:medium="tactile" emma:mode="ink">
              <msink:context xmlns:msink="http://schemas.microsoft.com/ink/2010/main" type="inkBullet" rotatedBoundingBox="2176,12151 2866,12124 2893,12820 2204,12847"/>
            </emma:interpretation>
            <emma:one-of disjunction-type="recognition" id="oneOf0">
              <emma:interpretation id="interp0" emma:lang="zh-CN" emma:confidence="0">
                <emma:literal>•</emma:literal>
              </emma:interpretation>
            </emma:one-of>
          </emma:emma>
        </inkml:annotationXML>
        <inkml:trace contextRef="#ctx0" brushRef="#br0">114 59 9804,'-44'19'5418,"24"13"-516,-3 7 0,12 20-3870,-3 4-258,14 12-258,3 4-387,16 0 0,14-5-129,9-16-129,10-13 129,10-24 0,8-21-129,6-18 129,-1-26 129,-2-14-129,-8-12 0,-10-9 129,-16-6-129,-19 4 0,-20 1 129,-16 13-129,-24 13 0,-14 16-129,-11 18-387,-16 11-1290,14 22-3096,-6 17-129,12 12-387,11-1-387</inkml:trace>
        <inkml:trace contextRef="#ctx0" brushRef="#br0" timeOffset="191.5243">465 130 11739,'11'52'5418,"-11"-16"-387,-4 12-129,-15-1-4257,3 1-903,6 13-2451,-9-10-2322,9-3 0,0-13-516,7-9-387</inkml:trace>
      </inkml:traceGroup>
      <inkml:traceGroup>
        <inkml:annotationXML>
          <emma:emma xmlns:emma="http://www.w3.org/2003/04/emma" version="1.0">
            <emma:interpretation id="{35EC1798-C9A2-4B60-9E89-77B73D9BE79E}" emma:medium="tactile" emma:mode="ink">
              <msink:context xmlns:msink="http://schemas.microsoft.com/ink/2010/main" type="line" rotatedBoundingBox="3025,11374 21816,10636 21899,12740 3108,13478"/>
            </emma:interpretation>
          </emma:emma>
        </inkml:annotationXML>
        <inkml:traceGroup>
          <inkml:annotationXML>
            <emma:emma xmlns:emma="http://www.w3.org/2003/04/emma" version="1.0">
              <emma:interpretation id="{3D843D9D-73F9-4026-AFC6-FD87232A009A}" emma:medium="tactile" emma:mode="ink">
                <msink:context xmlns:msink="http://schemas.microsoft.com/ink/2010/main" type="inkWord" rotatedBoundingBox="3070,12508 3089,12507 3095,12652 3075,12653"/>
              </emma:interpretation>
              <emma:one-of disjunction-type="recognition" id="oneOf1">
                <emma:interpretation id="interp1" emma:lang="zh-CN" emma:confidence="0">
                  <emma:literal>,</emma:literal>
                </emma:interpretation>
                <emma:interpretation id="interp2" emma:lang="zh-CN" emma:confidence="0">
                  <emma:literal>、</emma:literal>
                </emma:interpretation>
                <emma:interpretation id="interp3" emma:lang="zh-CN" emma:confidence="0">
                  <emma:literal>丿</emma:literal>
                </emma:interpretation>
                <emma:interpretation id="interp4" emma:lang="zh-CN" emma:confidence="0">
                  <emma:literal>月</emma:literal>
                </emma:interpretation>
                <emma:interpretation id="interp5" emma:lang="zh-CN" emma:confidence="0">
                  <emma:literal>世</emma:literal>
                </emma:interpretation>
              </emma:one-of>
            </emma:emma>
          </inkml:annotationXML>
          <inkml:trace contextRef="#ctx0" brushRef="#br0" timeOffset="329.0417">882 373 11352,'21'42'2580,"-20"-14"-2322,-1 2-387,-12-5-4902,8-5-903</inkml:trace>
        </inkml:traceGroup>
        <inkml:traceGroup>
          <inkml:annotationXML>
            <emma:emma xmlns:emma="http://www.w3.org/2003/04/emma" version="1.0">
              <emma:interpretation id="{721D7601-BAFF-4010-B2E7-F74EAD367035}" emma:medium="tactile" emma:mode="ink">
                <msink:context xmlns:msink="http://schemas.microsoft.com/ink/2010/main" type="inkWord" rotatedBoundingBox="4411,11586 4876,12410 4242,12768 3777,11944"/>
              </emma:interpretation>
              <emma:one-of disjunction-type="recognition" id="oneOf2">
                <emma:interpretation id="interp6" emma:lang="zh-CN" emma:confidence="0">
                  <emma:literal>先</emma:literal>
                </emma:interpretation>
                <emma:interpretation id="interp7" emma:lang="zh-CN" emma:confidence="0">
                  <emma:literal>苋</emma:literal>
                </emma:interpretation>
                <emma:interpretation id="interp8" emma:lang="zh-CN" emma:confidence="0">
                  <emma:literal>克</emma:literal>
                </emma:interpretation>
                <emma:interpretation id="interp9" emma:lang="zh-CN" emma:confidence="0">
                  <emma:literal>告</emma:literal>
                </emma:interpretation>
                <emma:interpretation id="interp10" emma:lang="zh-CN" emma:confidence="0">
                  <emma:literal>卡</emma:literal>
                </emma:interpretation>
              </emma:one-of>
            </emma:emma>
          </inkml:annotationXML>
          <inkml:trace contextRef="#ctx0" brushRef="#br0" timeOffset="907.6152">1828-319 10320,'11'-12'5547,"-11"20"-516,-9 7 0,-5 15-2967,-7-4-1677,4 6-387,2-1 129,0-1-129,4-4 0,4-4-129,3-4 129,4-6-129,0-12 129,7 11 0,5-11-129,7 0 129,7-7 0,5-6 0,7-4-129,5-4 129,4-2-258,1-4 0,3 2-387,-7-10-387,8 20-1548,-19-12-2193,1 7-387,-10 1-129,-4 6-258</inkml:trace>
          <inkml:trace contextRef="#ctx0" brushRef="#br0" timeOffset="1675.7128">2180-379 10191,'-40'-17'5289,"25"17"-387,-5-5-258,13 15-3225,-9 3-645,8 15-387,0 6 0,2 9-516,1 5 0,1 1-129,3 4 0,-4-4-129,1-4 129,0-7 0,0-7 0,-2-5 129,-2-3 258,3-4 129,-6-7 0,5 1 0,6-13 129,-11 15-129,11-15 0,0 0-129,0 0-129,0-8 0,0 8-129,22-25 0,-4 6 0,1-3-129,3 0 258,2 2-129,1 0 0,-2 3 0,-2 5 129,-3 5 0,-4 6-129,-14 1 258,18 11 0,-16 10 129,-4 7 0,-10 14 129,-5 1-129,-2 11 129,-4 6 0,-1 2 129,-4-1-258,5-4 0,3-10-129,5-6 0,3-9-387,3-14 0,9-18-258,0 0 0,8-10-258,2-24-129,9-2 129,-3-14-129,11 1 258,-3-10-129,3 3 387,-4 3 0,-2 8 387,-1 12 258,-5 5 129,-1 13 129,-14 15 129,14 0 129,-13 11-129,3 21-129,-4 1 0,2 8-129,-1 3-129,1 1-129,3-1 0,1-5-129,4-5-129,5-9 129,5-10-258,3-7 129,5-8 0,3-13-129,2-8 0,-1-6 0,2-1 0,-7-10-387,5 12-1032,-16-14-2451,8 11-645,-6-2-387,4 4-387</inkml:trace>
        </inkml:traceGroup>
        <inkml:traceGroup>
          <inkml:annotationXML>
            <emma:emma xmlns:emma="http://www.w3.org/2003/04/emma" version="1.0">
              <emma:interpretation id="{9581F285-F192-45D0-8D3D-79FA145EBA6D}" emma:medium="tactile" emma:mode="ink">
                <msink:context xmlns:msink="http://schemas.microsoft.com/ink/2010/main" type="inkWord" rotatedBoundingBox="4868,11812 5851,11345 6308,12306 5324,12773"/>
              </emma:interpretation>
              <emma:one-of disjunction-type="recognition" id="oneOf3">
                <emma:interpretation id="interp11" emma:lang="zh-CN" emma:confidence="0">
                  <emma:literal>找</emma:literal>
                </emma:interpretation>
                <emma:interpretation id="interp12" emma:lang="zh-CN" emma:confidence="0">
                  <emma:literal>拢</emma:literal>
                </emma:interpretation>
                <emma:interpretation id="interp13" emma:lang="zh-CN" emma:confidence="0">
                  <emma:literal>我</emma:literal>
                </emma:interpretation>
                <emma:interpretation id="interp14" emma:lang="zh-CN" emma:confidence="0">
                  <emma:literal>拭</emma:literal>
                </emma:interpretation>
                <emma:interpretation id="interp15" emma:lang="zh-CN" emma:confidence="0">
                  <emma:literal>战</emma:literal>
                </emma:interpretation>
              </emma:one-of>
            </emma:emma>
          </inkml:annotationXML>
          <inkml:trace contextRef="#ctx0" brushRef="#br0" timeOffset="1892.2403">2805-155 10062,'0'-16'5160,"0"16"-258,0 0-258,22-8-3870,-10 1-516,6 2-129,1-6 0,5-2-258,3 0-129,-3-6-387,8 7-774,-16-15-1935,8 8-1290,-5-3-516,1 2-129,-9 2 130</inkml:trace>
          <inkml:trace contextRef="#ctx0" brushRef="#br0" timeOffset="2584.3281">3089-397 7998,'-16'-1'5289,"-5"16"-387,17 8 129,-9-4-2451,13 22-1548,-1 0-387,1 14-258,3 3-129,8 7-129,-2 1 129,1 0-258,0-2 129,-2-7-129,-1-3 0,-1-8 0,-5-7-129,-1-8 0,-4-7 0,-4-13 0,-5-5 0,-1-6-129,-2-10 129,-2-4-129,0-3 129,2-2 129,1-6 0,4 6 0,2-2 129,5 2-258,2 1 0,2-8-258,3 5-258,0-6-258,13 8 0,-6-9-129,9 7 258,-6-6-129,9 7 516,0 3 387,-2-4 387,6 6 516,-2-6-129,11 9 0,-2-11 129,13 7 0,-1-7-387,9 2 0,-1-3-258,1-1-129,-3 0-129,-5-5-129,-5 6-387,-13-10-258,1 11-258,-21-18-774,5 21 0,-16-12 129,3 12 645,-18 1 387,2 6 645,-3 11 645,-8-5 516,11 17 516,-13-10 258,21 23 0,-10-10-645,16 18-387,-1 1-129,11 14-387,10 8 0,7 5-258,5 4 129,5 5-258,2-1 258,2-4-258,-1-6 0,-3-6 0,-5-8-129,-7-11-258,3-1-516,-15-25-1290,12 5-2580,-18-20-387,4-12-387,-7-19-258</inkml:trace>
          <inkml:trace contextRef="#ctx0" brushRef="#br0" timeOffset="2748.849">3900-179 10191,'-6'-54'5547,"6"54"-129,-21 0-258,15 25-3354,-17 2-645,3 14-645,-5 3 0,-4 6-516,-2 3-516,-3-18-1677,14 4-2580,-8-28-516,11-9-516,4-25-387</inkml:trace>
          <inkml:trace contextRef="#ctx0" brushRef="#br0" timeOffset="2880.8658">3606-729 8643,'16'-41'3612,"3"41"-3483,-1 9-129,-5 3-4257,9 11-903</inkml:trace>
        </inkml:traceGroup>
        <inkml:traceGroup>
          <inkml:annotationXML>
            <emma:emma xmlns:emma="http://www.w3.org/2003/04/emma" version="1.0">
              <emma:interpretation id="{A709579C-BD6A-4942-9964-1CD5A15DF12C}" emma:medium="tactile" emma:mode="ink">
                <msink:context xmlns:msink="http://schemas.microsoft.com/ink/2010/main" type="inkWord" rotatedBoundingBox="6630,11232 9219,11130 9277,12605 6688,12706">
                  <msink:destinationLink direction="with" ref="{552E9930-A28C-4EB4-8B8C-65A13C4925A5}"/>
                  <msink:destinationLink direction="from" ref="{32B27990-18FD-45C2-B37E-6A50A20C2D6E}"/>
                </msink:context>
              </emma:interpretation>
              <emma:one-of disjunction-type="recognition" id="oneOf4">
                <emma:interpretation id="interp16" emma:lang="zh-CN" emma:confidence="0">
                  <emma:literal>零</emma:literal>
                </emma:interpretation>
                <emma:interpretation id="interp17" emma:lang="zh-CN" emma:confidence="0">
                  <emma:literal>雯</emma:literal>
                </emma:interpretation>
                <emma:interpretation id="interp18" emma:lang="zh-CN" emma:confidence="0">
                  <emma:literal>雪</emma:literal>
                </emma:interpretation>
                <emma:interpretation id="interp19" emma:lang="zh-CN" emma:confidence="0">
                  <emma:literal>雷</emma:literal>
                </emma:interpretation>
                <emma:interpretation id="interp20" emma:lang="zh-CN" emma:confidence="0">
                  <emma:literal>寥</emma:literal>
                </emma:interpretation>
              </emma:one-of>
            </emma:emma>
          </inkml:annotationXML>
          <inkml:trace contextRef="#ctx0" brushRef="#br0" timeOffset="5433.69">4677-537 9288,'-65'112'5289,"34"-53"-129,7 11-903,-7-15-2838,16 7-1161,0-3-387,1-11-1032,14 2-1806,-3-18-1677,3-8-645,0-24 129,0 0-258</inkml:trace>
          <inkml:trace contextRef="#ctx0" brushRef="#br0" timeOffset="5692.2228">4527-200 4257,'41'-110'5031,"-8"58"-129,9 5-258,14 9-2064,3-9-903,28 11-774,1-7-129,16 9-516,-2 0 0,2 7-129,-4 9-129,-8 8 0,-11 6 0,-15 4-129,-16 18 129,-14 5 129,-16 15-258,-18 7 129,-5 7-129,-26 1-129,-8 6-387,-18-10 0,2 1-258,-17-17-1161,12-9-1806,-8-20-1032,3-14-129,5-24 129</inkml:trace>
          <inkml:trace contextRef="#ctx0" brushRef="#br0" timeOffset="6232.7914">4993-617 2322,'-39'-120'4902,"30"78"-129,4 7-516,5 35-1548,0-24-645,8 31 129,-8-7-516,11 44-516,-9-5-387,7 14-129,-4 4-258,3 8 0,-4-1-258,3-2 0,-4-3-129,2-11 0,-2-8-258,0-10-129,0-6-258,-3-24-258,0 18-387,-9-26-645,9 8 0,-30-37 516,12 17 516,-9-10 129,7 4 516,-2 2 645,-4 1 516,26 23 387,-25-21 258,25 21-387,0 0-258,0 8-129,0-8-258,15 16-258,-3-7-129,6-1-129,3-2-129,-3-4-387,5 5-387,-10-9-516,11 3-774,-23-7-903,-1 6-387,0 0 0,-6 1 1290,-22 3 903,5 6 1032,-6 8 1161,-8-10 1032,16 19 1290,-9-14 258,18 13-258,-8-16-1032,20 12-645,0-22-645,8 24-129,4-16-645,5-1-258,9 5-774,-8-12-2193,14 0-1548,-4-4-258,3-6-516,0-6 129</inkml:trace>
          <inkml:trace contextRef="#ctx0" brushRef="#br0" timeOffset="5257.6676">4736-900 9546,'27'-15'5676,"-8"15"-645,-1 3-129,10 11-3741,-4-10-516,10 8-258,-1-1-387,2-3-516,7 8-516,-19-14-1677,11 9-2193,-18-1-129,-5 4-516,-11-14-129</inkml:trace>
          <inkml:trace contextRef="#ctx0" brushRef="#br0" timeOffset="6691.8497">5168-509 8901,'0'0'5160,"0"0"-258,0 0-387,0 0-3612,17 2-516,-17-2-258,22 10 0,-10-2-129,-12-8 0,20 24 0,-17-7 0,-3 7 0,-1 3 129,-11 4-129,-4 4 129,-1 0-129,-3 0 0,0-2 129,2-4 0,3-7-258,2-8 0,13-14-129,0 0 0,0 0-129,0 0 129,7-11-129,7-2 258,0 2 258,0 1 129,-14 10 129,23-8 387,-23 8-129,2 12 0,-11 3 129,-11 18-129,-15 0 0,-5 17-129,-14 1-129,-10 9-258,-6-3 0,-1-4-129,6-6-387,3-15-387,14-4-645,0-29-2580,22-13-1290,14-25-129,15-1-258</inkml:trace>
          <inkml:trace contextRef="#ctx0" brushRef="#br0" timeOffset="6865.8718">4896-168 5934,'144'-18'5418,"-74"18"-258,-5 10-516,-12-1-1548,6 18-1806,-16-4-645,-4 1-645,-7 1 0,-10-6-645,1 5-129,-23-24-1032,27 27-1806,-27-27-1290,0 14-258,-13-10-129</inkml:trace>
          <inkml:trace contextRef="#ctx0" brushRef="#br0" timeOffset="7351.9333">5341 29 2709,'-54'14'4773,"30"-5"-129,4 3-129,8 8-2451,-9-8-645,13 9-258,-5-7-258,9 2-516,3-1-258,1 2-129,0-1 0,4-2 0,-2-2 129,1 2 129,-3-14 0,5 23 0,-5-23 0,0 21 0,0-21 0,-2 19 0,2-19-129,0 12-258,0-12 129,12 6-258,2-6 129,5 0 129,2-1 0,2-3 0,0 2 129,1 2 258,-5 0-129,0 2 129,-19-2 0,18 28 129,-18-9-129,-5 8 0,-14 2-129,-4 2 0,-8-3-129,-6-3-129,0-3-129,-2-7-129,5-6 129,3-6-129,9-3 0,4-4 0,18 4 129,-1-18 129,1 18 0,23-21 0,1 12 129,5 1 0,4 0-258,0-2-387,9 10-1677,-9-1-2451,6-3-258,-2-2-387,5-2-387</inkml:trace>
        </inkml:traceGroup>
        <inkml:traceGroup>
          <inkml:annotationXML>
            <emma:emma xmlns:emma="http://www.w3.org/2003/04/emma" version="1.0">
              <emma:interpretation id="{61E94C91-F5C0-473E-8A91-296030E76C0B}" emma:medium="tactile" emma:mode="ink">
                <msink:context xmlns:msink="http://schemas.microsoft.com/ink/2010/main" type="inkWord" rotatedBoundingBox="7938,12199 8496,11434 9387,12084 8828,12849">
                  <msink:destinationLink direction="from" ref="{32B27990-18FD-45C2-B37E-6A50A20C2D6E}"/>
                </msink:context>
              </emma:interpretation>
              <emma:one-of disjunction-type="recognition" id="oneOf5">
                <emma:interpretation id="interp21" emma:lang="zh-CN" emma:confidence="0">
                  <emma:literal>点</emma:literal>
                </emma:interpretation>
                <emma:interpretation id="interp22" emma:lang="zh-CN" emma:confidence="0">
                  <emma:literal>总</emma:literal>
                </emma:interpretation>
                <emma:interpretation id="interp23" emma:lang="zh-CN" emma:confidence="0">
                  <emma:literal>怎</emma:literal>
                </emma:interpretation>
                <emma:interpretation id="interp24" emma:lang="zh-CN" emma:confidence="0">
                  <emma:literal>怠</emma:literal>
                </emma:interpretation>
                <emma:interpretation id="interp25" emma:lang="zh-CN" emma:confidence="0">
                  <emma:literal>忐</emma:literal>
                </emma:interpretation>
              </emma:one-of>
            </emma:emma>
          </inkml:annotationXML>
          <inkml:trace contextRef="#ctx0" brushRef="#br0" timeOffset="7840.4956">6289-657 10191,'0'-16'5418,"0"16"-516,-2 13 0,2 8-4128,-8-3-387,5 5-129,-1-1-129,1-1-129,1-2-129,1-6 129,1-1-129,0-12 129,10 15-129,-10-15 0,24 2 0,-9-2 0,4 0 0,2-5 0,3-2 0,-1-2-129,2 4 129,-3-2-129,0 5-129,-5-5-258,4 7-129,-21 0-903,25 0-1548,-25 0-1677,0 0-129,0 0-258</inkml:trace>
          <inkml:trace contextRef="#ctx0" brushRef="#br0" timeOffset="8010.0171">6441-458 5547,'-38'33'5289,"19"-12"-516,0 9-129,-10-4-2838,12 17-903,-7-4-258,7 2-774,3 6-903,-8-16-1419,15 5-1419,-4-12-903,4-9-258,7-15-129</inkml:trace>
          <inkml:trace contextRef="#ctx0" brushRef="#br0" timeOffset="8351.5605">6251-195 5547,'36'-36'4902,"-18"23"0,3 4-903,-4-8-2064,14 12-774,-10-6-516,6 9-258,-8-2-129,1 4-129,-5 0-258,-15 0 129,16 15 0,-16 0 129,-5-2 0,-11 7 129,-9-2 258,-3 9-129,-13-3 258,7 6-129,-8-9 0,7 3-129,-1-6 0,12-3-129,5-4-258,19-11 129,0 0-129,0 0-129,5-14 0,16-3 129,5-4-387,3-3 129,6 1-516,-5-8-516,13 15-2580,-14-6-1161,-3 8-258,-12 2-516</inkml:trace>
          <inkml:trace contextRef="#ctx0" brushRef="#br0" timeOffset="8803.6179">5877 9 10707,'-16'11'5418,"16"4"-258,0-2 0,14 12-3999,-6-3-516,7 5-258,2 2-129,3-1-258,2 1-129,-1-9-129,3 0-129,-5-14-516,7 7-516,-26-13-645,37-2-129,-31-22 0,16 17-129,-17-21 516,12 12 387,-12-9 774,2 0 1032,7 11 903,-11-12 516,12 17 258,-15-13 0,18 21 0,-15-12-516,15 13-129,-18 0-387,27 9-258,-14 1-258,4 6-258,-1 1-129,3 1-129,0 0-129,-2-7-129,4 4-516,-21-15-1161,36 0-2451,-22-8-645,2-2-258,-6-7-516</inkml:trace>
          <inkml:trace contextRef="#ctx0" brushRef="#br0" timeOffset="8969.639">6474 55 9030,'8'-16'5289,"-8"16"-387,9-11-516,7 12-2580,-16-1-774,20 4-387,-7-2-387,5 5 0,2-1-129,0 1-387,2 3-387,-9-10-1548,11 4-2709,-9-2-258,3 0-387,-3-2-258</inkml:trace>
          <inkml:trace contextRef="#ctx0" brushRef="#br0" timeOffset="9112.1569">6899 40 7611,'33'6'5418,"-13"1"-516,-5 4 0,1 3-3354,2 0-2580,-1-6-3354,0 0-387,1-3-387,5 0-516</inkml:trace>
        </inkml:traceGroup>
        <inkml:traceGroup>
          <inkml:annotationXML>
            <emma:emma xmlns:emma="http://www.w3.org/2003/04/emma" version="1.0">
              <emma:interpretation id="{41AACF8A-2F97-4C2B-B8CE-C6EC4BCB14E1}" emma:medium="tactile" emma:mode="ink">
                <msink:context xmlns:msink="http://schemas.microsoft.com/ink/2010/main" type="inkWord" rotatedBoundingBox="10889,11574 10929,12038 10808,12048 10768,11584"/>
              </emma:interpretation>
              <emma:one-of disjunction-type="recognition" id="oneOf6">
                <emma:interpretation id="interp26" emma:lang="zh-CN" emma:confidence="0">
                  <emma:literal>:</emma:literal>
                </emma:interpretation>
                <emma:interpretation id="interp27" emma:lang="zh-CN" emma:confidence="0">
                  <emma:literal>;</emma:literal>
                </emma:interpretation>
                <emma:interpretation id="interp28" emma:lang="zh-CN" emma:confidence="0">
                  <emma:literal>Ⅰ</emma:literal>
                </emma:interpretation>
                <emma:interpretation id="interp29" emma:lang="zh-CN" emma:confidence="0">
                  <emma:literal>!</emma:literal>
                </emma:interpretation>
                <emma:interpretation id="interp30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16285.568">8582-537 12126,'14'-8'5418,"7"0"-387,-21 8-1290,17-2-3225,-17 2-129,18 4-516,-5 7-258,-13-11-1677,21 17-2838,-15-3-387,-1 9-129,-4-2-645</inkml:trace>
          <inkml:trace contextRef="#ctx0" brushRef="#br0" timeOffset="16473.0918">8655-226 10320,'-20'29'5418,"20"-29"-258,-6 24-258,6-24-4128,9 14-387,2-9-129,4 2-516,4 6-645,-19-13-2838,29 13-1290,-16-3-129,3 4-645</inkml:trace>
        </inkml:traceGroup>
        <inkml:traceGroup>
          <inkml:annotationXML>
            <emma:emma xmlns:emma="http://www.w3.org/2003/04/emma" version="1.0">
              <emma:interpretation id="{940BB0D6-E592-4115-B309-0721BCEF75FE}" emma:medium="tactile" emma:mode="ink">
                <msink:context xmlns:msink="http://schemas.microsoft.com/ink/2010/main" type="inkWord" rotatedBoundingBox="11992,11152 12643,11126 12684,12170 12033,12195">
                  <msink:destinationLink direction="with" ref="{1BBEDA20-8593-4766-8E60-205648A96245}"/>
                </msink:context>
              </emma:interpretation>
              <emma:one-of disjunction-type="recognition" id="oneOf7">
                <emma:interpretation id="interp31" emma:lang="zh-CN" emma:confidence="0">
                  <emma:literal>(</emma:literal>
                </emma:interpretation>
                <emma:interpretation id="interp32" emma:lang="zh-CN" emma:confidence="0">
                  <emma:literal>L</emma:literal>
                </emma:interpretation>
                <emma:interpretation id="interp33" emma:lang="zh-CN" emma:confidence="0">
                  <emma:literal>l</emma:literal>
                </emma:interpretation>
                <emma:interpretation id="interp34" emma:lang="zh-CN" emma:confidence="0">
                  <emma:literal>匕</emma:literal>
                </emma:interpretation>
                <emma:interpretation id="interp35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17484.2202">9913-987 7353,'0'0'5547,"0"0"-258,-3 6-258,-7 11-3096,6 28-1290,-7 11 0,6 20-129,-6 10-129,3 13-258,1 6 129,1-2 0,2-8-129,0-8 0,4-12 0,0-14-129,8-14 0,12-10 0,8-12 0,10-10 0,11-10 0,7-5 0,7-5 0,5-6-129,0-4 129,-5-3 0,-6 2 0,-13 1 0,-10 5 0,-12 0-129,-5 5-258,-12-8-774,8 13-3096,-13 0-903,-4-9-258,4 9-516</inkml:trace>
        </inkml:traceGroup>
        <inkml:traceGroup>
          <inkml:annotationXML>
            <emma:emma xmlns:emma="http://www.w3.org/2003/04/emma" version="1.0">
              <emma:interpretation id="{FD94FDC2-4AD7-4CC0-84E5-33407FB460EA}" emma:medium="tactile" emma:mode="ink">
                <msink:context xmlns:msink="http://schemas.microsoft.com/ink/2010/main" type="inkWord" rotatedBoundingBox="13045,11409 14264,11254 14357,11988 13138,12144">
                  <msink:destinationLink direction="with" ref="{1BBEDA20-8593-4766-8E60-205648A96245}"/>
                  <msink:destinationLink direction="with" ref="{6BD58CC8-616C-4B34-AE7B-B9008921FB0D}"/>
                </msink:context>
              </emma:interpretation>
              <emma:one-of disjunction-type="recognition" id="oneOf8">
                <emma:interpretation id="interp36" emma:lang="zh-CN" emma:confidence="0">
                  <emma:literal>四</emma:literal>
                </emma:interpretation>
                <emma:interpretation id="interp37" emma:lang="zh-CN" emma:confidence="0">
                  <emma:literal>必</emma:literal>
                </emma:interpretation>
                <emma:interpretation id="interp38" emma:lang="zh-CN" emma:confidence="0">
                  <emma:literal>沏</emma:literal>
                </emma:interpretation>
                <emma:interpretation id="interp39" emma:lang="zh-CN" emma:confidence="0">
                  <emma:literal>讪</emma:literal>
                </emma:interpretation>
                <emma:interpretation id="interp40" emma:lang="zh-CN" emma:confidence="0">
                  <emma:literal>卯</emma:literal>
                </emma:interpretation>
              </emma:one-of>
            </emma:emma>
          </inkml:annotationXML>
          <inkml:trace contextRef="#ctx0" brushRef="#br0" timeOffset="18783.8852">11529-662 8643,'-3'-17'5547,"3"17"-387,-7 22-258,-6-6-3483,13 20-516,-2-4-387,2 6-129,2 3-258,8-2 0,5-6-129,5-10 0,6-8-129,3-15-258,9-5 0,-5-17 0,-1-4 0,-9-13-129,-5 1 129,-16-1 0,-2 5 0,-22 6 258,-9 10 129,-8 9-129,-1 9 0,-1 4-258,12 19-1548,-1-7-2580,16-1-387,14-15-387,0 0-129</inkml:trace>
          <inkml:trace contextRef="#ctx0" brushRef="#br0" timeOffset="19025.916">11953-819 8127,'52'36'5418,"-32"-9"-129,5 13-387,-14-7-3354,12 14-774,-8-3-258,1 5-129,-6-3-258,-7 1 129,-3-4-129,0-4-129,-10-1-129,-3-9-387,5 3-1419,-6-18-3096,14-14-129,0 0-516,0 0-129</inkml:trace>
          <inkml:trace contextRef="#ctx0" brushRef="#br0" timeOffset="17943.7785">11095-721 9030,'2'-21'5418,"-2"7"-129,-9 25-258,-18 2-3612,10 19-387,-13 6-387,2 11-129,0 5-129,4 5 0,4-6-129,11 0-129,9-9-129,8-10 129,15-11-258,6-12-129,8-4-258,0-7-387,10 1-1290,-19-5-3096,9-1 0,-13-2-774,4 7 129</inkml:trace>
          <inkml:trace contextRef="#ctx0" brushRef="#br0" timeOffset="41248.2376">11642-675 516,'0'0'4128,"0"0"-516,0 0-1032,0 0-129,0 0-387,0 0-258,0 0 129,0 0-516,0 0-516,0 0 0,0 0-258,0 0-129,-13-3-258,13 3 129,0 0-129,0 0 129,0 0-258,0 0 0,0 0 129,0 0-129,-12-7 129,12 7-129,0 0 0,0 0 0,-14-2 0,14 2-129,0 0 129,0 0-129,-12 4 0,12-4 129,0 0-129,-12 15 129,12-15-129,-10 16 129,10-16-129,-12 21 129,4-8-129,1 0 129,1 0-129,0 0 129,-1 2-129,-1 3 129,0-2 0,0 0-129,2 1 129,-1 2-129,0 3 129,3 2-129,-1 2 0,0 0 129,4 2-129,-1 2 129,-1 0-129,0 0 258,2-3-258,1 3 129,-1-7 129,1-1-129,0-2 129,0-3-258,0-4 129,0 0-129,0-13 129,0 16-516,5-3-516,-5-13-2193,0 0-2322,0 0 0,3 12-516,-3-12-387</inkml:trace>
        </inkml:traceGroup>
        <inkml:traceGroup>
          <inkml:annotationXML>
            <emma:emma xmlns:emma="http://www.w3.org/2003/04/emma" version="1.0">
              <emma:interpretation id="{194C5F40-49D3-48EF-A544-CE90FC3B0FC2}" emma:medium="tactile" emma:mode="ink">
                <msink:context xmlns:msink="http://schemas.microsoft.com/ink/2010/main" type="inkWord" rotatedBoundingBox="15027,11279 15382,11495 15206,11785 14850,11569">
                  <msink:destinationLink direction="with" ref="{1BBEDA20-8593-4766-8E60-205648A96245}"/>
                  <msink:destinationLink direction="with" ref="{6BD58CC8-616C-4B34-AE7B-B9008921FB0D}"/>
                </msink:context>
              </emma:interpretation>
              <emma:one-of disjunction-type="recognition" id="oneOf9">
                <emma:interpretation id="interp41" emma:lang="zh-CN" emma:confidence="0">
                  <emma:literal>二</emma:literal>
                </emma:interpretation>
                <emma:interpretation id="interp42" emma:lang="zh-CN" emma:confidence="0">
                  <emma:literal>“</emma:literal>
                </emma:interpretation>
                <emma:interpretation id="interp43" emma:lang="zh-CN" emma:confidence="0">
                  <emma:literal>"</emma:literal>
                </emma:interpretation>
                <emma:interpretation id="interp44" emma:lang="zh-CN" emma:confidence="0">
                  <emma:literal>=</emma:literal>
                </emma:interpretation>
                <emma:interpretation id="interp45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19365.4591">12748-686 8256,'0'-18'5676,"7"5"-129,-7 13-387,16-6-2064,3 6-2451,0 1-258,6 0-129,5-1-129,4 0-387,2-1-258,-8-12-1290,11 13-3354,-22 0 0,3 0-645,-20 0-258</inkml:trace>
          <inkml:trace contextRef="#ctx0" brushRef="#br0" timeOffset="19564.4843">12822-500 11094,'-33'11'5547,"33"-11"-258,0 0-258,5-4-4128,22 0-387,7-5 0,5 4-258,1-1-129,2-2 0,-4 5-258,-7-5-516,3 12-1290,-20-4-3225,2 7-258,-16-7-387,8 13-387</inkml:trace>
        </inkml:traceGroup>
        <inkml:traceGroup>
          <inkml:annotationXML>
            <emma:emma xmlns:emma="http://www.w3.org/2003/04/emma" version="1.0">
              <emma:interpretation id="{366A65C7-071D-44B6-870F-3482A5357134}" emma:medium="tactile" emma:mode="ink">
                <msink:context xmlns:msink="http://schemas.microsoft.com/ink/2010/main" type="inkWord" rotatedBoundingBox="16123,11214 16134,11625 15758,11635 15747,11224">
                  <msink:destinationLink direction="with" ref="{1BBEDA20-8593-4766-8E60-205648A96245}"/>
                  <msink:destinationLink direction="with" ref="{6BD58CC8-616C-4B34-AE7B-B9008921FB0D}"/>
                </msink:context>
              </emma:interpretation>
              <emma:one-of disjunction-type="recognition" id="oneOf10">
                <emma:interpretation id="interp46" emma:lang="zh-CN" emma:confidence="0">
                  <emma:literal>。</emma:literal>
                </emma:interpretation>
                <emma:interpretation id="interp47" emma:lang="zh-CN" emma:confidence="0">
                  <emma:literal>0</emma:literal>
                </emma:interpretation>
                <emma:interpretation id="interp48" emma:lang="zh-CN" emma:confidence="0">
                  <emma:literal>O</emma:literal>
                </emma:interpretation>
                <emma:interpretation id="interp49" emma:lang="zh-CN" emma:confidence="0">
                  <emma:literal>o</emma:literal>
                </emma:interpretation>
                <emma:interpretation id="interp50" emma:lang="zh-CN" emma:confidence="0">
                  <emma:literal>〇</emma:literal>
                </emma:interpretation>
              </emma:one-of>
            </emma:emma>
          </inkml:annotationXML>
          <inkml:trace contextRef="#ctx0" brushRef="#br0" timeOffset="20419.5929">13630-849 5160,'15'-16'5676,"-15"16"-645,0 0 0,12 30-1935,-19-13-1419,6 20-774,-8-1-258,6 9 0,0 0-387,3 2 0,1-6-258,12-10 129,6-9-129,9-12 0,9-10-129,3-18-129,-1-10 129,2-11-129,-6-3 0,-6-7 129,-10-1 0,-15 2 0,-9 3 129,-17 7 129,-11 10 129,-13 11-129,-4 8 129,-3 9-129,0 10 0,4 11-387,19 14-903,-2-9-3225,29 5-774,10-10-258,28 1-645</inkml:trace>
        </inkml:traceGroup>
        <inkml:traceGroup>
          <inkml:annotationXML>
            <emma:emma xmlns:emma="http://www.w3.org/2003/04/emma" version="1.0">
              <emma:interpretation id="{D3DADD3A-046F-4050-BD1F-E5A1415F4B1E}" emma:medium="tactile" emma:mode="ink">
                <msink:context xmlns:msink="http://schemas.microsoft.com/ink/2010/main" type="inkWord" rotatedBoundingBox="16824,11552 16840,11693 16786,11699 16770,11558"/>
              </emma:interpretation>
              <emma:one-of disjunction-type="recognition" id="oneOf11">
                <emma:interpretation id="interp51" emma:lang="zh-CN" emma:confidence="0">
                  <emma:literal>'</emma:literal>
                </emma:interpretation>
                <emma:interpretation id="interp52" emma:lang="zh-CN" emma:confidence="0">
                  <emma:literal>’</emma:literal>
                </emma:interpretation>
                <emma:interpretation id="interp53" emma:lang="zh-CN" emma:confidence="0">
                  <emma:literal>·</emma:literal>
                </emma:interpretation>
                <emma:interpretation id="interp54" emma:lang="zh-CN" emma:confidence="0">
                  <emma:literal>,</emma:literal>
                </emma:interpretation>
                <emma:interpretation id="interp55" emma:lang="zh-CN" emma:confidence="0">
                  <emma:literal>)</emma:literal>
                </emma:interpretation>
              </emma:one-of>
            </emma:emma>
          </inkml:annotationXML>
          <inkml:trace contextRef="#ctx0" brushRef="#br0" timeOffset="20564.1111">14584-577 13029,'54'52'5547,"-46"-25"-1032,-12-13-2709,-1 5-6708,-8-8-387,2 1-387,-4-6-774</inkml:trace>
        </inkml:traceGroup>
        <inkml:traceGroup>
          <inkml:annotationXML>
            <emma:emma xmlns:emma="http://www.w3.org/2003/04/emma" version="1.0">
              <emma:interpretation id="{E6884A70-9A4F-48BB-AA76-3563DBA1F2FD}" emma:medium="tactile" emma:mode="ink">
                <msink:context xmlns:msink="http://schemas.microsoft.com/ink/2010/main" type="inkWord" rotatedBoundingBox="17592,11078 19773,10585 20111,12084 17930,12576"/>
              </emma:interpretation>
              <emma:one-of disjunction-type="recognition" id="oneOf12">
                <emma:interpretation id="interp56" emma:lang="zh-CN" emma:confidence="0">
                  <emma:literal>麒</emma:literal>
                </emma:interpretation>
                <emma:interpretation id="interp57" emma:lang="zh-CN" emma:confidence="0">
                  <emma:literal>颥</emma:literal>
                </emma:interpretation>
                <emma:interpretation id="interp58" emma:lang="zh-CN" emma:confidence="0">
                  <emma:literal>麟</emma:literal>
                </emma:interpretation>
                <emma:interpretation id="interp59" emma:lang="zh-CN" emma:confidence="0">
                  <emma:literal>黩</emma:literal>
                </emma:interpretation>
                <emma:interpretation id="interp60" emma:lang="zh-CN" emma:confidence="0">
                  <emma:literal>颧</emma:literal>
                </emma:interpretation>
              </emma:one-of>
            </emma:emma>
          </inkml:annotationXML>
          <inkml:trace contextRef="#ctx0" brushRef="#br0" timeOffset="22569.866">15533-951 11739,'18'-18'5418,"-4"7"0,11 11-387,-1-2-4386,12-3-387,10-3 0,12-1 0,4-3-516,4-5-129,4 4-516,-12-16-1935,3 13-2322,-11-4-258,-9 6-258,-17 0-387</inkml:trace>
          <inkml:trace contextRef="#ctx0" brushRef="#br0" timeOffset="23236.9507">16042-1181 10320,'-18'-12'5547,"2"12"-516,6 10 129,-15 2-3999,7 16-645,-4 7-129,-2 6-129,-6 8-129,-3 5-129,0-2 129,0 0-129,1-2 0,3-5 0,3-10 0,6-3 0,6-6 129,9-5-129,5-5 0,10-7 129,13-5-129,11-4 0,5-4 0,10-11 0,3 0 0,3-6-129,-2 2 0,-3-4-258,-2 2 0,-10-1-129,-1 8-129,-16-4-258,1 8 0,-14-6-387,-8 16 258,4-17 129,-4 17 258,-14-5 516,-4 2 258,1 3 387,-7 0 387,7 13 0,-9-6 129,9 14 258,-7-5-387,11 11-258,-2-1-129,6 8-258,0-1 0,4 2-129,2-2-129,0-2 0,2-2 0,0-3-129,-4-1 129,-2-5 0,-2-1-129,-3-1 129,-4-1 0,3-3 129,-2-4-129,4 0 129,-2-4-129,13-6 129,-12 4 0,12-4-129,0-10 129,8-8-258,5-6 0,1-12-387,5-5-129,-4-25-774,16 11-1806,-13-22-1935,7 5-129,-8-5-258,4 8 0</inkml:trace>
          <inkml:trace contextRef="#ctx0" brushRef="#br0" timeOffset="24588.1223">16205-158 9546,'-50'-42'5289,"29"29"-129,9 13-129,-3-5-3483,15 5-903,0 0-258,17 2-258,5-2-129,9 0 0,4 0 0,4-4-129,1 1-129,-5-2 129,-3 4 0,-7 1 0,-7 3 0,-16 12 0,-4 5 258,-18 8 0,-11 3 258,-9 8 0,-12 0 129,0 1 0,-4-4 129,8-5-129,6-7 0,14-6-258,15-10 0,13-8 0,27-7-129,15-12-129,11-3-129,10-4-129,9 0-258,8-9-387,13 17-1806,-17-13-2580,10 10-258,-12-1-387,1 9-258</inkml:trace>
          <inkml:trace contextRef="#ctx0" brushRef="#br0" timeOffset="24228.5766">16094-1080 1677,'14'-63'5547,"-5"45"-387,2 6 0,-11 12-258,34-6-2322,-22-6-1419,19 9-387,0-8-258,9 5-129,2-3-129,4-2-387,0 1 0,-3-6-387,4 8-387,-16-9-258,6 15-387,-21-12 258,10 14-129,-26 0 387,0 0 516,0 20 645,-8-5 258,-4 16 516,-13-9 387,10 21 0,-18-10 129,13 18-258,-6-9-387,7 9-129,-4-1-258,3 5 0,-2-6-129,2-2-258,4-5-129,2-8 0,4-4-258,-2-15-258,12-15-129,0 0-516,7-1-387,0-28 258,19 9 129,-10-14 516,11 5 387,-2-1 516,-2 0 258,6 13 516,-12-7 387,8 15 0,-13-7-258,6 11-387,-18 5-129,25-12-387,-25 12 0,19-4 0,-19 4-129,17 0 0,-17 0 0,0 0 0,14 5 129,-14-5-129,-3 18 0,-4-4 129,-6 2-129,-3 3 129,0-1-129,-4 2 0,2-2 0,-3 1 129,1 0-129,3-1 129,-2 2-129,2 1 129,-1 4 129,2 4-129,-4 3 0,3 8 129,-3 4-129,2 8 129,-1 7-129,-2 10 0,-2 4 129,0 5-129,1 4 129,-3 2-129,1-3 0,1-6-129,2-7 0,1-10 0,6-8-129,3-14 0,2-9-129,9-27-129,-12 11-129,7-24 0,5-14-258,2-19 0,11-3 129,-1-14-258,10 0 387,0-9 129,7 5 258,1 3 129,-3 3 258,5 8 129,-5-1 0,2 11 129,-7 4 0,2 9-129,-4 5-129,1 9 129,-5 8-129,-1 8 0,-4 16 0,-4 12 0,-5 8 0,0 12-129,-2 5 129,-3 5-129,-3-1-129,-2-2-129,1-2-129,-5-15-645,12 6-1161,-16-26-2322,9-3-645,-7-15-258,14 0-645</inkml:trace>
          <inkml:trace contextRef="#ctx0" brushRef="#br0" timeOffset="28368.1023">15534-648 12255,'-45'-34'5547,"59"15"-258,48 6-387,23-13-4644,44-7-129,31-6 0,35-4 0,20-1 129,11-2 0,4 4-258,-12 3 129,-18 8-129,-29 7 129,-32 12-129,-44 7 0,-40 5 0,-46 21-129,-39 9 129,-54 14 129,-37 10 0,-34 16 129,-25 6 0,-14 10 0,-1-4 129,15-5-129,18-8 0,28-14 0,30-9-258,39-19 129,33-13-258,32-14 129,40-26-129,26-10 0,27-11 129,23-8-129,18-3 129,7-2 0,-3 4 0,-10 9-129,-21 12 129,-25 14 0,-27 17 0,-43 9 0,-28 20 0,-42 14 0,-34 14 129,-24 9-129,-18 8 129,-13 1 0,-5-1 0,7-5 0,15-10 0,25-9-129,24-15 0,28-10 0,30-10 0,23-11-129,36-4 129,28-11-129,20-7 129,22-7-129,21-3 0,12-6 0,4-1 0,-5 3 129,-13 4-129,-18 7 129,-21 10-129,-30 9 129,-32 9 129,-28 17-129,-35 9 0,-28 9 129,-25 4-129,-15 7 0,-14 0 129,-4-2-129,3-6 129,7-7-129,10-6 129,19-10-129,16-8 129,17-10-129,13-15 0,13-16 0,8-13-258,8-16 258,6-15-129,2-12 0,3-7 0,0-2 0,0 7 0,0 7 129,3 14 0,0 17 0,-3 16 0,0 22 0,0 13 129,2 30 0,-2 16-129,0 17 258,0 11-129,0 11 0,5 8-129,2 2 129,2-5 0,3-9-129,3-13 0,2-15 0,5-12 0,0-19-129,4-15 0,-1-18 0,1-20-258,-3-20 258,3-13-129,-3-7 129,-1-4 0,4 0 129,0 6 0,-1 19 0,-3 11 258,1 20-129,-1 17 0,-1 13 129,-4 16-129,-4 10 129,-4 7-129,1 1-129,-2 1 129,0-7-129,0-5 0,3-12-129,5-12 0,0-13-129,6-20 0,1-16 0,6-12 0,4-5-129,4-2 258,-3-1-129,0 7 129,0 12 129,0 13 129,-3 19 129,-4 8 0,-5 16 0,-5 7 0,0 10 0,-6 0 0,0 4-129,-3-3 0,-1-4-129,1-6-129,2-13 0,4-7-129,2-12 0,5-17 0,3-13-129,3-7 0,2-14 0,6 1 129,-1-7 0,1 5 129,1 7 258,-2 7 129,-1 15 129,-6 10 129,2 21 0,-6 11 0,-1 27 129,-9 14-258,1 17 0,-7 10-129,-2 5 1,-3 2-259,-2-7-130,2-6-128,-1-13-129,7-9-258,-3-18-387,15-3-645,-20-30-1290,50 4-1935,-17-16-645,16-10-258,-1-12-129</inkml:trace>
          <inkml:trace contextRef="#ctx0" brushRef="#br0" timeOffset="26332.3437">17360-1171 7224,'-41'-12'5547,"30"12"-258,-7 0-258,7 21-1677,-11-3-2193,9 21-387,-6 6-258,-2 12-258,-1 6 0,0 6-129,0 1-129,2-6-387,5-2-129,-1-22-516,16 3-1032,0-43-1806,0 11-1161,0-25 774,19 4 1935,-11-20 903,9 3 1032,1 1 774,-10-9 1419,16 23 2064,-11-6 1161,11 18-1419,-10-15-1419,19 15-1032,-9 0-387,10 0-387,-2 1-129,1 4-258,-2 0 0,-5 0-258,-4 3 0,-11-4-129,1 4 0,-12-8-129,0 14-129,-16-10 0,-1 9-129,-12-3 516,0 3 0,-4 3 387,-5-1 0,1 7 387,-8 0 258,6 12 0,-9 0 0,5 15-129,-10-1 0,5 7-129,-3 1-129,3 4-258,6-6 0,4-4-129,2-8 129,10-8-258,5-10 129,3-4-129,8-6 0,10-14 0,0 0 0,0 0-129,5-7 0,10-12 0,6-2-129,2-6 129,5 1-129,-2-6 129,2 3 0,-3-1 0,0 4 129,-6 5 0,0 1 0,-4 3-129,-2 5 129,-13 12-129,19-15 129,-19 15-258,0 0 258,9-12 129,-9 12-129,0 0 258,0 0 0,0 0 258,0 0-258,-6-7 129,6 7 0,0 0-129,0 0 129,-11-5-129,11 5-129,0 0 129,0 0-129,0 0 0,0 0-129,0 0 129,0 0 0,0 0 129,0 0-129,0 0 129,0 0-129,0 0 129,0 0-258,0 0 129,0 0-258,0 0 129,0 0-129,0 0 0,6-6 0,-6 6 0,0 0 0,0 0 129,11-7 129,-11 7 0,0 0-129,0 0-129,0 0-129,7-12-129,-7 12 0,0 0-258,0 0 129,0 0 129,0 0 0,4-16 129,-4 16 258,0-11-258,0 11-516,2-12-1032,-2 12-2064,0 0-258,7-13-387</inkml:trace>
          <inkml:trace contextRef="#ctx0" brushRef="#br0" timeOffset="25249.7063">16968-820 10320,'-25'-7'5547,"25"7"-387,0 0 0,0 0-3612,18-17-1032,21 6 0,6-9-258,14-2 0,8-3-258,6-6-129,5 4-258,-10-8-645,9 19-1548,-26-13-2580,-5 11-129,-20-2-258,-9 9-387</inkml:trace>
        </inkml:traceGroup>
        <inkml:traceGroup>
          <inkml:annotationXML>
            <emma:emma xmlns:emma="http://www.w3.org/2003/04/emma" version="1.0">
              <emma:interpretation id="{4A8F2935-E061-43C6-9CCC-C547C3473610}" emma:medium="tactile" emma:mode="ink">
                <msink:context xmlns:msink="http://schemas.microsoft.com/ink/2010/main" type="inkWord" rotatedBoundingBox="20016,11914 20080,11711 20147,11732 20083,11935"/>
              </emma:interpretation>
              <emma:one-of disjunction-type="recognition" id="oneOf13">
                <emma:interpretation id="interp61" emma:lang="zh-CN" emma:confidence="0">
                  <emma:literal>,</emma:literal>
                </emma:interpretation>
                <emma:interpretation id="interp62" emma:lang="zh-CN" emma:confidence="0">
                  <emma:literal>'</emma:literal>
                </emma:interpretation>
                <emma:interpretation id="interp63" emma:lang="zh-CN" emma:confidence="0">
                  <emma:literal>’</emma:literal>
                </emma:interpretation>
                <emma:interpretation id="interp64" emma:lang="zh-CN" emma:confidence="0">
                  <emma:literal>·</emma:literal>
                </emma:interpretation>
                <emma:interpretation id="interp65" emma:lang="zh-CN" emma:confidence="0">
                  <emma:literal>;</emma:literal>
                </emma:interpretation>
              </emma:one-of>
            </emma:emma>
          </inkml:annotationXML>
          <inkml:trace contextRef="#ctx0" brushRef="#br0" timeOffset="28481.6167">17890-417 11739,'42'6'5289,"-35"17"-129,-7 2-387,-3 6-3999,-6 2-1290,-14-9-3483,8 3-774,-4-9-645,1-1-258</inkml:trace>
        </inkml:traceGroup>
        <inkml:traceGroup>
          <inkml:annotationXML>
            <emma:emma xmlns:emma="http://www.w3.org/2003/04/emma" version="1.0">
              <emma:interpretation id="{619C2331-B602-4428-84FB-AA0F965ABF83}" emma:medium="tactile" emma:mode="ink">
                <msink:context xmlns:msink="http://schemas.microsoft.com/ink/2010/main" type="inkWord" rotatedBoundingBox="20329,12001 20580,11312 20932,11440 20681,12129"/>
              </emma:interpretation>
              <emma:one-of disjunction-type="recognition" id="oneOf14">
                <emma:interpretation id="interp66" emma:lang="zh-CN" emma:confidence="0">
                  <emma:literal>(</emma:literal>
                </emma:interpretation>
                <emma:interpretation id="interp67" emma:lang="zh-CN" emma:confidence="0">
                  <emma:literal>c</emma:literal>
                </emma:interpretation>
                <emma:interpretation id="interp68" emma:lang="zh-CN" emma:confidence="0">
                  <emma:literal>‘</emma:literal>
                </emma:interpretation>
                <emma:interpretation id="interp69" emma:lang="zh-CN" emma:confidence="0">
                  <emma:literal>C</emma:literal>
                </emma:interpretation>
                <emma:interpretation id="interp70" emma:lang="zh-CN" emma:confidence="0">
                  <emma:literal>〈</emma:literal>
                </emma:interpretation>
              </emma:one-of>
            </emma:emma>
          </inkml:annotationXML>
          <inkml:trace contextRef="#ctx0" brushRef="#br0" timeOffset="45815.8178">18614-742 11223,'-48'-2'5676,"13"16"-645,-11 11 0,6 19-3870,-14 6-516,5 14-129,-1 3-387,7 6 0,8 0-129,13-5-258,16-7-258,9-16-516,36 4-1419,8-23-2709,20-4-129,8-12-129,16-2-516</inkml:trace>
        </inkml:traceGroup>
        <inkml:traceGroup>
          <inkml:annotationXML>
            <emma:emma xmlns:emma="http://www.w3.org/2003/04/emma" version="1.0">
              <emma:interpretation id="{28018180-A1E3-484A-813F-40CC656DEF45}" emma:medium="tactile" emma:mode="ink">
                <msink:context xmlns:msink="http://schemas.microsoft.com/ink/2010/main" type="inkWord" rotatedBoundingBox="20913,12653 21497,10989 21888,11127 21304,12791"/>
              </emma:interpretation>
              <emma:one-of disjunction-type="recognition" id="oneOf15">
                <emma:interpretation id="interp71" emma:lang="zh-CN" emma:confidence="0">
                  <emma:literal>p</emma:literal>
                </emma:interpretation>
                <emma:interpretation id="interp72" emma:lang="zh-CN" emma:confidence="0">
                  <emma:literal>『</emma:literal>
                </emma:interpretation>
                <emma:interpretation id="interp73" emma:lang="zh-CN" emma:confidence="0">
                  <emma:literal>9</emma:literal>
                </emma:interpretation>
                <emma:interpretation id="interp74" emma:lang="zh-CN" emma:confidence="0">
                  <emma:literal>P</emma:literal>
                </emma:interpretation>
                <emma:interpretation id="interp75" emma:lang="zh-CN" emma:confidence="0">
                  <emma:literal>卩</emma:literal>
                </emma:interpretation>
              </emma:one-of>
            </emma:emma>
          </inkml:annotationXML>
          <inkml:trace contextRef="#ctx0" brushRef="#br0" timeOffset="46287.3777">19067 601 12771,'-19'31'5160,"19"-31"-129,-11-15-258,8-25-4386,3-22-387,0-25 129,4-31-258,5-25-129,0-20 0,6-6 0,4-9 0,8 12 129,2 13 0,11 22 0,3 25-258,11 33-129,1 20 0,6 24 0,-6 14 0,4 15 258,-11 12 129,-9 14 387,-5 11 387,-21 1 0,-8 18 258,-15-6 129,-10 17 0,-23-5-258,-7 12 0,-13-6-258,-7 2 0,-6-4-258,3-9-129,4-8 0,9-12-258,11-6-258,13-15-387,23-2-516,13-14-2580,15-8-1419,27-5-129,18 6-387,7-3-129</inkml:trace>
        </inkml:traceGroup>
      </inkml:traceGroup>
    </inkml:traceGroup>
    <inkml:traceGroup>
      <inkml:annotationXML>
        <emma:emma xmlns:emma="http://www.w3.org/2003/04/emma" version="1.0">
          <emma:interpretation id="{843D7E42-411B-4FA0-9FC6-AE997ED06A51}" emma:medium="tactile" emma:mode="ink">
            <msink:context xmlns:msink="http://schemas.microsoft.com/ink/2010/main" type="paragraph" rotatedBoundingBox="2470,13449 9566,13737 9481,15822 2385,155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4CF3C4-3308-4038-AC94-282F5730754D}" emma:medium="tactile" emma:mode="ink">
              <msink:context xmlns:msink="http://schemas.microsoft.com/ink/2010/main" type="inkBullet" rotatedBoundingBox="2454,13848 3241,13880 3207,14707 2420,14675"/>
            </emma:interpretation>
            <emma:one-of disjunction-type="recognition" id="oneOf16">
              <emma:interpretation id="interp76" emma:lang="zh-CN" emma:confidence="0">
                <emma:literal>@</emma:literal>
              </emma:interpretation>
              <emma:interpretation id="interp77" emma:lang="zh-CN" emma:confidence="0">
                <emma:literal>®</emma:literal>
              </emma:interpretation>
              <emma:interpretation id="interp78" emma:lang="zh-CN" emma:confidence="0">
                <emma:literal>©</emma:literal>
              </emma:interpretation>
              <emma:interpretation id="interp79" emma:lang="zh-CN" emma:confidence="0">
                <emma:literal>Q</emma:literal>
              </emma:interpretation>
              <emma:interpretation id="interp80" emma:lang="zh-CN" emma:confidence="0">
                <emma:literal>我</emma:literal>
              </emma:interpretation>
            </emma:one-of>
          </emma:emma>
        </inkml:annotationXML>
        <inkml:trace contextRef="#ctx0" brushRef="#br0" timeOffset="29467.7419">373 1966 10707,'-5'-32'5289,"5"32"-129,-18-5-129,15 24-3483,-16 6-387,9 19-129,-6 6-387,8 14-129,2 9 0,6 6-258,10-1 0,16-8-258,10-12 0,12-18-129,13-19 0,10-21-129,5-26-387,3-29 129,1-13 0,-15-19 0,-9-6 129,-21-4 129,-21 2 258,-20 9 0,-30 8 516,-16 19-258,-18 14 258,-5 21 0,-7 15 0,1 17-258,5 17 0,8 18-258,14 13-387,7 3-387,25 14-1161,-1-23-2451,23 2-774,8-22-387,18-5-258</inkml:trace>
        <inkml:trace contextRef="#ctx0" brushRef="#br0" timeOffset="29824.2872">472 2054 11868,'0'0'5289,"0"8"-258,0-8-258,14 2-3612,7-3-774,2-11-129,9 1-258,4-5 129,0 1-129,0 0 0,-3 1 129,-4 4 0,-4 6 0,-9 4 0,-8 15 0,-8 11 129,-7 8 0,-14 5 0,-3 11 0,-8 3 0,0 1 0,-2-8 0,8-6 0,2-8-129,6-9 129,7-12-129,11-11 0,0 0-258,14-3 129,12-12 0,6-8-516,15 1-387,2-21-1677,26 14-2322,-4-9-645,15 9 0,-1-6-774</inkml:trace>
      </inkml:traceGroup>
      <inkml:traceGroup>
        <inkml:annotationXML>
          <emma:emma xmlns:emma="http://www.w3.org/2003/04/emma" version="1.0">
            <emma:interpretation id="{CFD9A214-0763-4679-B789-829E8FDBA079}" emma:medium="tactile" emma:mode="ink">
              <msink:context xmlns:msink="http://schemas.microsoft.com/ink/2010/main" type="line" rotatedBoundingBox="3730,13500 9566,13737 9481,15822 3646,15585"/>
            </emma:interpretation>
          </emma:emma>
        </inkml:annotationXML>
        <inkml:traceGroup>
          <inkml:annotationXML>
            <emma:emma xmlns:emma="http://www.w3.org/2003/04/emma" version="1.0">
              <emma:interpretation id="{5D9E4908-A094-42EB-9569-15F61951E67D}" emma:medium="tactile" emma:mode="ink">
                <msink:context xmlns:msink="http://schemas.microsoft.com/ink/2010/main" type="inkWord" rotatedBoundingBox="3702,14207 3734,14208 3733,14250 3700,14248"/>
              </emma:interpretation>
              <emma:one-of disjunction-type="recognition" id="oneOf17">
                <emma:interpretation id="interp81" emma:lang="zh-CN" emma:confidence="0">
                  <emma:literal>、</emma:literal>
                </emma:interpretation>
                <emma:interpretation id="interp82" emma:lang="zh-CN" emma:confidence="0">
                  <emma:literal>·</emma:literal>
                </emma:interpretation>
                <emma:interpretation id="interp83" emma:lang="zh-CN" emma:confidence="0">
                  <emma:literal>.</emma:literal>
                </emma:interpretation>
                <emma:interpretation id="interp84" emma:lang="zh-CN" emma:confidence="0">
                  <emma:literal>`</emma:literal>
                </emma:interpretation>
                <emma:interpretation id="interp85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29921.7996">1514 2072 10191,'20'14'129,"-9"3"-129,-11-5-387,0-12-5289</inkml:trace>
        </inkml:traceGroup>
        <inkml:traceGroup>
          <inkml:annotationXML>
            <emma:emma xmlns:emma="http://www.w3.org/2003/04/emma" version="1.0">
              <emma:interpretation id="{4187249C-5DCD-4D7D-B6FD-8CC30E14AAA4}" emma:medium="tactile" emma:mode="ink">
                <msink:context xmlns:msink="http://schemas.microsoft.com/ink/2010/main" type="inkWord" rotatedBoundingBox="4417,13528 6208,13601 6123,15686 4332,15613"/>
              </emma:interpretation>
              <emma:one-of disjunction-type="recognition" id="oneOf18">
                <emma:interpretation id="interp86" emma:lang="zh-CN" emma:confidence="0">
                  <emma:literal>零</emma:literal>
                </emma:interpretation>
                <emma:interpretation id="interp87" emma:lang="zh-CN" emma:confidence="0">
                  <emma:literal>客</emma:literal>
                </emma:interpretation>
                <emma:interpretation id="interp88" emma:lang="zh-CN" emma:confidence="0">
                  <emma:literal>雾</emma:literal>
                </emma:interpretation>
                <emma:interpretation id="interp89" emma:lang="zh-CN" emma:confidence="0">
                  <emma:literal>寒</emma:literal>
                </emma:interpretation>
                <emma:interpretation id="interp90" emma:lang="zh-CN" emma:confidence="0">
                  <emma:literal>枣</emma:literal>
                </emma:interpretation>
              </emma:one-of>
            </emma:emma>
          </inkml:annotationXML>
          <inkml:trace contextRef="#ctx0" brushRef="#br0" timeOffset="31676.0223">2652 1866 12771,'-137'167'5031,"77"-67"-129,0-3-258,7 11-4257,6 8-516,0-11-645,21 8-903,-7-30-2580,22-8-387,2-33-258,9-13-387</inkml:trace>
          <inkml:trace contextRef="#ctx0" brushRef="#br0" timeOffset="32444.6197">2323 2694 1806,'130'-166'4257,"-51"82"387,9 0-645,11-4-774,17 15-903,-3-13-645,16 18-774,-7-4-387,7 4-387,-3 6 129,-1 11 0,-17 7 0,-11 17-129,-18 9 387,-14 18-129,-21 8 0,-15 27 129,-23 12-129,-13 20 0,-27 5-129,-11 8-129,-16-2-129,-10-5-129,-5-12-129,-3-17-129,5-21-258,-3-27-258,14-21 129,-1-32 0,12-4 387,6-12 258,9 1 258,8 5 387,0 7 129,15 20 516,-4 7 0,18 33-258,-9-12 0,9 29-258,0 9-129,0 11-258,3 7 0,1 8-129,1 4-129,2 1 129,1-4-129,-1-8-129,4-5-258,-3-12-258,3-3-129,-11-25-258,17 18-387,-17-18-516,0 0 0,-21-25-258,8 19 516,-20-13 645,8 9 774,-8-1 387,-3 0 645,11 11 645,-6-7 258,18 11 129,-9-4-129,22 0-387,-12 8-516,12-8-387,0 0-129,2 16-129,-2-16-258,12 11-129,0-1-129,-12-10-129,17 13-258,-17-13-129,12 14 258,-12-14 0,0 11 129,0-11 258,-14 11 516,6 1 129,-9-2 258,13 5 129,-10-3 258,10 10-387,0-8 129,4 8-387,2-4-129,6 3-258,7-2-387,-4-6-1032,16 12-1677,-7-20-1419,6-2-516,-3-9-258,6-9-129</inkml:trace>
          <inkml:trace contextRef="#ctx0" brushRef="#br0" timeOffset="32863.6729">3318 2112 10965,'19'-10'4902,"-19"10"-516,22 0 129,-22 0-4128,20 3-258,-20-3 129,23 16 0,-13-4 0,-2 9 129,-8 0-129,-2 11 129,-16 3 0,-2 6 0,-5-1 129,-2 4-387,-1-4 258,1-3-387,5-7 129,4-10-258,7-6 129,11-14-258,0 0 129,0 0-129,0 0 129,10-2 0,-10 2 258,17-7 129,-17 7 0,10 8 258,-10 8-129,-10 18 129,-12 13 0,-9 14-129,-18 10-129,-10 10-129,-12 3 258,-5-7-645,-1-3 129,-6-25-774,15-5-258,-8-44-3096,30-10-774,12-36-258,28-6-516</inkml:trace>
          <inkml:trace contextRef="#ctx0" brushRef="#br0" timeOffset="31505.5007">2754 1423 13029,'28'-6'5547,"-8"6"-645,13 17-129,3-6-4644,4 1-258,11 7-387,-2-15-1419,14 7-2838,-16-6-258,-1 4-258,-21-8-387</inkml:trace>
          <inkml:trace contextRef="#ctx0" brushRef="#br0" timeOffset="33028.6939">3026 2543 11352,'178'-6'5289,"-90"20"-774,-11 4 129,5 20-3354,-13-6-774,-1 3-387,-2 4-387,-14-12-645,4 16-1548,-20-19-2064,-2 5-387,-14-15 0,-4 4-645</inkml:trace>
          <inkml:trace contextRef="#ctx0" brushRef="#br0" timeOffset="35891.5576">3653 2923 4128,'-70'28'4515,"37"-7"-129,3 3-258,2 9-1419,-3-10-1419,13 13-129,-4-11 0,10 4-516,-3-10 516,12 3-645,-5-10 387,6-1-516,2-11 387,0 0-516,0 0-129,13 7-258,2-7 129,4 0-129,3-1 0,3-4 0,1 3 129,1-1 0,-2 1 0,-2 2 0,-2 0 0,-2 0 0,-4 0 0,-4 0 0,-11 0 0,13 4 0,-13-4 0,0 21-129,-11-3-258,-9 8 387,-9 0-258,-4 11 387,-5-4-258,0 7 516,-3-8-516,10 0 516,4-11 0,10-3-129,17-18-129,0 18-129,21-15 129,9-3-258,7 0 0,6 0 0,6 0-258,-2-4-258,11 4-1161,-14-9-2709,9 0-387,-7-16-258,8-2-645</inkml:trace>
        </inkml:traceGroup>
        <inkml:traceGroup>
          <inkml:annotationXML>
            <emma:emma xmlns:emma="http://www.w3.org/2003/04/emma" version="1.0">
              <emma:interpretation id="{9D7D2E4E-3820-4E08-9455-9EEBA0C95BFE}" emma:medium="tactile" emma:mode="ink">
                <msink:context xmlns:msink="http://schemas.microsoft.com/ink/2010/main" type="inkWord" rotatedBoundingBox="6422,13919 7369,13958 7310,15403 6364,15365"/>
              </emma:interpretation>
              <emma:one-of disjunction-type="recognition" id="oneOf19">
                <emma:interpretation id="interp91" emma:lang="zh-CN" emma:confidence="0">
                  <emma:literal>点</emma:literal>
                </emma:interpretation>
                <emma:interpretation id="interp92" emma:lang="zh-CN" emma:confidence="0">
                  <emma:literal>怎</emma:literal>
                </emma:interpretation>
                <emma:interpretation id="interp93" emma:lang="zh-CN" emma:confidence="0">
                  <emma:literal>忑</emma:literal>
                </emma:interpretation>
                <emma:interpretation id="interp94" emma:lang="zh-CN" emma:confidence="0">
                  <emma:literal>总</emma:literal>
                </emma:interpretation>
                <emma:interpretation id="interp95" emma:lang="zh-CN" emma:confidence="0">
                  <emma:literal>羔</emma:literal>
                </emma:interpretation>
              </emma:one-of>
            </emma:emma>
          </inkml:annotationXML>
          <inkml:trace contextRef="#ctx0" brushRef="#br0" timeOffset="35896.0582">4298 2950 14577,'-66'62'5289,"45"-24"-258,2-14 0,9 10-4515,8-4 0,2 0-516,8-3 258,0-8-774,11-1 258,-8-18-1032,18 0-516,-16-23-516,21 13-645,-19-28 516,15 16 258,-10-12 1548,1 7 0,2 10 1548,-14-8 258,13 25 1161,-18-14 129,13 19 129,-17-5-774,15 11-516,-15-11-387,14 22-387,-14-22 258,20 26-645,-8-16 387,-1 3-645,2-8 387,-13-5-903,28 0-129,-18-12-129,8 9-387,-8-14 516,9 10-387,-8-5 645,2 6-129,0 3 903,-13 3 258,21 0 0,-21 0 0,16 2-129,-16-2 129,21 0-258,-7 0-387,0-1-258,7 1-645,-13-16-2193,12 11-1161,-4-7-516,1 3-258,-2-5-258</inkml:trace>
          <inkml:trace contextRef="#ctx0" brushRef="#br0" timeOffset="35894.0579">4359 1790 13287,'0'0'5289,"4"9"-516,-1 18 0,-2-4-4386,3 2-258,4-1-129,0-1 0,3-6-129,2-3 0,3-3-129,-1-9-129,4 0 129,-3-2-129,3 0-129,-3 0 129,1 0 129,-3 0 0,-1 9 258,-1 9 0,-5 7 258,-1 11 129,-6 6 0,0 15 129,-10 2 0,2 13 0,-7-4-129,1 6-129,0-8 0,1-5-258,3-9 0,3-16-258,5-11-129,2-25-258,0 0 0,3-28-258,10 1 0,-5-16 129,6 6-129,-5-6 387,6 10 129,-2 4 258,1 3 129,0 8 258,2 1 0,2 4-129,0 2 0,2 5 0,-2 1-129,-1 4 0,-4 2 0,0 13 129,-10 2 258,-3 11 129,-8-3 129,-6 18 0,-14-4 129,1 12 0,-12-9 0,6 8-129,-6-7 0,7-3-387,6-8 129,8-7-258,8-13 0,10-11-129,0 0 0,20-23-258,3 1 0,2-8-258,11 6-258,-8-18-1161,14 18-2322,-17-2-645,1 11-387,-9-1 0</inkml:trace>
          <inkml:trace contextRef="#ctx0" brushRef="#br0" timeOffset="35897.5584">4975 2942 11997,'29'3'5031,"-13"6"-129,-2-4-387,1 0-4902,6-1-3741,-1 0-645,2 2-387,0 2-774</inkml:trace>
        </inkml:traceGroup>
        <inkml:traceGroup>
          <inkml:annotationXML>
            <emma:emma xmlns:emma="http://www.w3.org/2003/04/emma" version="1.0">
              <emma:interpretation id="{A862E077-C997-4954-927E-7E643982D882}" emma:medium="tactile" emma:mode="ink">
                <msink:context xmlns:msink="http://schemas.microsoft.com/ink/2010/main" type="inkWord" rotatedBoundingBox="7828,13807 8394,13830 8350,14909 7784,14886"/>
              </emma:interpretation>
              <emma:one-of disjunction-type="recognition" id="oneOf20">
                <emma:interpretation id="interp96" emma:lang="zh-CN" emma:confidence="0">
                  <emma:literal>之</emma:literal>
                </emma:interpretation>
                <emma:interpretation id="interp97" emma:lang="zh-CN" emma:confidence="0">
                  <emma:literal>立</emma:literal>
                </emma:interpretation>
                <emma:interpretation id="interp98" emma:lang="zh-CN" emma:confidence="0">
                  <emma:literal>亡</emma:literal>
                </emma:interpretation>
                <emma:interpretation id="interp99" emma:lang="zh-CN" emma:confidence="0">
                  <emma:literal>讠</emma:literal>
                </emma:interpretation>
                <emma:interpretation id="interp100" emma:lang="zh-CN" emma:confidence="0">
                  <emma:literal>王</emma:literal>
                </emma:interpretation>
              </emma:one-of>
            </emma:emma>
          </inkml:annotationXML>
          <inkml:trace contextRef="#ctx0" brushRef="#br0" timeOffset="35901.0588">5640 1687 12900,'12'-8'5160,"11"3"-258,-10 5-258,2 2-4515,6 9-387,-1 0-258,4 6 0,-4-1 129,3 14-258,-9 4 258,-4 7 129,-7 10 258,-9 2 258,-12 8 129,-7-1-129,-4 0 258,-5-9-129,6-4 129,-2-12-258,8-6 0,7-12-258,15-17 0,0 0 0,14 0-129,10-13 0,5-4-129,5 3 258,1-1-129,0 0 0,-2 3 129,-2 6 0,-4 6 129,-7 1 0,-6 16 129,-7 5 0,-6 13 0,-9 5 258,-9 11 0,-12 0 0,-7 10-129,-4-6 258,3-1-258,-1-12 129,6-4-258,7-10 0,14-5 0,11-6-129,8-9-129,15-4 0,10-4 0,8 0-129,6-6-129,10-3-129,-3-15-516,8 9-903,-16-25-2580,8 5-774,-12-19-258,2-2-387</inkml:trace>
        </inkml:traceGroup>
        <inkml:traceGroup>
          <inkml:annotationXML>
            <emma:emma xmlns:emma="http://www.w3.org/2003/04/emma" version="1.0">
              <emma:interpretation id="{65A7708C-3563-4505-BB46-D06730086D77}" emma:medium="tactile" emma:mode="ink">
                <msink:context xmlns:msink="http://schemas.microsoft.com/ink/2010/main" type="inkWord" rotatedBoundingBox="8391,13752 9563,13799 9501,15332 8328,15285"/>
              </emma:interpretation>
              <emma:one-of disjunction-type="recognition" id="oneOf21">
                <emma:interpretation id="interp101" emma:lang="zh-CN" emma:confidence="0">
                  <emma:literal>后</emma:literal>
                </emma:interpretation>
                <emma:interpretation id="interp102" emma:lang="zh-CN" emma:confidence="0">
                  <emma:literal>沽</emma:literal>
                </emma:interpretation>
                <emma:interpretation id="interp103" emma:lang="zh-CN" emma:confidence="0">
                  <emma:literal>伍</emma:literal>
                </emma:interpretation>
                <emma:interpretation id="interp104" emma:lang="zh-CN" emma:confidence="0">
                  <emma:literal>佐</emma:literal>
                </emma:interpretation>
                <emma:interpretation id="interp105" emma:lang="zh-CN" emma:confidence="0">
                  <emma:literal>阢</emma:literal>
                </emma:interpretation>
              </emma:one-of>
            </emma:emma>
          </inkml:annotationXML>
          <inkml:trace contextRef="#ctx0" brushRef="#br0" timeOffset="35903.0591">6239 1761 11739,'-41'-19'5547,"41"19"-387,0 0 129,0 0-2838,23-13-2322,14 4 0,6-4-129,7-4-258,2 1 0,-2-2-258,-1 4 0,-15 4 129,-2 10 0,-16 1 0,-5 16 258,-11 18 258,-8 9 129,-7 19 387,-8 14-258,2 22 387,-10 13-129,4 19 129,-6 5-258,4 3 0,-2-2-258,7-5 1,-1-15-259,5-17 0,6-16-130,1-32-1031,17-4-1548,-4-48-2451,0 0 0,13-37-516,5-12-774</inkml:trace>
          <inkml:trace contextRef="#ctx0" brushRef="#br0" timeOffset="36492.1337">6506 2404 10836,'62'-121'5031,"-25"68"-387,2 0-129,3 15-2838,0-1-1548,0 7-129,-2 7 0,-6 15 0,-10 10 258,-7 20 0,-13 12 129,-4 24 129,-8 7 129,-5 22 0,-7 5 0,0 10-129,-3-2-129,5-3-129,4-9-258,1-14 0,7-15-516,0-23-129,6-12-129,0-22-129,2-22 129,-2-20-129,4-2 129,-4-11 129,4 0 516,0 0 129,-2 2 258,8 14 258,-3 3-129,8 13 258,-1-3-258,12 9 129,-2-6-387,8 5 0,-2 1 129,1 1-258,0 3 0,-4 8 0,-1 5 129,-9 3 0,-6 16 129,-7 10 0,-4 4 129,-9 11 0,-11 1 129,-3 10-129,-11-3 129,0 3 0,-5-6-129,5-7 1,4-9-388,9-7 0,11-8 0,10-18 0,19-5 0,13-15 0,12-10 0,8-5 0,5-1 0,1-7 0,4 8-775,-19-17-2063,16 29-2064,-23-7-516,0 15-516,-9-1-516</inkml:trace>
        </inkml:traceGroup>
      </inkml:traceGroup>
    </inkml:traceGroup>
  </inkml:traceGroup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4:50.74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1BBEDA20-8593-4766-8E60-205648A96245}" emma:medium="tactile" emma:mode="ink">
          <msink:context xmlns:msink="http://schemas.microsoft.com/ink/2010/main" type="inkDrawing" rotatedBoundingBox="12677,12318 16453,12085 16457,12140 12680,12373" semanticType="underline" shapeName="Other">
            <msink:sourceLink direction="with" ref="{940BB0D6-E592-4115-B309-0721BCEF75FE}"/>
            <msink:sourceLink direction="with" ref="{194C5F40-49D3-48EF-A544-CE90FC3B0FC2}"/>
            <msink:sourceLink direction="with" ref="{366A65C7-071D-44B6-870F-3482A5357134}"/>
            <msink:sourceLink direction="with" ref="{FD94FDC2-4AD7-4CC0-84E5-33407FB460EA}"/>
          </msink:context>
        </emma:interpretation>
      </emma:emma>
    </inkml:annotationXML>
    <inkml:trace contextRef="#ctx0" brushRef="#br0">-3 202 10320,'-4'15'5418,"11"-6"-387,6-9-129,17 2-4386,10-2-129,21 0 129,18-8-129,21-1-129,20-5 129,19-2-258,15-1 129,18 1-129,15-3 129,9 1-129,12 1 129,9 2-129,-1 2 129,6 0 0,-3-1 0,-2 4-129,-14-1 129,-11 3-258,-21 3 129,-16 3-129,-18 0 0,-26 2 0,-21 0-129,-25 0-129,-20 7-516,-33-10-1806,-12 3-2709,-25 0 129,-22 0-645,-26 0-516</inkml:trace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8:59:02.90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79AE79F3-04D3-40FF-B18B-9843F34F241C}" emma:medium="tactile" emma:mode="ink">
          <msink:context xmlns:msink="http://schemas.microsoft.com/ink/2010/main" type="inkDrawing" rotatedBoundingBox="18961,7185 18973,7194 18964,7206 18952,7197" semanticType="callout" shapeName="Other">
            <msink:sourceLink direction="with" ref="{0EBBBED7-9B1E-4784-9667-F44590862113}"/>
          </msink:context>
        </emma:interpretation>
      </emma:emma>
    </inkml:annotationXML>
    <inkml:trace contextRef="#ctx0" brushRef="#br0">720 139 645,'0'0'1161,"0"0"-258,0 0-129,0 0-129,-12-9-387,12 9-258,0 0 258,0 0 0,0 0-129,0 0-258,0 0-129,0 0-1032,0 0-903</inkml:trace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4:51.11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6BD58CC8-616C-4B34-AE7B-B9008921FB0D}" emma:medium="tactile" emma:mode="ink">
          <msink:context xmlns:msink="http://schemas.microsoft.com/ink/2010/main" type="inkDrawing" rotatedBoundingBox="12950,12388 16373,12484 16371,12579 12947,12483" semanticType="underline" shapeName="Other">
            <msink:sourceLink direction="with" ref="{194C5F40-49D3-48EF-A544-CE90FC3B0FC2}"/>
            <msink:sourceLink direction="with" ref="{366A65C7-071D-44B6-870F-3482A5357134}"/>
            <msink:sourceLink direction="with" ref="{FD94FDC2-4AD7-4CC0-84E5-33407FB460EA}"/>
          </msink:context>
        </emma:interpretation>
      </emma:emma>
    </inkml:annotationXML>
    <inkml:trace contextRef="#ctx0" brushRef="#br0">0 29 9030,'10'0'5289,"27"-3"-258,24 3-387,19-6-3741,32 3-387,26-3 129,36 6-129,23-5-129,25 2 0,12-1 0,14 4-129,2 1 0,1 9 0,-16-4 0,-14 8-129,-26 0 0,-25 2 0,-21-1 0,-26 3-258,-18-2-129,-30-11-774,-3 13-2838,-35-13-1161,-10 0-387,-27-5-387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25:20.611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0F213B5-6089-49DD-A306-90C2912486A9}" emma:medium="tactile" emma:mode="ink">
          <msink:context xmlns:msink="http://schemas.microsoft.com/ink/2010/main" type="inkDrawing" rotatedBoundingBox="13047,3073 16922,2999 16925,3115 13049,3189" semanticType="underline" shapeName="Other">
            <msink:sourceLink direction="with" ref="{6425FCE6-780C-4A82-968D-7DB27FE4666C}"/>
            <msink:sourceLink direction="with" ref="{6FED223C-4C2C-4A2F-9805-A96178EC8F33}"/>
            <msink:sourceLink direction="with" ref="{5CC0E994-02E6-4CD8-ACAC-9EA72116405B}"/>
            <msink:sourceLink direction="with" ref="{E542D1A4-B70F-4B42-82CA-F769E38309FB}"/>
            <msink:destinationLink direction="with" ref="{90431DD1-11F8-4AC6-A4AF-150FA8EFCA7E}"/>
          </msink:context>
        </emma:interpretation>
      </emma:emma>
    </inkml:annotationXML>
    <inkml:trace contextRef="#ctx0" brushRef="#br0">-121 1598 4128,'-10'-16'4902,"10"16"-129,-10-16-387,10 16-3096,0 0-387,7-6 129,-7 6 0,34-11-129,-10 3-258,16 4 129,4-2-258,9 3-129,5 0 0,8 3-258,-1-2 129,3 2-129,-1 0 0,3 0 129,-3 0-129,3-2 129,-4-4-129,0-2 129,0-2 0,0 0-129,3-1 0,1 3 0,-4 0 0,2 6 0,-1 1-129,-4 1 129,-1 5 0,1 1-129,-7 3 129,0 0-129,-4 0 129,0 0-129,-2-3 0,3-1 129,-2-3-129,1-1 0,1-1 0,3 0 0,2 0 0,0-2 129,-2-2-129,0 1-129,3 0 129,-2 1 0,2 2 0,-3 0 0,1-3 0,0 3 0,2-1 0,0-3 0,1-1 0,2 0 0,-2-4 0,0 0 0,2 2 0,-3-1 0,-2 5 0,-1 0 0,-4 2 0,-6 1 0,1 0 0,-3 0 0,-6 0 0,1 2 0,-5 0 0,1 0 0,0 1 0,-1-1 0,-4 2 0,1 0 0,-2 1 0,0-4 0,-3 0 0,-1-1 0,-5 0 129,-3 0-129,-2 0-129,-3 0 129,-12 0 0,14 0 0,-14 0 0,0 0-129,0 0-774,-5 0-3354,-11 7-774,-12-3-516,-8 2-258</inkml:trace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8:59:13.864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CB9BAED-143B-45A1-9586-DF2DD86F9EED}" emma:medium="tactile" emma:mode="ink">
          <msink:context xmlns:msink="http://schemas.microsoft.com/ink/2010/main" type="writingRegion" rotatedBoundingBox="2989,7256 3359,7256 3359,7632 2989,7632"/>
        </emma:interpretation>
      </emma:emma>
    </inkml:annotationXML>
    <inkml:traceGroup>
      <inkml:annotationXML>
        <emma:emma xmlns:emma="http://www.w3.org/2003/04/emma" version="1.0">
          <emma:interpretation id="{7C7BED25-725C-4125-874D-488120A85519}" emma:medium="tactile" emma:mode="ink">
            <msink:context xmlns:msink="http://schemas.microsoft.com/ink/2010/main" type="paragraph" rotatedBoundingBox="2989,7256 3359,7256 3359,7632 2989,76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0D17B1-7461-4FE6-A37D-1E38B6228DEC}" emma:medium="tactile" emma:mode="ink">
              <msink:context xmlns:msink="http://schemas.microsoft.com/ink/2010/main" type="line" rotatedBoundingBox="2989,7256 3359,7256 3359,7632 2989,7632"/>
            </emma:interpretation>
          </emma:emma>
        </inkml:annotationXML>
        <inkml:traceGroup>
          <inkml:annotationXML>
            <emma:emma xmlns:emma="http://www.w3.org/2003/04/emma" version="1.0">
              <emma:interpretation id="{F6A7A087-8104-4F16-BDD2-A7CEFE600762}" emma:medium="tactile" emma:mode="ink">
                <msink:context xmlns:msink="http://schemas.microsoft.com/ink/2010/main" type="inkWord" rotatedBoundingBox="2989,7256 3359,7256 3359,7632 2989,7632">
                  <msink:destinationLink direction="with" ref="{552E9930-A28C-4EB4-8B8C-65A13C4925A5}"/>
                </msink:context>
              </emma:interpretation>
              <emma:one-of disjunction-type="recognition" id="oneOf0">
                <emma:interpretation id="interp0" emma:lang="zh-CN" emma:confidence="0">
                  <emma:literal>〇</emma:literal>
                </emma:interpretation>
                <emma:interpretation id="interp1" emma:lang="zh-CN" emma:confidence="0">
                  <emma:literal>6</emma:literal>
                </emma:interpretation>
                <emma:interpretation id="interp2" emma:lang="zh-CN" emma:confidence="0">
                  <emma:literal>O</emma:literal>
                </emma:interpretation>
                <emma:interpretation id="interp3" emma:lang="zh-CN" emma:confidence="0">
                  <emma:literal>G</emma:literal>
                </emma:interpretation>
                <emma:interpretation id="interp4" emma:lang="zh-CN" emma:confidence="0">
                  <emma:literal>0</emma:literal>
                </emma:interpretation>
              </emma:one-of>
            </emma:emma>
          </inkml:annotationXML>
          <inkml:trace contextRef="#ctx0" brushRef="#br0">147-2 5934,'-25'0'5031,"10"0"-258,1 11-258,-13-3-2709,16 22-645,-11-3-258,12 13-129,-3-1-258,7 6-258,5-2 0,1-3-129,8-3-129,12-11 0,5-6 0,7-12-258,2-6 129,5-3-129,3-12 0,-1-11 0,0 0 129,-7-7 0,-8-1 129,-7-2 0,-10 2 129,-9 3 129,-11 5 258,-15 11-129,-11 1 0,-6 11 0,-7 1-129,1 7-129,2 7-258,4-1-645,17 16-1806,2-16-2193,16-1-516,8-12-129,8 6-516</inkml:trace>
        </inkml:traceGroup>
      </inkml:traceGroup>
    </inkml:traceGroup>
  </inkml:traceGroup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8:59:25.456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1B857A0-5208-490D-916A-085850613B29}" emma:medium="tactile" emma:mode="ink">
          <msink:context xmlns:msink="http://schemas.microsoft.com/ink/2010/main" type="inkDrawing" rotatedBoundingBox="18184,7165 18847,7018 18949,7476 18286,7623" hotPoints="18783,7160 18741,7611 18290,7569 18332,7118" semanticType="enclosure" shapeName="Square"/>
        </emma:interpretation>
      </emma:emma>
    </inkml:annotationXML>
    <inkml:trace contextRef="#ctx0" brushRef="#br0">127 126 3870,'0'-17'5160,"0"17"-129,-11-14-258,11 14-2064,-12-7-903,12 7-903,0 0-129,0 0-258,-17-12-129,17 12 0,0 0 129,0 0-129,-12-5 0,12 5 129,0 0-129,0 0-129,-14 1-129,14-1 0,0 0 0,-13 11 0,13-11 0,-8 13-129,8-13 0,-10 26 129,5-6-129,0 4 0,-1 6 0,2 4 129,-2 1-258,3 2 258,3 0-258,0-5 258,7-1-129,6-4 0,8-1 0,5-6 129,7-6-129,8-4 0,3-3 129,5-7-129,2-4 129,0-12-129,0-7 0,0-8 0,-4-4 0,-8-5 0,-5-4 0,-4 0 0,-8 1 129,-8 3-129,-6 2 129,-6 6-129,-3 4 129,-11 3-129,-4 3-129,-6 7 258,-5 0-258,-6 9 129,-5 2 0,-4 4 0,-5 0 0,-1 10 129,0 3 0,3 1 0,2 2 0,3-2 0,8-1 0,6 0 0,6-1-129,5-1 0,8 1 0,7-12-129,-8 19-129,8-19-774,0 13-2322,0-13-2064,-10-10-129,-1-3-645,1-4-387</inkml:trace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96.78027" units="1/in"/>
          <inkml:channelProperty channel="Y" name="resolution" value="5041.07666" units="1/in"/>
          <inkml:channelProperty channel="F" name="resolution" value="0" units="1/dev"/>
        </inkml:channelProperties>
      </inkml:inkSource>
      <inkml:timestamp xml:id="ts0" timeString="2013-10-10T09:05:08.710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context xml:id="ctx1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1" timeString="2013-10-10T09:05:16.215"/>
    </inkml:context>
  </inkml:definitions>
  <inkml:traceGroup>
    <inkml:annotationXML>
      <emma:emma xmlns:emma="http://www.w3.org/2003/04/emma" version="1.0">
        <emma:interpretation id="{8DAD0DD0-0606-4DD9-BB8F-4E280F5DD2DB}" emma:medium="tactile" emma:mode="ink">
          <msink:context xmlns:msink="http://schemas.microsoft.com/ink/2010/main" type="writingRegion" rotatedBoundingBox="19716,15264 22675,11168 23819,11995 20861,16091"/>
        </emma:interpretation>
      </emma:emma>
    </inkml:annotationXML>
    <inkml:traceGroup>
      <inkml:annotationXML>
        <emma:emma xmlns:emma="http://www.w3.org/2003/04/emma" version="1.0">
          <emma:interpretation id="{4FE19886-8EAA-4730-88D6-50E6C6B53209}" emma:medium="tactile" emma:mode="ink">
            <msink:context xmlns:msink="http://schemas.microsoft.com/ink/2010/main" type="paragraph" rotatedBoundingBox="19716,15264 22675,11168 23819,11995 20861,160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3F2CCF-444B-482D-B6AD-C919C3D32997}" emma:medium="tactile" emma:mode="ink">
              <msink:context xmlns:msink="http://schemas.microsoft.com/ink/2010/main" type="line" rotatedBoundingBox="19716,15264 22675,11168 23819,11995 20861,16091"/>
            </emma:interpretation>
          </emma:emma>
        </inkml:annotationXML>
        <inkml:traceGroup>
          <inkml:annotationXML>
            <emma:emma xmlns:emma="http://www.w3.org/2003/04/emma" version="1.0">
              <emma:interpretation id="{91A84C2B-A10D-427A-A018-FEBD379C1F16}" emma:medium="tactile" emma:mode="ink">
                <msink:context xmlns:msink="http://schemas.microsoft.com/ink/2010/main" type="inkWord" rotatedBoundingBox="20362,15731 20372,15717 20384,15726 20374,15740"/>
              </emma:interpretation>
              <emma:one-of disjunction-type="recognition" id="oneOf0">
                <emma:interpretation id="interp0" emma:lang="zh-CN" emma:confidence="0">
                  <emma:literal>.</emma:literal>
                </emma:interpretation>
                <emma:interpretation id="interp1" emma:lang="zh-CN" emma:confidence="0">
                  <emma:literal>:</emma:literal>
                </emma:interpretation>
                <emma:interpretation id="interp2" emma:lang="zh-CN" emma:confidence="0">
                  <emma:literal>·</emma:literal>
                </emma:interpretation>
                <emma:interpretation id="interp3" emma:lang="zh-CN" emma:confidence="0">
                  <emma:literal>。</emma:literal>
                </emma:interpretation>
                <emma:interpretation id="interp4" emma:lang="zh-CN" emma:confidence="0">
                  <emma:literal>,</emma:literal>
                </emma:interpretation>
              </emma:one-of>
            </emma:emma>
          </inkml:annotationXML>
          <inkml:trace contextRef="#ctx0" brushRef="#br0">18179 3590 0</inkml:trace>
        </inkml:traceGroup>
        <inkml:traceGroup>
          <inkml:annotationXML>
            <emma:emma xmlns:emma="http://www.w3.org/2003/04/emma" version="1.0">
              <emma:interpretation id="{24A59605-751C-458B-B47F-9F3A8797BD99}" emma:medium="tactile" emma:mode="ink">
                <msink:context xmlns:msink="http://schemas.microsoft.com/ink/2010/main" type="inkWord" rotatedBoundingBox="21630,13217 22000,12706 22265,12897 21895,13409"/>
              </emma:interpretation>
              <emma:one-of disjunction-type="recognition" id="oneOf1">
                <emma:interpretation id="interp5" emma:lang="zh-CN" emma:confidence="0">
                  <emma:literal>·</emma:literal>
                </emma:interpretation>
                <emma:interpretation id="interp6" emma:lang="zh-CN" emma:confidence="0">
                  <emma:literal>‘</emma:literal>
                </emma:interpretation>
                <emma:interpretation id="interp7" emma:lang="zh-CN" emma:confidence="0">
                  <emma:literal>日</emma:literal>
                </emma:interpretation>
                <emma:interpretation id="interp8" emma:lang="zh-CN" emma:confidence="0">
                  <emma:literal>A</emma:literal>
                </emma:interpretation>
                <emma:interpretation id="interp9" emma:lang="zh-CN" emma:confidence="0">
                  <emma:literal>丹</emma:literal>
                </emma:interpretation>
              </emma:one-of>
            </emma:emma>
          </inkml:annotationXML>
          <inkml:trace contextRef="#ctx1" brushRef="#br0">19763 677 5934,'-13'-4'4902,"23"-13"-387,3 4 0,9 7-2967,-11-13-129,10 13-258,-12-7 129,6 13-258,-15 0 129,0 19-258,-10 2-129,-10 15 0,-15 6-258,-3 12-129,-10 6-129,-1 2 0,1-1-129,2-8-258,8-8-129,7-12-258,19-11-129,12-22-387,6-11-387,8-35-1806,25-1-1806,0-17 258,15 10 2709,-11-14 1161,3 7 774,-5 13 645,-12 0 774,5 30 1806,-20 0 2064,-2 20-516,-12-2-2451,0 29-903,0-2-516,-1 15-129,-4 0-387,3 6 0,0 2-129,1-1 0,1-4-387,0-9 0,2 1-129,-2-14-258,4 1-387,-4-24-258,-8 21 0,-16-21 0,7 0-129,-18-9 387,3 4 258,-9-8 387,-1-2 903,7 8 258,-3-10 387,16 12 129,-6-11-129,28 16 129,-14-17-258,14 17-258,20-20-387,7 10 0,4 0-258,7-2-387,4 2 0,-1-7-774,13 15-1548,-20-11-2580,2 4-129,-9-9-387,-1 3-387</inkml:trace>
        </inkml:traceGroup>
        <inkml:traceGroup>
          <inkml:annotationXML>
            <emma:emma xmlns:emma="http://www.w3.org/2003/04/emma" version="1.0">
              <emma:interpretation id="{1C1D7826-7B92-4CF9-8920-511FCF178FE5}" emma:medium="tactile" emma:mode="ink">
                <msink:context xmlns:msink="http://schemas.microsoft.com/ink/2010/main" type="inkWord" rotatedBoundingBox="22554,12042 22613,11215 22951,11238 22893,12065"/>
              </emma:interpretation>
              <emma:one-of disjunction-type="recognition" id="oneOf2">
                <emma:interpretation id="interp10" emma:lang="zh-CN" emma:confidence="0">
                  <emma:literal>’</emma:literal>
                </emma:interpretation>
                <emma:interpretation id="interp11" emma:lang="zh-CN" emma:confidence="0">
                  <emma:literal>'</emma:literal>
                </emma:interpretation>
                <emma:interpretation id="interp12" emma:lang="zh-CN" emma:confidence="0">
                  <emma:literal>‘</emma:literal>
                </emma:interpretation>
                <emma:interpretation id="interp13" emma:lang="zh-CN" emma:confidence="0">
                  <emma:literal>?</emma:literal>
                </emma:interpretation>
                <emma:interpretation id="interp14" emma:lang="zh-CN" emma:confidence="0">
                  <emma:literal>)</emma:literal>
                </emma:interpretation>
              </emma:one-of>
            </emma:emma>
          </inkml:annotationXML>
          <inkml:trace contextRef="#ctx1" brushRef="#br0" timeOffset="1411.179">20422-876 10062,'43'-26'5418,"-21"18"-258,4 8-129,-1-2-2322,11 14-2064,-5 7-129,7 15 0,-7 6-258,0 9 129,-9 7-258,-9 6 258,-12 3-258,-6 3 258,-19 0-258,-8-2 129,-10-3-258,-4-3 0,3-9-258,0-13-645,24 8-1935,-3-30-2322,22-3-258,7-13-258,34 0-645</inkml:trace>
        </inkml:traceGroup>
        <inkml:traceGroup>
          <inkml:annotationXML>
            <emma:emma xmlns:emma="http://www.w3.org/2003/04/emma" version="1.0">
              <emma:interpretation id="{9BCBDA6C-899D-4E83-8640-B25F3828BC61}" emma:medium="tactile" emma:mode="ink">
                <msink:context xmlns:msink="http://schemas.microsoft.com/ink/2010/main" type="inkWord" rotatedBoundingBox="23545,12137 23635,12260 23590,12293 23500,12170"/>
              </emma:interpretation>
              <emma:one-of disjunction-type="recognition" id="oneOf3">
                <emma:interpretation id="interp15" emma:lang="zh-CN" emma:confidence="0">
                  <emma:literal>'</emma:literal>
                </emma:interpretation>
                <emma:interpretation id="interp16" emma:lang="zh-CN" emma:confidence="0">
                  <emma:literal>·</emma:literal>
                </emma:interpretation>
                <emma:interpretation id="interp17" emma:lang="zh-CN" emma:confidence="0">
                  <emma:literal>`</emma:literal>
                </emma:interpretation>
                <emma:interpretation id="interp18" emma:lang="zh-CN" emma:confidence="0">
                  <emma:literal>‵</emma:literal>
                </emma:interpretation>
                <emma:interpretation id="interp19" emma:lang="zh-CN" emma:confidence="0">
                  <emma:literal>、</emma:literal>
                </emma:interpretation>
              </emma:one-of>
            </emma:emma>
          </inkml:annotationXML>
          <inkml:trace contextRef="#ctx1" brushRef="#br0" timeOffset="1532.6945">21330 23 16512,'86'59'5160,"-69"-28"-1032,-17-8-3870,-11-15-5031,-7-8-774,4-3-645</inkml:trace>
        </inkml:traceGroup>
      </inkml:traceGroup>
    </inkml:traceGroup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21.13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308 1662 10320,'-9'-8'5031,"-4"-25"-387,-9-22-258,5-20-3612,-11-27-774,-2-18 0,0-14 0,5-7 129,3-4-129,9 2 0,6 7 129,7 12-129,16 16 0,16 17-129,13 14 0,11 13-129,8 14 129,6 15 0,5 16-129,-4 17 516,-7 10-129,-9 25 258,-16 7 0,-16 21 258,-23 6-129,-11 13 129,-28 7-129,-13 5 129,-18-5-129,-4-2-129,-10-10 0,4-11-258,1-15 129,9-15-387,10-16 0,14-18-645,25-2-903,2-30-2838,26 1-774,16-12-387,20 4-387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1T00:28:58.190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context xml:id="ctx1">
      <inkml:inkSource xml:id="inkSrc1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96.78027" units="1/in"/>
          <inkml:channelProperty channel="Y" name="resolution" value="5041.07666" units="1/in"/>
          <inkml:channelProperty channel="F" name="resolution" value="0" units="1/dev"/>
        </inkml:channelProperties>
      </inkml:inkSource>
      <inkml:timestamp xml:id="ts1" timeString="2013-10-10T09:05:21.665"/>
    </inkml:context>
  </inkml:definitions>
  <inkml:trace contextRef="#ctx0" brushRef="#br0">-2 15 12900,'4'-16'5547,"13"18"-387,-5 3 0,13 10-4644,8-1-129,15 7 0,7-1-129,8 0-129,8 1 0,2-4 0,-3-4-129,-6-2 129,-10 1-129,-11-2 0,-14 5 129,-16 5-129,-17 5 129,-21 9-129,-17 2 258</inkml:trace>
  <inkml:trace contextRef="#ctx1" brushRef="#br0">5976 3978 0,'0'0'0,"0"0"0,0 0 0,0 0 0,0 0 0,0 0 0,0 0 0,0 0 0,0 0 0,0 0 0,0 0 0,0 0 0,0 0 0,0 0 0,0 0 0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22.09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-6 150 12126,'-4'-33'5547,"32"27"-129,6-6-258,22 8-4128,5-10-387,17 6 0,4 0-258,2 0-129,-3 0-129,-4-2-258,-6 3-258,-19-14-1419,2 20-2838,-23-8-645,-8 9-516,-23 0-258</inkml:trace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22.76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222 1631 12513,'18'12'5289,"-18"-12"-129,0-21-516,-6-15-4515,-3-17 0,-6-20-129,-4-28-129,-3-24 129,-3-21 0,-3-13-129,5-6 129,2 4 0,6 11 0,5 16 0,10 24-129,10 26 129,14 25-129,10 23 129,8 15 0,5 14-129,5 7 129,4 12 0,0 9 129,-3 7 129,-5 6-129,-10 3 129,-8 10 129,-13 4 0,-14 12 0,-12 4 0,-24 10 0,-18-3 0,-13 6-129,-6-6-129,-6-10-258,3-7-258,3-25-1032,24 0-2709,3-26-1161,23-6-516,16-10-129</inkml:trace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23.71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223 101 11481,'47'-64'5547,"-30"44"-258,-12 1-258,-5 19-3483,0 0-645,0 25-129,-16 7-258,-5 19-129,-4 8-258,-4 12 0,-2 5 0,-2 6-129,2-3-129,5-9 0,6-9 0,6-15-129,6-9 0,6-22-129,2-15-129,15-22 0,11-17-387,-2-22 129,10-5-129,-4-17 258,4 3 258,-4-2 129,-3 9 387,-1 17 258,-12 7 258,3 20 129,-14 8 129,-3 21 0,0 0-258,5 20-129,-5 12-258,0 6 0,0 5-129,0 3 0,0 3-129,6 0-129,2-5 0,-2-11-129,3-4 0,-7-8-129,2-4-129,-4-17 0,-13 16 0,-6-16 0,-6 0-129,-10-4 258,0-1 0,-7-2 129,0 0 258,3 3 129,2-3 258,7 5 129,5-3 0,11 5 129,14 0-129,-1-14 0,9 3-129,17 0-258,11-2 0,8-2-387,10 4-516,0-15-1677,25 18-2322,-6-5-387,13 13-387,-4-4-258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23.82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0 12513,'66'61'5418,"-52"-38"-258,0 4-645,-7-2-5160,-7-12-3870,-2 1-516,-10-12-387,12-2-903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27.75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0 173 10449,'34'-34'5031,"-9"17"-516,5-2-258,7 4-3870,6 1-774,3-7-645,10 11-2451,-10-6-903,-3 3-258,-7-1-774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23:13.315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242E8EDB-5FF1-4C81-B347-7A09C054F8C1}" emma:medium="tactile" emma:mode="ink">
          <msink:context xmlns:msink="http://schemas.microsoft.com/ink/2010/main" type="inkDrawing" rotatedBoundingBox="2696,2719 3119,1391 3144,1399 2720,2727" semanticType="callout" shapeName="Other">
            <msink:sourceLink direction="with" ref="{A21A21D3-8EF7-4EF4-A550-721E99BCA2C3}"/>
            <msink:sourceLink direction="with" ref="{A2E37F66-40CB-49A7-A6D4-2DE019643E16}"/>
          </msink:context>
        </emma:interpretation>
      </emma:emma>
    </inkml:annotationXML>
    <inkml:trace contextRef="#ctx0" brushRef="#br0">416 0 2322,'0'0'4386,"0"0"-258,0 0-1548,0 0-387,0 0-645,0 0-258,0 0-516,0 0-129,-2 11-129,2-11-258,-12 29 0,1-6 0,1 11-129,-6 1 0,1 9 0,-4 3 0,3 7 129,-7 1 0,3 1-129,-1 5 0,-3 4-129,1 8 129,0 1 0,1 3-258,-1 4 129,1-2-129,-1 0 0,3-5 129,-1-9-258,5-7 129,2-10-129,1-7-129,1-16-645,12 2-1677,0-14-1548,0-13-516,0 0 129</inkml:trace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28.3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303-6 10707,'-16'0'5031,"9"28"-387,-9 4-258,5 26-3483,-8 10-258,6 19-129,-6 4 129,7 11-258,0-1-129,8-5-129,4-5 0,3-8 0,8-12-129,3-12 0,1-10-129,-3-12 0,-3-8 0,-9-15-129,0-14 129,-26 1-129,1-7 129,-7-9 0,0-3 129,-1 0 0,1-3 129,9 5 0,3-4 0,9 5 0,7-2 0,4-1-129,6-1-129,7-6-258,8 4-129,0-10-387,17 11-645,-8-20-258,18 16-129,-10-16 258,12 11 258,-7-7 774,3 1 516,0 7 645,-13-6 387,9 15 774,-17-7-258,9 15 258,-11-11-645,10 12-258,-7-3-387,4 0-387,-3 2 0,0-4-387,6 4-387,-12-10-387,11 10-903,-20-13-2193,2-2-387,-10-8-258,-4-5 129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28.7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90 57 8127,'-39'-41'5031,"19"27"-258,20 14 0,-31-3-2451,31 22-1032,-4 6-387,9 19-129,10 9-387,8 12 0,7 9-258,7 5 129,4-2 0,2 1-129,3-5 129,-3-6-129,-3-5 0,-2-5-129,-5-3 0,-10-12-258,0-1-387,-12-20-774,10 5-1161,-21-26-1419,10-17-516,-9-16-774,6-8 0,-7-18 1935,7 11 1677,-3-5 1806,-4-4 1935,4 24 1935,-4-1 516,-1 16 387,-9 2-387,10 16-1419,-36 5-903,10 16-1161,-13-6-129,-4 11-516,-7 1 0,-4-3-645,5 1-387,-7-25-2580,16-2-1806,6-32-129,11-12-387,5-34-129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28.85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85 10965,'57'-75'5031,"-20"68"-516,-4 3-903,6 15-2193,-6 8-1419,-6 6-3483,5 11-1161,-8 4-387,-1 5-387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30.54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72 0 10191,'0'0'5289,"0"0"-387,-13 16-129,6 19-3741,-8 1-645,5 12-129,1 6-129,0 4-387,4 3 0,1-10-645,8 7-387,-4-22-1548,9 3-1548,-1-12-516,3-6 0,-11-21-387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31.14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-4 64 5547,'0'-12'5160,"0"-8"-387,0 20-258,0-19-1806,15 19-1419,-15 0-129,22-10-645,-8 8-129,9 2-258,0 0-129,3 0 129,1 1-129,1 4 0,-5 0 0,-2-1 0,-6 2 0,-3 0 0,-12-6 129,8 21-258,-8-5 129,-9 2-129,-2 4-129,-2 1 0,1 6-258,-6-5 0,8 6-387,-4-11 0,10 3 0,-6-10 0,10 6-645,0-18-2193,0 0-645,-6 14-129,6-14 129</inkml:trace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31.37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-8 17 6450,'0'0'4902,"0"-8"-516,0 8 0,0 0-2838,24-8-645,-6 6-258,9 2-129,0 0-129,8 5-129,-1 0 0,0 3-516,3 0 0,-7-7-387,7 10-903,-16-9-2709,3-2-129,-4 0-645,-3-4 0</inkml:trace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31.60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42 10 8901,'1'-15'5289,"-1"15"-516,0 0-129,-10 0-2838,9 17-1161,-6-1-129,4 6-387,-2 3-258,-2 1-258,6 7-258,-8-12-903,11 13-1806,-2-12-1290,0 0-258,0-10-516,0-12 258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31.89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51 7611,'5'-36'4902,"-5"36"0,5-16-387,8 16-2580,-13 0-1032,17 0-516,-17 0-129,27 2 0,-11 4-258,1 4 129,-1 3 0,-1 3-129,1 6 129,-3 2-129,-2 5 129,-2 3 0,-7 6-129,1-1 0,-3 3 0,0-1-387,-3 8-258,-13-12-1806,9 7-1935,-8-5-516,4-1-129,-3-3-258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32.18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16 50 10191,'-16'-12'5031,"16"-4"-258,21 12 0,1-7-3483,24 10-645,8-4 0,18 4 0,-3 0-258,8 1-129,-2 2-258,-3 3-129,0 6-258,-13-6-645,8 14-2064,-22-10-1677,-1 3-387,-11-8-258,-3 1-129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32.61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3 71 6321,'11'-58'5418,"-11"42"-516,0 16-258,0 0-2193,-9 11-1548,4 3-258,5 6-258,0 2-129,0-1-129,0-1-129,2-1 0,3-6 0,-5-13-129,7 20 129,-7-20-129,0 0 129,15 11 0,-15-11 0,13 3 0,-13-3 129,22 2-129,-3-2 0,3 0 129,2 0-129,2 0 129,5 0-129,4 0 0,0 0 129,-3 0-258,-2 0 129,-5 0-258,1 0-258,-10 0-645,7 11-2064,-23-11-1161,9 15-774,-10-3 0,-8 0-129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23:13.736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BFCF1A67-56B6-417B-8963-56013EA0F6A8}" emma:medium="tactile" emma:mode="ink">
          <msink:context xmlns:msink="http://schemas.microsoft.com/ink/2010/main" type="inkDrawing" rotatedBoundingBox="3070,1433 3489,2650 3462,2660 3043,1442" semanticType="callout" shapeName="Other">
            <msink:sourceLink direction="with" ref="{A21A21D3-8EF7-4EF4-A550-721E99BCA2C3}"/>
            <msink:sourceLink direction="with" ref="{A2E37F66-40CB-49A7-A6D4-2DE019643E16}"/>
          </msink:context>
        </emma:interpretation>
      </emma:emma>
    </inkml:annotationXML>
    <inkml:trace contextRef="#ctx0" brushRef="#br0">340 36 1806,'0'0'4644,"10"14"0,-7 0-258,5 19-1935,-8-14-645,15 23-516,-11-8-258,11 18-387,-2-4-129,8 15-129,-4-1 129,7 7-387,0 2 258,2 5-258,2 0 0,1-1 0,1-4-258,-4-4-129,0 0-258,-5-14-258,7 8-1677,-12-13-1935,-3-7-774,-6-5-129,-2-7 0</inkml:trace>
  </inkml:traceGroup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32.84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220 0 8127,'-66'8'5031,"34"2"-387,6 6 0,-6-2-3225,15 17-516,-3-1-516,8 5-129,3 1-258,4 0-258,5 2-129,-2-9-387,7 7-774,-5-17-2064,9-2-1032,-9-17-387,20 15-129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33.23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128 61 4902,'-2'-16'4644,"0"-3"0,2 19-258,7 0-2193,-7 0-1419,35-8-129,-8 4-387,10 1 0,0-2 0,5 4-258,-4 0 129,-3 1 0,-7 0 0,-7 9 129,-21-9-129,10 24 258,-17-8-129,-14 6 129,-13-3 0,-6 5 0,-11-4 0,-1 1-129,-4-5 129,7-2-129,2-5 0,9-1 0,9-6-129,12 1-129,17-3 0,0 0 0,8 0 0,15-1 0,9-3-129,5 0 129,4-1-129,5 0 0,1 3-258,-1-3-387,4 8-903,-19-3-2580,4 7-516,-10-1-387,-7 6-258</inkml:trace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33.48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57-3 11868,'-18'0'5160,"-4"9"-258,19 2-129,-9-5-3870,12 8-387,0-1-258,0 4-129,5 1-258,1-2-258,5 8-387,-5-12-258,14 11-903,-20-23-1161,25 13-1419,-12-13-645,6 0 0,-4-5 258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33.83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41 8514,'10'-11'4902,"6"-5"-258,-16 16-1032,0 0-1419,22-2-645,-22 2-645,14 0-387,-14 0-129,19 11-387,-5-1-387,-3-8-387,10 12-1161,-21-14-1161,32 7-387,-32-7 129,31 0 129,-31 0 1419,21-7 1032,-21 7 903,14-16 1419,2 16 1290,-14-13 516,11 13-129,-12-12-516,18 12-903,-19 0-387,23-6-774,-11 3 0,5 3-258,-3 4 0,2 5-129,-2-1-258,-1 0-129,3 7-387,-16-15-1290,29 8-2838,-15-8-129,4 2-387,-3-2-387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33.96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0-2 9804,'35'2'4773,"-13"0"-258,1 0-258,0 1-4257,6-2-3612,-5 4-516,1 0-516,-2 3-516</inkml:trace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35.11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627 283 7998,'46'-62'4515,"-33"31"0,-2 0-258,-11-7-2838,0 8-516,-4-7 129,-5 12 0,-16 2-258,-8 19-129,-17 4 0,-6 32-129,-12 10 0,2 24 0,-3 9-258,5 16 0,6 1-129,18 5 0,8-4-258,15-4 0,11-12 0,6-10 0,7-10 0,5-8 0,3-9 0,-2-10-129,-2-4-129,-8-11 0,-2 4-129,-6-5 0,-11 3 0,-6-4 129,0 2-129,-5-4 258,4-1-129,2-5 129,5-2-129,16-3 129,-10-8 0,10-9 129,15 0-129,3-3 129,9-3 258,1 7 129,-1-3 129,6 10 258,-8 4 0,4 12 0,-11 14 129,3 24-129,-10 16 387,2 23-387,-6 21 516,1 9-645,0 6 387,4 6-516,-3-5 0,4-10-128,3-14-259,-1-18 0,9-16-130,-24-63-1160,59 92-2322,-59-92-1548,0 0-258,68 16-258,-68-16-258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36.33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24 0 12255,'0'0'5289,"14"9"-387,-14 18-129,-3 20-3741,-4 4-774,2 18 0,0 5 258,1 7-387,1 0-129,2-9 0,1-6-129,0-8 129,3-10 0,3-11-129,3-6-129,5-4 258,4-7 0,5-2 129,4-1-129,9-2 129,1-4-129,7 0 0,3-6 0,-1-4 129,-3-1-258,-5 0 129,-3-2-129,-9-10-516,5 12-2064,-19-13-2193,-12 13-387,5-18-258,-5 18-774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36.85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179 0 10836,'-20'18'5289,"0"9"-129,-10 3-129,13 17-3741,-13-2-645,8 14-129,2-4 129,8 2-516,6-1-129,6-4-258,10-1-387,5-19-1419,24 5-3096,0-17 0,8 4-1032,5-11 258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37.71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261 1018 9933,'-27'0'5289,"11"-11"-516,-3-10 0,7-4-4386,-2-12-258,3-7 0,1-8 387,-1-12-387,1-5-129,1-1 129,-3 0 0,-1 1 0,1 0 0,0 4-258,1 3-129,2 9 258,2 4 0,2 8 0,3 5 0,0 8 0,2 7 0,0 7 0,0 14 0,0-18 0,0 18-129,0 0 129,0 0 0,0 0 0,0 0 0,0 0 129,0 0 0,0 0 0,0 0 0,0 0 129,0 0-129,0 0 0,0 0 0,2-12-129,-2 12 0,0 0 0,0 0 0,0 0 0,0 0 0,0 0 0,0 0 129,0 0-129,0 0 0,0 0 0,0 0 0,0 0 0,0 0 129,16-6-129,-16 6 0,26-7 0,-6 3 129,9 4-129,8 0 129,8 2-129,5 8 0,6 6 129,1 3-129,-3 5 0,-3 1 0,-8 5 258,-9 4-258,-15 2 258,-16 4-129,-6 3 129,-23 3 0,-9 5 0,-18-2 387,-4 3-387,-8-6 129,0-5-258,0-8 258,4-8-516,9-7 129,6-17-1032,26 8-1548,-7-20-2709,21-4-516,5-4 0,7 4-645</inkml:trace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38.53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157 14 9417,'0'-14'5160,"21"14"-258,-3 8-258,0-6-3612,13 11-258,-7-7 0,9 11-129,-6-1-129,-1 6 0,-5 1-258,-7 8 129,-14 4-129,-2 7 0,-16 3 129,-10 3-387,-11-2-129,-7 0 0,-1-2-129,-3-10-387,7-1-387,-8-25-2709,20 7-1806,5-15 258,26 0-645,-11-2-129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24:41.206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8F64853-2927-4F5A-853D-B306548DAE28}" emma:medium="tactile" emma:mode="ink">
          <msink:context xmlns:msink="http://schemas.microsoft.com/ink/2010/main" type="inkDrawing" rotatedBoundingBox="19568,2357 21252,2698 21232,2794 19548,2454" semanticType="underline" shapeName="Other">
            <msink:sourceLink direction="with" ref="{5AACBFA8-ED85-4BA9-BA89-C02CA98A5FAA}"/>
          </msink:context>
        </emma:interpretation>
      </emma:emma>
    </inkml:annotationXML>
    <inkml:trace contextRef="#ctx0" brushRef="#br0">6369 813 3870,'34'-2'5031,"-6"2"129,4 6-258,15 16-1935,-7-17-1161,29 21-387,-2-11-258,18 12-387,-3-4 0,12 3-258,0 0 0,3 1-258,-2-6 0,-5 1-129,-3-3 0,-4-3-129,-4-2 0,0-3-129,-8-5-129,-2-4-129,-3 4-387,-15-16-1935,4 9-2709,-14-5 129,-7 4-516,-10-3-129</inkml:trace>
  </inkml:traceGroup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40.11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465 20 10191,'28'-18'5289,"-28"18"-387,13-5 0,-13 5-3612,0 0-387,-7 0-387,-4 7-129,-10 4-129,-6 4 0,-11 3-129,-6 5 0,-7 1 129,-7 2-129,0 0 0,5-3 0,3-3 0,10-5 0,10-2 0,12-2-129,18-11 0,0 12 0,17-9 0,11-2 129,11 1-129,7 0 0,6 2 0,1-4 0,-2 0 0,-5 1 0,-6-1 0,-6 1 0,-10 1 0,-8 0 0,-16-2-129,12 2 0,-12-2-387,-7 5-387,6 12-1548,-18-16-2709,19-1 0,-24 11-516,24-11-258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41.17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26 41 10836,'-13'-19'5031,"13"19"-129,-16-10-129,16 10-3741,0 0-258,0 0-258,0 0 0,0 0-129,0 0-129,0 0 129,0 0-129,0 0-129,0 0 0,0 0 0,0 0 0,0 0-129,0 0 0,0 0 0,0 0 0,0 0 0,0 0 0,0 0 0,0 0 0,0 0 0,0 0 0,0 0 129,0 0-129,0 0 0,0 0 129,0 0-129,0 0 0,0 0 0,0 0 0,0 0 0,0 0 0,0 0 0,0 0 129,0 0-129,0 0 0,0 0 0,0 0 0,0 0 129,0 0-129,0 0 0,0 0 0,0 0 0,0 0 129,0 0-129,0 0 0,0 0 0,0 0 0,0 0 0,0 0 129,0 0-129,0 0 129,0 0-129,0 0 129,0 0-129,0 0 0,0 0-258,0 0-258,0-13-1161,8 16-2193,-8-3-1419,0 0-129,0 0-516,0 25-129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41.59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23 100 10449,'-27'-8'5418,"27"8"-258,0 0 258,0 0-4257,15-6 0,18 4-387,3-4-258,13 1 0,5-4 129,5 0-129,4-3-258,-1 1-129,-7 0 0,-4 3-258,-8 2-129,-9-1-387,0 11-1419,-22-4-2838,8 16-774,-20-16 129,26 27-1161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42.35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79 144 9933,'-4'-12'5160,"4"12"-258,-17-15-129,17 15-3225,0 0-645,0 0-258,-18 0-129,18 0-258,-9 7 0,3 10-129,0 5 0,2 7 0,-1 7-129,3 5 0,-3 6 258,3-1-258,2 0-129,2-6 129,12-6-129,8-8 129,6-10 258,11-10-258,5-6 129,7-17 0,2-6 0,-4-8-129,-3-8 129,-9-5-129,-8-3-258,-15-2 258,-8-1-258,-11 3 258,-17 0 129,-9 6-129,-10 5 129,-5 8 0,-1 7 0,0 11 129,1 10-129,7 5 0,4 13-129,10 8 129,4 4-129,8 2-129,7 5-516,-1-14-1548,21 11-2580,-2-14-516,18 1-258,4-9-645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42.48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7 0 12126,'2'21'129,"-2"-21"0,0 0-129,-9 7-5547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43.559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24 18 11868,'-6'-19'5160,"6"19"-516,-5 6 129,3 14-4128,-2 8 0,3 12-258,-1 4 129,1 6-387,-2 6 258,3 0 0,0-2 516,3-6-645,0-6 129,4-9-129,0-6 129,1-1-129,0-8 129,-4-5-258,-4-13 0,7 17-129,-7-17 130,0 14-130,0-14 0,-5 14 0,5-14 0,0 0 0,-15 7 0,15-7 0,0 0 0,0 0 0,-13 7 0,13-7 0,0 0 0,0 0 0,0 0 0,0 0 0,0 0 0,13 0 0,1 0 0,10 0 0,7-1 0,8-4 0,8-1 0,9-1 0,4 1 0,-1-2 0,-2-3 0,-8 1 0,-4 1 0,-8 7 0,-6 2 0,-10 0 0,-2 0 0,-8 0 0,15 22-2452,-18-10-2708,10 3-516,-6-15-258,4 2-258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43.905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52 0 11352,'13'-2'5418,"-1"2"-516,-12 0 0,0 20-4128,-3 8-1290,-14 4-3741,3 10-516,-8-1-645,1 11 258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44.51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295 31 6966,'-2'-16'5547,"-25"5"-387,6 17-129,-14-1-2709,7 25-1290,-11 2 129,3 20-645,-2 2 129,7 8-258,8 5 387,7-5-774,16 0 258,2-11-1548,36-1-2580,-2-22-1161,17-3 0,6-16-645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45.00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225 921 11997,'2'36'5289,"-2"-36"-516,0 0 0,0 0-3999,0 0-387,-2-18-129,-11-12 0,0-15-258,-4-13-258,-5-16 0,-7-10 0,-2-8 129,0-1-645,5 4 645,5 7-645,5 6 774,10 12-387,6 15 129,4 13-129,13 7 258,6 10 0,5 5-129,3 11 129,2 3 129,-2 3 129,0 11 129,-3 0 0,-2 8 0,-9 1 129,-7 12-129,-10-1 0,-1 12 129,-20-1 129,-5 4-387,-6-3 129,-4-5-516,5-2-129,-5-14-1290,20-1-2064,0-24-1290,16 0-129,4-30-645</inkml:trace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45.44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25 5805,'41'-21'5547,"-16"17"0,-4-3-774,4 16-2193,-11-9-1161,10 16-516,-14 1-387,-3 12 0,-6 6 129,-1 5-516,-10 4-129,-11-1-1032,10 18-2709,-21-16-1677,5 2 516,0-13-1032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96.78027" units="1/in"/>
          <inkml:channelProperty channel="Y" name="resolution" value="5041.07666" units="1/in"/>
          <inkml:channelProperty channel="F" name="resolution" value="0" units="1/dev"/>
        </inkml:channelProperties>
      </inkml:inkSource>
      <inkml:timestamp xml:id="ts0" timeString="2013-09-27T07:46:28.706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C4C1798-2388-401C-8EDA-B41C20A81A71}" emma:medium="tactile" emma:mode="ink">
          <msink:context xmlns:msink="http://schemas.microsoft.com/ink/2010/main" type="inkDrawing" rotatedBoundingBox="13482,11198 13497,11198 13497,11213 13482,11213" shapeName="Other"/>
        </emma:interpretation>
      </emma:emma>
    </inkml:annotationXML>
    <inkml:trace contextRef="#ctx0" brushRef="#br0">0 0 0,'0'0'0,"0"0"0,0 0 0,0 0 0,0 0 0,0 0 0</inkml:trace>
  </inkml:traceGroup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45.94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-1 21 10449,'10'6'5547,"-10"-6"-516,27 1 0,-9-2-3999,14 1-774,2-4 0,5-2-258,2 6-645,-11-10-1419,9 10-2709,-15-7-129,-5 7-516,-19 0-387</inkml:trace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46.18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70 9159,'0'0'5418,"0"0"-387,16 0 0,0-16-3999,19 7-387,1-7-129,6 7-129,-4 0-129,0 3-129,-6 2-258,-8 1-129,2 7-645,-26-4-2580,16 16-1290,-16-16-387,12 23-387,-12-23-258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46.57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22 15 11223,'5'-17'5289,"-5"17"-516,0 15 0,-13-5-3612,12 13-516,-7-1-129,7 11-129,-3-4 129,4 4-387,5-6 258,5-8-258,8-10 129,3-7-387,4-4 129,2-21-258,2-1-258,-4-9 258,-1-3-258,-8 3 258,-3 8-387,-13 4 258,0 21-129,-15-17-387,4 25-2322,-13-1-1548,3 9-258,-4-6-387,8 6-258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47.69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46 12384,'14'-31'6063,"-4"13"-1032,-10 18 258,0 0-3870,0 0-1032,0 0 258,0 0-387,14 83-129,-14-83-129,10 99 0,-2-45 0,-3 2 387,3 4-645,-1-8 129,-7-52-129,16 90 387,-16-90-258,20 77 258,-20-77-258,0 0 0,45 64 0,-45-64 129,55 29 129,-55-29-129,71 10-516,-71-10 516,87 0-258,-87 0 129,96-14-129,-96 14 0,92-6-774,-92 6-258,75-8-2322,-75 8-1677,0 0-129,51-16-387</inkml:trace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47.96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41 13932,'18'-26'5289,"-18"26"-258,8-16 0,-8 16-4128,5 7-516,-3 8-387,-2-15-258,0 0-645,12 84-2580,-12-84-1161,9 65-516,-9-65 258,0 0-1032</inkml:trace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48.127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-1-20 10707,'11'-17'5418,"-11"17"-258,0 0-129,0 0-2322,0 0-2193,0 0-387,0 0-1548,-7 74-2967,7-74-387,-7 65-129,7-65-774</inkml:trace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48.58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123 0 12513,'0'0'5418,"-30"74"258,3-19-645,16-3-3870,-15 23-1032,8 9 129,9 4-903,4-5-387,21-1-3096,6-16-1419,-22-66-774,76 83 258</inkml:trace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49.230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81 1010 5547,'0'0'5805,"52"54"-645,-52-54-129,0 0-1290,0 0-2451,0 0-258,0 0-387,0 0-516,0 0 129,0 0 258,2-70-387,-9 13-129,-7-10-129,-2-19 129,-3-9-258,0-3 774,-1-3-903,6 3 516,0 15-258,7 8-129,6 7 0,1 17-129,6 11 258,9 5-258,4 14 258,5 7-129,5 9 258,6 5 516,3 10-387,1 4 387,3 9-258,-3 5 387,-3 1-258,-11 2 129,-8 7-129,-14 1-258,-9 2 258,-20 1-129,26-42-129,-87 90-387,33-49 0,-1 1-516,-5-1-903,60-41-2580,-80 55-516,80-55-516,0 0-258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49.69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71 35 7998,'30'-28'5160,"-9"21"-129,-1 6-129,-20 1-1290,0 0-2322,62 31-129,-62-31-516,36 56-129,-36-56-387,13 85 258,-13-85-129,-16 96 129,-5-44-903,-16 11-1032,5-2-2967,-18-8-903,50-53-258,-97 76-516</inkml:trace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50.52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-5 41 15480,'1'-17'5160,"15"4"0,3 8-258,-4 0-4257,10 5-129,4 2-129,7-1-129,3 9 1,2-8-259,0 5 0,-4-2 0,-4 6 0,-4-5 0,-9-1 0,-6 8 0,-14-13 0,6 28 0,-14-13 0,8-15 0,-52 45 0,52-45 0,-74 46 0,74-46 0,-84 41 0,84-41 0,-68 22 0,68-22-388,0 0-902,-60 40-2580,60-40-1290,0 0 258,0 0-387,0 0-516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46:31.421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50B5C15-1070-48FE-AD9D-B857B2A26559}" emma:medium="tactile" emma:mode="ink">
          <msink:context xmlns:msink="http://schemas.microsoft.com/ink/2010/main" type="inkDrawing" rotatedBoundingBox="5652,6849 6747,9317 6519,9418 5425,6950" semanticType="callout" shapeName="Other">
            <msink:sourceLink direction="from" ref="{472589CF-0B35-4193-A003-B6BD0B101730}"/>
            <msink:sourceLink direction="to" ref="{AC8CBE92-7AA3-418F-9039-11A946B2557A}"/>
          </msink:context>
        </emma:interpretation>
      </emma:emma>
    </inkml:annotationXML>
    <inkml:trace contextRef="#ctx0" brushRef="#br0">-1 0 774,'0'0'5031,"0"0"0,0 0-129,0 0-1935,0 0-1161,0 22-387,-2-6-516,5 12-387,1 2 0,6 10 0,-4-3 0,4 12-129,-2-4-129,0 6 0,1-5-129,-1 5 0,1-5 0,0 3 0,3-1 0,-1-4 0,5-2 0,1-1-129,1-2 129,2 3-129,-2-1 258,3 0-258,-2 0 0,-1 3 0,-2 2 0,-5-3 129,5 1-129,-3 3 0,-1-4 0,3 3 129,-4-2-129,4-2 0,2 0 0,-2 2 0,3-1 0,-1-1 0,5 2 129,-5-1-129,1-1 0,1 0 129,1 1-129,-1 0 129,-1-1-129,-1-1 129,3-4-258,-3 3 258,0-2-129,1-3 129,0-5-129,-2 1 0,0 2 0,0-2 129,0 0-129,-1-4 0,1 0 0,-4 3 129,0-3-129,1 4 129,1-5-129,2-3 129,-1-1 0,4-3-129,0-2 129,3-1 0,0-3-129,5-1 0,-2-2 129,0 0-129,0-2 129,-1 1-387,-2-4 258,-3 2-258,-4-2 258,-15-5-129,18 5 129,-18-5-129,0 0-129,0-10-1806,0 10-2709,0-21-387,-7 7-645,-5-3-258</inkml:trace>
    <inkml:trace contextRef="#ctx0" brushRef="#br0" timeOffset="-1310.4023">953 2215 903,'0'0'4773,"0"0"0,0 0 0,-14-14-2064,14 24-387,-15-10-645,12 17-645,3-17-129,-12 24-129,12-24-258,-7 24 0,7-24-258,0 17-129,0-17 0,0 0 0,0 0-129,4 15 129,-4-15 0,0 0 0,0 0 0,0 0-129,0 0 129,0 0-258,0-10-387,-4-14-1935,4 10-2322,0-1-387,0-2-387,3-6-387</inkml:trace>
  </inkml:traceGroup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50.893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-18 160 14061,'0'-58'5676,"0"58"-387,0 0 0,0 0-4257,47-44-129,-47 44-386,0 0-517,84-10 0,-84 10 0,79-14 0,-79 14 0,82-23-259,-82 23-1676,86-8-2193,-86 8-645,66-3-258,-66 3-516,56-4 0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51.251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25 21 15480,'8'-22'5160,"-8"22"0,-7 6-129,7 10-3741,-11 7-644,11-23-646,-14 81 0,14-81 0,-4 87 0,4-87 0,21 78 0,-21-78 0,62 31 0,-62-31 0,82-21 0,-37-6 0,0-5 0,-7-10 0,-10-3 0,-10 10 0,-8-4 0,-10 12 0,-9 0 0,-15 13-775,10 13-3353,-16 1-1161,8-5-129,0 5-516,22 0-387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0T09:05:51.364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0 15609,'86'53'4386,"-29"7"-3870,-57-60-129,0 0-4773,0 0-774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1T00:29:57.865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context xml:id="ctx1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96.78027" units="1/in"/>
          <inkml:channelProperty channel="Y" name="resolution" value="5041.07666" units="1/in"/>
          <inkml:channelProperty channel="F" name="resolution" value="0" units="1/dev"/>
        </inkml:channelProperties>
      </inkml:inkSource>
      <inkml:timestamp xml:id="ts1" timeString="2013-10-11T00:29:58.366"/>
    </inkml:context>
  </inkml:definitions>
  <inkml:traceGroup>
    <inkml:annotationXML>
      <emma:emma xmlns:emma="http://www.w3.org/2003/04/emma" version="1.0">
        <emma:interpretation id="{9BCBA103-A257-47D6-95D7-6D03FE20FF73}" emma:medium="tactile" emma:mode="ink">
          <msink:context xmlns:msink="http://schemas.microsoft.com/ink/2010/main" type="writingRegion" rotatedBoundingBox="708,877 23980,-762 24749,10147 1477,11787"/>
        </emma:interpretation>
      </emma:emma>
    </inkml:annotationXML>
    <inkml:traceGroup>
      <inkml:annotationXML>
        <emma:emma xmlns:emma="http://www.w3.org/2003/04/emma" version="1.0">
          <emma:interpretation id="{1F71BBEC-97D8-473E-A022-95B09A20C1D6}" emma:medium="tactile" emma:mode="ink">
            <msink:context xmlns:msink="http://schemas.microsoft.com/ink/2010/main" type="paragraph" rotatedBoundingBox="750,746 7755,785 7740,3462 734,34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6DFB7F-900E-4947-A2CE-D1487A9DE494}" emma:medium="tactile" emma:mode="ink">
              <msink:context xmlns:msink="http://schemas.microsoft.com/ink/2010/main" type="line" rotatedBoundingBox="750,746 7755,785 7750,1708 744,1668"/>
            </emma:interpretation>
          </emma:emma>
        </inkml:annotationXML>
        <inkml:traceGroup>
          <inkml:annotationXML>
            <emma:emma xmlns:emma="http://www.w3.org/2003/04/emma" version="1.0">
              <emma:interpretation id="{54BC29B8-E577-4E6C-B309-028FAD690887}" emma:medium="tactile" emma:mode="ink">
                <msink:context xmlns:msink="http://schemas.microsoft.com/ink/2010/main" type="inkWord" rotatedBoundingBox="749,873 796,874 792,1464 746,1463"/>
              </emma:interpretation>
              <emma:one-of disjunction-type="recognition" id="oneOf0">
                <emma:interpretation id="interp0" emma:lang="zh-CN" emma:confidence="0">
                  <emma:literal>1</emma:literal>
                </emma:interpretation>
                <emma:interpretation id="interp1" emma:lang="zh-CN" emma:confidence="0">
                  <emma:literal>l</emma:literal>
                </emma:interpretation>
                <emma:interpretation id="interp2" emma:lang="zh-CN" emma:confidence="0">
                  <emma:literal>|</emma:literal>
                </emma:interpretation>
                <emma:interpretation id="interp3" emma:lang="zh-CN" emma:confidence="0">
                  <emma:literal>丨</emma:literal>
                </emma:interpretation>
                <emma:interpretation id="interp4" emma:lang="zh-CN" emma:confidence="0">
                  <emma:literal>Ⅰ</emma:literal>
                </emma:interpretation>
              </emma:one-of>
            </emma:emma>
          </inkml:annotationXML>
          <inkml:trace contextRef="#ctx0" brushRef="#br0">25 4 6837,'-2'-14'5160,"2"14"-258,-1 23-516,-8 5-2451,9 6-516,0 10-774,0 16 0,-2-5-387,2 2 129,0 2-258,0-4 0,0-14-129,0 3 0,0 0-258,0-25-387,10 5-1032,-10-24-2451,0 0-516,19 3-645,-3-3-129</inkml:trace>
        </inkml:traceGroup>
        <inkml:traceGroup>
          <inkml:annotationXML>
            <emma:emma xmlns:emma="http://www.w3.org/2003/04/emma" version="1.0">
              <emma:interpretation id="{48CC56ED-57D6-4CEA-8BA2-0A4873ADD055}" emma:medium="tactile" emma:mode="ink">
                <msink:context xmlns:msink="http://schemas.microsoft.com/ink/2010/main" type="inkWord" rotatedBoundingBox="1040,1163 1300,1165 1299,1421 1038,1420"/>
              </emma:interpretation>
              <emma:one-of disjunction-type="recognition" id="oneOf1">
                <emma:interpretation id="interp5" emma:lang="zh-CN" emma:confidence="0">
                  <emma:literal>0</emma:literal>
                </emma:interpretation>
                <emma:interpretation id="interp6" emma:lang="zh-CN" emma:confidence="0">
                  <emma:literal>。</emma:literal>
                </emma:interpretation>
                <emma:interpretation id="interp7" emma:lang="zh-CN" emma:confidence="0">
                  <emma:literal>O</emma:literal>
                </emma:interpretation>
                <emma:interpretation id="interp8" emma:lang="zh-CN" emma:confidence="0">
                  <emma:literal>o</emma:literal>
                </emma:interpretation>
                <emma:interpretation id="interp9" emma:lang="zh-CN" emma:confidence="0">
                  <emma:literal>匕</emma:literal>
                </emma:interpretation>
              </emma:one-of>
            </emma:emma>
          </inkml:annotationXML>
          <inkml:trace contextRef="#ctx0" brushRef="#br0" timeOffset="374.5475">310 280 5805,'0'0'5160,"0"0"-258,-6 11-387,6 25-2580,-1-13-903,1 11-516,0-11-129,7 16-387,6-6 0,4-12-129,7 1-258,2-16 129,6 3-129,0-13 0,4-6 129,-11-13 0,0 5 0,-10-13 258,-7 3 0,-8 4 129,-9-2 129,-10 8 129,-8 0-129,1 13 0,-7 0 0,3 2-258,4 3-645,-6 0-3096,14 0-774,7 3-516,11-3-129</inkml:trace>
        </inkml:traceGroup>
        <inkml:traceGroup>
          <inkml:annotationXML>
            <emma:emma xmlns:emma="http://www.w3.org/2003/04/emma" version="1.0">
              <emma:interpretation id="{11EF93F2-4DB6-4F17-A16A-8B182FA383D5}" emma:medium="tactile" emma:mode="ink">
                <msink:context xmlns:msink="http://schemas.microsoft.com/ink/2010/main" type="inkWord" rotatedBoundingBox="1849,853 2358,856 2353,1676 1844,1673"/>
              </emma:interpretation>
              <emma:one-of disjunction-type="recognition" id="oneOf2">
                <emma:interpretation id="interp10" emma:lang="zh-CN" emma:confidence="0">
                  <emma:literal>月</emma:literal>
                </emma:interpretation>
                <emma:interpretation id="interp11" emma:lang="zh-CN" emma:confidence="0">
                  <emma:literal>日</emma:literal>
                </emma:interpretation>
                <emma:interpretation id="interp12" emma:lang="zh-CN" emma:confidence="0">
                  <emma:literal>目</emma:literal>
                </emma:interpretation>
                <emma:interpretation id="interp13" emma:lang="zh-CN" emma:confidence="0">
                  <emma:literal>同</emma:literal>
                </emma:interpretation>
                <emma:interpretation id="interp14" emma:lang="zh-CN" emma:confidence="0">
                  <emma:literal>母</emma:literal>
                </emma:interpretation>
              </emma:one-of>
            </emma:emma>
          </inkml:annotationXML>
          <inkml:trace contextRef="#ctx0" brushRef="#br0" timeOffset="1427.1811">1265 532 5031,'-87'-102'4773,"57"82"-129,8-1-1161,22 21-1677,-16-18-774,16 18-387,7 8-387,9-3 0,5 5-258,4 3-258,8-2 0,0-9-129,6 11-129,-8-10-129,2 12 129,-14-10 0,0 5-129,-19-10 387,0 0 129,0 27 387,-16-20 387,-2 8 129,-12-8 129,11 12 0,-11-11 258,13 10-258,-5-16-258,11 14 0,11-16-387,0 0-258,0 12-645,7-12-129,25 10-1161,-9-13-1935,19 3-903,8-1-516,4 1 129</inkml:trace>
          <inkml:trace contextRef="#ctx0" brushRef="#br0" timeOffset="812.6031">1199 102 6063,'-4'-27'5289,"4"27"-129,-2 10-516,-6 15-2709,8 25-903,0 6-258,0 6-258,1 0-516,2 2-129,1 3-387,0-14-129,6 9-129,-9-26-645,16 3-1290,-17-39-1161,9 24-1032,-9-24-387,11-12 774</inkml:trace>
          <inkml:trace contextRef="#ctx0" brushRef="#br0" timeOffset="1093.6388">1227 316 1419,'-19'-144'4257,"11"90"129,8 10-258,0 12-2193,0-8-516,13 27-774,-1 0-129,6 9-258,3 3-129,2 1 0,4 0 129,1 13 129,-3 3 0,4 13 129,-7 8 0,7 12 129,-8 5-258,4 16 129,-7-5-258,3 2 0,-2 10-258,-4-7 0,0-6-258,-4-12 0,1 0-129,-8-21-516,5 10-258,-13-24-2064,-5-4-1419,-8-9-387,-9-5 258</inkml:trace>
        </inkml:traceGroup>
        <inkml:traceGroup>
          <inkml:annotationXML>
            <emma:emma xmlns:emma="http://www.w3.org/2003/04/emma" version="1.0">
              <emma:interpretation id="{F153B94A-CECB-4813-9674-09B4FDFCD805}" emma:medium="tactile" emma:mode="ink">
                <msink:context xmlns:msink="http://schemas.microsoft.com/ink/2010/main" type="inkWord" rotatedBoundingBox="2890,1158 2973,1159 2970,1652 2887,1651"/>
              </emma:interpretation>
              <emma:one-of disjunction-type="recognition" id="oneOf3">
                <emma:interpretation id="interp15" emma:lang="zh-CN" emma:confidence="0">
                  <emma:literal>1</emma:literal>
                </emma:interpretation>
                <emma:interpretation id="interp16" emma:lang="zh-CN" emma:confidence="0">
                  <emma:literal>丨</emma:literal>
                </emma:interpretation>
                <emma:interpretation id="interp17" emma:lang="zh-CN" emma:confidence="0">
                  <emma:literal>Ⅰ</emma:literal>
                </emma:interpretation>
                <emma:interpretation id="interp18" emma:lang="zh-CN" emma:confidence="0">
                  <emma:literal>l</emma:literal>
                </emma:interpretation>
                <emma:interpretation id="interp19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3010.3822">2171 296 3096,'0'0'3741,"-9"-21"129,9 29-387,0-8-516,0 0-645,-9 0-645,12 23-258,-3-5-516,1 13 0,2 0-258,3 8-258,0 15-129,3-7 0,-3 7-129,2-9 0,-1-3-258,-1-8 258,1-1-258,-4-10-258,5-12-258,-8-11-645,0 0-2193,0 0-1548,8-10-129,-8-3-645</inkml:trace>
        </inkml:traceGroup>
        <inkml:traceGroup>
          <inkml:annotationXML>
            <emma:emma xmlns:emma="http://www.w3.org/2003/04/emma" version="1.0">
              <emma:interpretation id="{EFEC00F8-892F-4321-9AC0-76A5F72FDF15}" emma:medium="tactile" emma:mode="ink">
                <msink:context xmlns:msink="http://schemas.microsoft.com/ink/2010/main" type="inkWord" rotatedBoundingBox="3389,1194 3441,1195 3438,1582 3387,1581"/>
              </emma:interpretation>
              <emma:one-of disjunction-type="recognition" id="oneOf4">
                <emma:interpretation id="interp20" emma:lang="zh-CN" emma:confidence="0">
                  <emma:literal>1</emma:literal>
                </emma:interpretation>
                <emma:interpretation id="interp21" emma:lang="zh-CN" emma:confidence="0">
                  <emma:literal>丨</emma:literal>
                </emma:interpretation>
                <emma:interpretation id="interp22" emma:lang="zh-CN" emma:confidence="0">
                  <emma:literal>Ⅰ</emma:literal>
                </emma:interpretation>
                <emma:interpretation id="interp23" emma:lang="zh-CN" emma:confidence="0">
                  <emma:literal>l</emma:literal>
                </emma:interpretation>
                <emma:interpretation id="interp24" emma:lang="zh-CN" emma:confidence="0">
                  <emma:literal>!</emma:literal>
                </emma:interpretation>
              </emma:one-of>
            </emma:emma>
          </inkml:annotationXML>
          <inkml:trace contextRef="#ctx0" brushRef="#br0" timeOffset="4029.0116">2664 311 5934,'0'0'5289,"-2"8"-258,2-8-1677,0 18-1032,0-18-774,-4 26-387,1-5-516,3 10-129,-3-3-387,3 16 129,0-13-129,0 6-129,0-3-129,0-3 0,4 1-258,-4-32-516,15 35-2451,-15-35-1548,14 11-387,-7-19-387,3-5 130</inkml:trace>
        </inkml:traceGroup>
        <inkml:traceGroup>
          <inkml:annotationXML>
            <emma:emma xmlns:emma="http://www.w3.org/2003/04/emma" version="1.0">
              <emma:interpretation id="{3DFAC734-3C3F-418E-86AC-36784F0C5550}" emma:medium="tactile" emma:mode="ink">
                <msink:context xmlns:msink="http://schemas.microsoft.com/ink/2010/main" type="inkWord" rotatedBoundingBox="3955,875 4335,877 4331,1533 3951,1531"/>
              </emma:interpretation>
              <emma:one-of disjunction-type="recognition" id="oneOf5">
                <emma:interpretation id="interp25" emma:lang="zh-CN" emma:confidence="0">
                  <emma:literal>日</emma:literal>
                </emma:interpretation>
                <emma:interpretation id="interp26" emma:lang="zh-CN" emma:confidence="0">
                  <emma:literal>目</emma:literal>
                </emma:interpretation>
                <emma:interpretation id="interp27" emma:lang="zh-CN" emma:confidence="0">
                  <emma:literal>曰</emma:literal>
                </emma:interpretation>
                <emma:interpretation id="interp28" emma:lang="zh-CN" emma:confidence="0">
                  <emma:literal>囝</emma:literal>
                </emma:interpretation>
                <emma:interpretation id="interp29" emma:lang="zh-CN" emma:confidence="0">
                  <emma:literal>母</emma:literal>
                </emma:interpretation>
              </emma:one-of>
            </emma:emma>
          </inkml:annotationXML>
          <inkml:trace contextRef="#ctx0" brushRef="#br0" timeOffset="4782.1072">3226 149 6837,'-5'-12'5418,"5"12"-129,0 0-387,0 30-3225,-4-5-645,4 14-387,0 3-258,0 2-129,3 7-129,2 3-129,0-10 0,0 5-129,2-10-129,-3-4-258,5 1-129,-8-25-258,9 1 0,-10-12-258,10-7-129,-12-35-387,5 11 0,-10-24 0,7 0 645,-7-9 516,0-1 516,-1 6 129,-3-1 387,11 17 516,-5-6 387,7 21-129,-2-7-258,17 21-258,-6-1-258,10 4 0,-4-4 0,9 9-129,-8 6 0,9-2 0,-6 2 0,3 7 0,-3 12-129,1 7 387,-3 10-387,-3 21 0,-2-4 0,-1 6 0,-4-2-258,-2 0 0,-1-5-129,-4-9-129,0 8-129,-2-31-258,4 14-516,-4-34-1161,-2 34-1935,2-34-1032,-17 16 0,6-16 0</inkml:trace>
          <inkml:trace contextRef="#ctx0" brushRef="#br0" timeOffset="5182.6581">3343 407 6450,'-53'-44'5289,"31"31"-129,5-5-903,17 18-2580,-15 0-903,15 0-129,7 3-258,12-3-258,3 5-129,3 2-129,7 1-129,-1-8 258,2 11-129,-3-6-129,-6 8 129,-5-8 0,-5 11-129,-14-16 0,5 22 129,-8 0 0,-9-5 0,-4 7 129,-6-8 129,-5 6 0,-2-8 129,3 4 129,-6-7 129,8-2 129,-2-9-258,11 1 129,2 5-258,13-6 129,0 0-258,0 0 0,12 5 0,8 0-129,3-4-129,3 8 129,4-5-258,1-5-387,11 9-903,-13-15-2967,14-4-516,-4 0-387,9 11-258</inkml:trace>
        </inkml:traceGroup>
        <inkml:traceGroup>
          <inkml:annotationXML>
            <emma:emma xmlns:emma="http://www.w3.org/2003/04/emma" version="1.0">
              <emma:interpretation id="{A1F80029-F269-47B0-84E7-D4885EAD6F67}" emma:medium="tactile" emma:mode="ink">
                <msink:context xmlns:msink="http://schemas.microsoft.com/ink/2010/main" type="inkWord" rotatedBoundingBox="4743,1533 4787,1533 4786,1558 4742,1558"/>
              </emma:interpretation>
              <emma:one-of disjunction-type="recognition" id="oneOf6">
                <emma:interpretation id="interp30" emma:lang="zh-CN" emma:confidence="0">
                  <emma:literal>、</emma:literal>
                </emma:interpretation>
                <emma:interpretation id="interp31" emma:lang="zh-CN" emma:confidence="0">
                  <emma:literal>.</emma:literal>
                </emma:interpretation>
                <emma:interpretation id="interp32" emma:lang="zh-CN" emma:confidence="0">
                  <emma:literal>丶</emma:literal>
                </emma:interpretation>
                <emma:interpretation id="interp33" emma:lang="zh-CN" emma:confidence="0">
                  <emma:literal>·</emma:literal>
                </emma:interpretation>
                <emma:interpretation id="interp34" emma:lang="zh-CN" emma:confidence="0">
                  <emma:literal>‵</emma:literal>
                </emma:interpretation>
              </emma:one-of>
            </emma:emma>
          </inkml:annotationXML>
          <inkml:trace contextRef="#ctx0" brushRef="#br0" timeOffset="5279.1703">4006 649 516,'44'25'0,"-44"-25"0,0 0 0</inkml:trace>
        </inkml:traceGroup>
        <inkml:traceGroup>
          <inkml:annotationXML>
            <emma:emma xmlns:emma="http://www.w3.org/2003/04/emma" version="1.0">
              <emma:interpretation id="{45C11EBB-0A59-4AC3-B2CB-4F856092CB75}" emma:medium="tactile" emma:mode="ink">
                <msink:context xmlns:msink="http://schemas.microsoft.com/ink/2010/main" type="inkWord" rotatedBoundingBox="5655,925 6031,927 6027,1642 5651,1640"/>
              </emma:interpretation>
              <emma:one-of disjunction-type="recognition" id="oneOf7">
                <emma:interpretation id="interp35" emma:lang="zh-CN" emma:confidence="0">
                  <emma:literal>日</emma:literal>
                </emma:interpretation>
                <emma:interpretation id="interp36" emma:lang="zh-CN" emma:confidence="0">
                  <emma:literal>囝</emma:literal>
                </emma:interpretation>
                <emma:interpretation id="interp37" emma:lang="zh-CN" emma:confidence="0">
                  <emma:literal>曰</emma:literal>
                </emma:interpretation>
                <emma:interpretation id="interp38" emma:lang="zh-CN" emma:confidence="0">
                  <emma:literal>目</emma:literal>
                </emma:interpretation>
                <emma:interpretation id="interp39" emma:lang="zh-CN" emma:confidence="0">
                  <emma:literal>且</emma:literal>
                </emma:interpretation>
              </emma:one-of>
            </emma:emma>
          </inkml:annotationXML>
          <inkml:trace contextRef="#ctx0" brushRef="#br0" timeOffset="10753.3654">4926 224 3870,'0'-13'5289,"0"-5"0,0 18-387,-7-11-1935,11 24-1290,-9 5-387,5 3-387,0 10-387,0 13-129,0 2-129,0 1-129,4 10 0,-2 7-129,2-9-129,-2-2 0,4-12-258,-3-8 0,4-1-258,-7-12 0,0-20-258,0 0 129,20-20 0,-20-17 0,2-3 0,-2-21 387,0-6 129,-3 1 258,-3-3 258,4 7 0,-4-6 129,6 17 0,-1 4 129,5 15-258,1 0 258,9 9-258,0 7 129,4 6 0,2-4 0,3 14 0,-3 0 0,3 6 0,-2 12 0,1 9-129,-3-2-129,0 5 129,-5 15-129,4-2 129,-5 7-258,-2 1 0,2-2 0,-3-5 0,1 6-129,-2-14-129,0-5-129,-7-7-387,7 0-516,-9-24-1161,0 0-1806,0 0-903,-15-5 0,-3-10 387,6 2 2451</inkml:trace>
          <inkml:trace contextRef="#ctx0" brushRef="#br0" timeOffset="11102.4098">5185 498 2193,'-65'-55'4257,"34"24"1290,0 5-516,6 19-903,-5-9-1677,30 16-903,-22-3-774,20 11-387,2-8-129,4 16-258,11-11 0,6 0-129,5 0-129,2-2 0,3 10 0,-2-8-129,0 11 0,-9-9-129,-2 11 129,-18-18 0,9 19 129,-14-2 129,-13-3 258,-5 3 129,-8-12 129,0 17 387,-8-11-129,7 15 0,-3-18 0,11 7-129,0-12 0,13 8-258,1 1 0,10-12-258,6 21-129,8-19-129,9 6-387,1-8-387,15 18-903,-10-26-1806,15 8-1290,-1-8-387,5 8-258</inkml:trace>
        </inkml:traceGroup>
        <inkml:traceGroup>
          <inkml:annotationXML>
            <emma:emma xmlns:emma="http://www.w3.org/2003/04/emma" version="1.0">
              <emma:interpretation id="{7B8DCC33-9E2E-4829-9F7B-7915F3FFC8C3}" emma:medium="tactile" emma:mode="ink">
                <msink:context xmlns:msink="http://schemas.microsoft.com/ink/2010/main" type="inkWord" rotatedBoundingBox="6486,778 7317,783 7312,1706 6481,1701"/>
              </emma:interpretation>
              <emma:one-of disjunction-type="recognition" id="oneOf8">
                <emma:interpretation id="interp40" emma:lang="zh-CN" emma:confidence="0">
                  <emma:literal>志</emma:literal>
                </emma:interpretation>
                <emma:interpretation id="interp41" emma:lang="zh-CN" emma:confidence="0">
                  <emma:literal>忑</emma:literal>
                </emma:interpretation>
                <emma:interpretation id="interp42" emma:lang="zh-CN" emma:confidence="0">
                  <emma:literal>芯</emma:literal>
                </emma:interpretation>
                <emma:interpretation id="interp43" emma:lang="zh-CN" emma:confidence="0">
                  <emma:literal>忐</emma:literal>
                </emma:interpretation>
                <emma:interpretation id="interp44" emma:lang="zh-CN" emma:confidence="0">
                  <emma:literal>态</emma:literal>
                </emma:interpretation>
              </emma:one-of>
            </emma:emma>
          </inkml:annotationXML>
          <inkml:trace contextRef="#ctx0" brushRef="#br0" timeOffset="12080.534">5755 498 6966,'-6'16'5547,"4"-3"-258,2 7-258,-1-5-1935,1 17-2580,1-5-129,5 3-258,1 1-516,-4-10-258,12 15-1032,-15-21-2322,6 5-774,-6-20-774,18 10 0</inkml:trace>
          <inkml:trace contextRef="#ctx0" brushRef="#br0" timeOffset="11493.4594">5889 28 8643,'-4'-16'5547,"4"-3"-258,0 19-516,0 0-3096,20 0-903,-1 2-129,8 2-387,2-4-129,7 0 0,3 0-387,-5-4-258,6 4-129,-13-15-774,10 9-1161,-25-6-1806,1 8-774,-13 4-258,3-12-129</inkml:trace>
          <inkml:trace contextRef="#ctx0" brushRef="#br0" timeOffset="12370.0708">5901 600 5547,'0'0'5418,"0"0"-645,13 22-258,-12-10-2451,13 8-1419,-4 4-258,6 2-129,4 1-258,5-8 129,3-1 0,3-2 129,1-4 0,1 3-258,0-7 387,1-7-258,-2-4-129,-2-8 0,0-3-258,-4-7 0,1 0 0,-8-5 0,2 5-387,-14-20-387,9 18-2451,-16 4-1419,-4 5 0,-10 7-645</inkml:trace>
          <inkml:trace contextRef="#ctx0" brushRef="#br0" timeOffset="11822.0012">6150-103 6708,'-36'0'5160,"19"0"-129,4 8-1032,-9-2-1419,20 18-1032,-14-6-774,13-2-258,-3 5-387,1 4 0,5-1-258,-1 6 0,1-4 0,0-8 0,6 2-129,-4 2 129,1-3-129,-2-6 258,-1-13 0,0 23 0,0-7 129,0-16 129,-5 18-129,5-18 0,-4 13 0,4-13 129,0 0-258,6 13 129,6-13-129,5 5 0,3-7-129,5-4 0,0 1-129,0-3-387,6 8-774,-16-13-2322,5 13-1161,-8-2-387,-12 2-387</inkml:trace>
          <inkml:trace contextRef="#ctx0" brushRef="#br0" timeOffset="12585.598">6093 569 4644,'0'0'5547,"0"0"-258,0 0-258,0 0-2064,13 21-2064,-13-21 0,18 17-645,-6 1-387,-12-18-1032,31 18-2580,-19-9-1161,2-2-387,-2-7-387</inkml:trace>
          <inkml:trace contextRef="#ctx0" brushRef="#br0" timeOffset="12799.6253">6331 505 4902,'24'-15'5418,"-7"15"129,0-5-645,0 20-1806,-17-15-1677,40 14-516,-19-12-387,4 14-258,-3-2-258,-4-14-516,5 14-2451,-11-14-2064,-12 0-258,10 9-516,-10-9-129</inkml:trace>
        </inkml:traceGroup>
        <inkml:traceGroup>
          <inkml:annotationXML>
            <emma:emma xmlns:emma="http://www.w3.org/2003/04/emma" version="1.0">
              <emma:interpretation id="{05F11CBE-8AAC-4F79-AAE6-62E91B07A0CC}" emma:medium="tactile" emma:mode="ink">
                <msink:context xmlns:msink="http://schemas.microsoft.com/ink/2010/main" type="inkWord" rotatedBoundingBox="7698,1607 7751,1607 7751,1629 7697,1628"/>
              </emma:interpretation>
              <emma:one-of disjunction-type="recognition" id="oneOf9">
                <emma:interpretation id="interp45" emma:lang="zh-CN" emma:confidence="0">
                  <emma:literal>、</emma:literal>
                </emma:interpretation>
                <emma:interpretation id="interp46" emma:lang="zh-CN" emma:confidence="0">
                  <emma:literal>.</emma:literal>
                </emma:interpretation>
                <emma:interpretation id="interp47" emma:lang="zh-CN" emma:confidence="0">
                  <emma:literal>,</emma:literal>
                </emma:interpretation>
                <emma:interpretation id="interp48" emma:lang="zh-CN" emma:confidence="0">
                  <emma:literal>·</emma:literal>
                </emma:interpretation>
                <emma:interpretation id="interp49" emma:lang="zh-CN" emma:confidence="0">
                  <emma:literal>丶</emma:literal>
                </emma:interpretation>
              </emma:one-of>
            </emma:emma>
          </inkml:annotationXML>
          <inkml:trace contextRef="#ctx0" brushRef="#br0" timeOffset="12946.1439">6961 723 9030,'46'11'1032,"-39"0"-1032,-7-11 0,0 0-5676</inkml:trace>
        </inkml:traceGroup>
      </inkml:traceGroup>
      <inkml:traceGroup>
        <inkml:annotationXML>
          <emma:emma xmlns:emma="http://www.w3.org/2003/04/emma" version="1.0">
            <emma:interpretation id="{A22D6A83-86CE-49F0-ACD7-2C23CA38DBC3}" emma:medium="tactile" emma:mode="ink">
              <msink:context xmlns:msink="http://schemas.microsoft.com/ink/2010/main" type="line" rotatedBoundingBox="3355,2468 5944,2410 5966,3399 3377,3457"/>
            </emma:interpretation>
          </emma:emma>
        </inkml:annotationXML>
        <inkml:traceGroup>
          <inkml:annotationXML>
            <emma:emma xmlns:emma="http://www.w3.org/2003/04/emma" version="1.0">
              <emma:interpretation id="{741585AE-5F95-4A72-B7BC-A0B6016BAC5F}" emma:medium="tactile" emma:mode="ink">
                <msink:context xmlns:msink="http://schemas.microsoft.com/ink/2010/main" type="inkWord" rotatedBoundingBox="3355,2497 4209,2477 4231,3438 3377,3457"/>
              </emma:interpretation>
              <emma:one-of disjunction-type="recognition" id="oneOf10">
                <emma:interpretation id="interp50" emma:lang="zh-CN" emma:confidence="0">
                  <emma:literal>问</emma:literal>
                </emma:interpretation>
                <emma:interpretation id="interp51" emma:lang="zh-CN" emma:confidence="0">
                  <emma:literal>同</emma:literal>
                </emma:interpretation>
                <emma:interpretation id="interp52" emma:lang="zh-CN" emma:confidence="0">
                  <emma:literal>间</emma:literal>
                </emma:interpretation>
                <emma:interpretation id="interp53" emma:lang="zh-CN" emma:confidence="0">
                  <emma:literal>句</emma:literal>
                </emma:interpretation>
                <emma:interpretation id="interp54" emma:lang="zh-CN" emma:confidence="0">
                  <emma:literal>闰</emma:literal>
                </emma:interpretation>
              </emma:one-of>
            </emma:emma>
          </inkml:annotationXML>
          <inkml:trace contextRef="#ctx0" brushRef="#br0" timeOffset="19749.5078">2626 1932 9546,'0'0'5676,"0"0"-774,0 0 129,7 1-3354,-7-1-1290,16 0-387,-1 0-258,-1-5-516,14 7-1419,-17-2-2064,13 0-774,-6 0-258,-2 5-258</inkml:trace>
          <inkml:trace contextRef="#ctx0" brushRef="#br0" timeOffset="19898.0267">2802 2033 5676,'-14'70'5031,"11"-32"-258,-5 4-258,-3-9-2322,11 14-1161,-1-13-516,1 4-258,0-4-516,0-11-774,6 5-1935,-2-14-1548,-4-14-516,0 0-258,0 0 388</inkml:trace>
          <inkml:trace contextRef="#ctx0" brushRef="#br0" timeOffset="20405.5911">2923 1728 1806,'64'-48'4257,"-33"29"516,5 7-387,2 7-2193,-12-12-774,14 11-387,-11-8-129,7 13-129,-10-6 0,5 7-129,-9 0-258,5 3 0,-7 2 0,1 4-129,-6 2 129,2 5 0,-5-4-129,1 3 0,-4 3 129,1 5 0,-3 0-129,0 7 129,-1 0-129,0 5 0,-2 4 0,-1 6-129,-1 0 129,-1 5-129,-1 0 0,0 6-129,0-1 129,0-2-129,0-2 129,-1-2-129,-1-6 0,-1-5 129,-2-5-129,0-5 129,-4-4-129,-2-5 129,-5-1-129,0-4-129,-4-3 129,-3-7-129,-3 0-129,-6-7-129,2-6-258,-12-18-516,15 9-1548,-15-18-2193,9 0-387,-1-6-258,6 1-129</inkml:trace>
          <inkml:trace contextRef="#ctx0" brushRef="#br0" timeOffset="20962.6619">3008 2158 6708,'1'-25'5031,"0"13"-258,-1 12-387,17-7-2709,-13-6-774,11 13-387,-2-6 129,4 6-387,-1-2 129,4 2-258,-4 1 0,3 7 129,-6 2-129,-4 4-129,-4 1 0,-5 3 0,0 1 0,-11 3 0,-3 3-129,-2-3 129,-5-5 129,-1-2 129,-4-5 0,6 2 258,-4-8-129,6 4 129,-1-8-129,5 0 0,3 0-129,11 0-129,0 0-129,0 0-129,0 0 0,22-9-129,6 5-258,-1-12-645,22 16-1290,-12-10-2451,14 4-258,-2-5-516,6 6 129</inkml:trace>
          <inkml:trace contextRef="#ctx0" brushRef="#br0" timeOffset="20588.6144">2984 2072 7353,'0'0'5160,"1"7"0,1 8-387,5 14-2967,-7-13-774,0 10-645,0 2-516,0-10-1032,8 11-2193,-7-9-1548,1-6-129,-2-14-387,0 0 0</inkml:trace>
        </inkml:traceGroup>
        <inkml:traceGroup>
          <inkml:annotationXML>
            <emma:emma xmlns:emma="http://www.w3.org/2003/04/emma" version="1.0">
              <emma:interpretation id="{0DA0D98C-733A-4B40-AE62-0D5C0A8C2394}" emma:medium="tactile" emma:mode="ink">
                <msink:context xmlns:msink="http://schemas.microsoft.com/ink/2010/main" type="inkWord" rotatedBoundingBox="4474,2443 5719,2415 5740,3339 4495,3367"/>
              </emma:interpretation>
              <emma:one-of disjunction-type="recognition" id="oneOf11">
                <emma:interpretation id="interp55" emma:lang="zh-CN" emma:confidence="0">
                  <emma:literal>题</emma:literal>
                </emma:interpretation>
                <emma:interpretation id="interp56" emma:lang="zh-CN" emma:confidence="0">
                  <emma:literal>韪</emma:literal>
                </emma:interpretation>
                <emma:interpretation id="interp57" emma:lang="zh-CN" emma:confidence="0">
                  <emma:literal>超</emma:literal>
                </emma:interpretation>
                <emma:interpretation id="interp58" emma:lang="zh-CN" emma:confidence="0">
                  <emma:literal>題</emma:literal>
                </emma:interpretation>
                <emma:interpretation id="interp59" emma:lang="zh-CN" emma:confidence="0">
                  <emma:literal>趟</emma:literal>
                </emma:interpretation>
              </emma:one-of>
            </emma:emma>
          </inkml:annotationXML>
          <inkml:trace contextRef="#ctx0" brushRef="#br0" timeOffset="22518.3593">3749 2076 4257,'0'0'4644,"0"0"-129,11-1-129,-1-11-2709,20 10-774,-1-13-129,12 9 0,1-7-258,9 2-129,-1 0-129,0 2-258,-4 0-129,-9 1-258,0 8-129,-13-7-645,0 9-258,-24-2-258,20 2-129,-20-2 129,0 0 258,0 0 516,-7 9 645,7-9 645,-20 7 774,14 6 129,-11-12 258,11 12 129,-10-9-387,11 13-258,-8-7-387,6 7-258,-2 0-129,2 5 0,0-2-258,1 4 258,1-4-258,-1 3 129,0-5-129,1-3 0,2-2 0,3-13 0,-5 14 0,5-14 0,0 0 129,11 3-129,-11-3 129,26-4 0,-9-4-129,2-1 0,0 0-129,-1-3-129,1 7-387,-7-11-903,4 9-2322,-16 7-774,9-16 0,-9 16-387</inkml:trace>
          <inkml:trace contextRef="#ctx0" brushRef="#br0" timeOffset="21324.7078">3947 1669 9546,'0'0'5289,"0"0"0,0 10-258,2 9-4128,-2-4-516,0 9-129,-2-1-387,-4-7-516,6 15-1161,-4-19-2322,4-1-774,0-11-387,0 0-387</inkml:trace>
          <inkml:trace contextRef="#ctx0" brushRef="#br0" timeOffset="21896.2804">3950 1746 1806,'0'0'4257,"0"0"129,0 0-645,21-7-1806,-5 6-1806,6 1-258,-2 0 0,2 0-129,-3 0-129,-1 4 129,-18-4-129,18 14 258,-18-14 258,0 19 387,-5-6 129,-12-3 258,7 6 0,-13-9 258,13 7-258,-11-9-129,21-5-387,-22 15-129,22-15-387,0 0-387,0 0-516,0 11-903,0-11-1290,14-3-1548,1 1 129,-1-3 0</inkml:trace>
          <inkml:trace contextRef="#ctx0" brushRef="#br0" timeOffset="21566.2385">3952 1718 2451,'0'-53'4902,"0"34"-258,0 0 129,0 19-1677,0-30-1548,0 30-516,12-23-258,3 16-258,-3-1 0,5 6 129,1-2-258,2 5 0,-3 3 0,3 8-129,-9 6 0,1 8 0,-5-2 129,-2 6-387,-3 4 0,-2-4-387,0 10-1032,-12-13-3483,6 0 0,-4-8-516,4-3-387</inkml:trace>
          <inkml:trace contextRef="#ctx0" brushRef="#br0" timeOffset="22986.4189">3759 2343 5676,'3'-17'5547,"11"13"-258,10 4-387,2 0-2064,23 9-1290,-5-2-516,17 12-129,-1-4-387,11 7-129,-1-6-129,8-1 0,0-4-258,-1-4 0,7-4-258,0-3-129,4-5-387,-10-16-645,11 14-2580,-23-14-1290,-9 3-258,-16-3-258</inkml:trace>
          <inkml:trace contextRef="#ctx0" brushRef="#br0" timeOffset="22739.8876">3928 2126 7998,'-21'10'5418,"15"8"-129,-4 0-516,6 19-2322,-8-8-1677,7 7-387,-3 0-387,-3-3-387,8 11-1419,-10-13-3225,9-2 0,-6-9-387,6-5-387</inkml:trace>
          <inkml:trace contextRef="#ctx0" brushRef="#br0" timeOffset="23441.9767">4265 1641 6837,'0'0'5547,"18"0"-387,6 2 0,-2-2-3612,18 2-516,-3-2-258,11 5-258,-3-3-258,-1 1-129,-3 1 0,-3-2-129,-9 0 0,-3 2 0,-9 3 0,-4-2 0,-13-5 129,7 22-129,-7-22 129,-5 23-129,-6-9 258,-6 3-129,-2-3 129,-4 8-129,-3-5 129,-2 1-129,-4-1 0,-1 1-129,-1 0-129,1-2-129,4 3-387,-4-13-387,16 18-1677,-9-18-2193,15 3-516,11-9 129,-13 0-516</inkml:trace>
          <inkml:trace contextRef="#ctx0" brushRef="#br0" timeOffset="23604.9974">4344 1913 2967,'15'-9'5289,"-15"9"-129,11 6-387,-11-6-1548,11 34-1161,-11-17-645,1 15-516,-1 2-645,0 0-387,1 3-516,-1-15-2064,0 9-2064,0-12-258,4 1-387,-2-8-258</inkml:trace>
          <inkml:trace contextRef="#ctx0" brushRef="#br0" timeOffset="24032.0516">4513 2072 7611,'-3'-11'5289,"3"11"-129,-11 19-387,-5-6-2709,10 13-1290,-9 0-258,1 4-387,1 1-387,-2-8-387,8 13-1806,-8-19-2451,7-3-129,8-14-387,-13 5-258</inkml:trace>
          <inkml:trace contextRef="#ctx0" brushRef="#br0" timeOffset="24220.0755">4387 2204 9288,'12'-6'5160,"3"6"0,-15 0-1548,29 13-1677,-29-13-1032,25 14-258,-9-9-258,2 4-129,-1-1-258,-4 0-129,0 0-258,-13-8-774,24 11-2838,-24-11-903,14 12-516,-14-12-258</inkml:trace>
          <inkml:trace contextRef="#ctx0" brushRef="#br0" timeOffset="23828.0257">4411 2090 4644,'9'-45'4773,"-2"24"-129,7 0-129,8 10-2967,-10-10-387,12 17 129,-8-5-387,10 9 0,-12 3 129,4 15-387,-8 0-258,-1 12-129,-7 2-129,-2-2-387,3 6-645,-8-15-1677,4 5-2322,-7-9-129,1-2-516,7-15-129</inkml:trace>
        </inkml:traceGroup>
        <inkml:traceGroup>
          <inkml:annotationXML>
            <emma:emma xmlns:emma="http://www.w3.org/2003/04/emma" version="1.0">
              <emma:interpretation id="{C707699E-E392-4ADA-BD0F-72090EA8C704}" emma:medium="tactile" emma:mode="ink">
                <msink:context xmlns:msink="http://schemas.microsoft.com/ink/2010/main" type="inkWord" rotatedBoundingBox="5755,2815 5953,2811 5962,3221 5765,3226"/>
              </emma:interpretation>
              <emma:one-of disjunction-type="recognition" id="oneOf12">
                <emma:interpretation id="interp60" emma:lang="zh-CN" emma:confidence="0">
                  <emma:literal>大</emma:literal>
                </emma:interpretation>
                <emma:interpretation id="interp61" emma:lang="zh-CN" emma:confidence="0">
                  <emma:literal>÷</emma:literal>
                </emma:interpretation>
                <emma:interpretation id="interp62" emma:lang="zh-CN" emma:confidence="0">
                  <emma:literal>∵</emma:literal>
                </emma:interpretation>
                <emma:interpretation id="interp63" emma:lang="zh-CN" emma:confidence="0">
                  <emma:literal>i</emma:literal>
                </emma:interpretation>
                <emma:interpretation id="interp64" emma:lang="zh-CN" emma:confidence="0">
                  <emma:literal>‵</emma:literal>
                </emma:interpretation>
              </emma:one-of>
            </emma:emma>
          </inkml:annotationXML>
          <inkml:trace contextRef="#ctx0" brushRef="#br0" timeOffset="24392.5974">5098 2232 11223,'36'28'5547,"-36"-28"-1032,20 19-1548,-20-19-7353,0 0-387,12-2-903,-12 2-258</inkml:trace>
          <inkml:trace contextRef="#ctx0" brushRef="#br0" timeOffset="194724.7269">5042 1931 1677,'-11'5'3354,"11"-5"0,-12 2-2322,12-2-258,0 0 0,0 0-258,0 0 387,0 0 0,0 0 129,0 0 0,0 0-258,0 0 0,0 0-258,7 0-387,-7 0 0,0 0-129,15 1 0,-15-1 0,14 2 0,-14-2 0,15 4 0,-15-4 0,13 1-129,-13-1-129,0 0-516,0 0-1548,0 0-1806,0 0-258,0 0-129</inkml:trace>
          <inkml:trace contextRef="#ctx0" brushRef="#br0" timeOffset="195749.357">5125 2333 1419,'-13'-5'2967,"13"5"-1677,0 0-129,0 0-387,-11-6 0,11 6-258,0 0-129,0 0 129,0 0-129,0 0 129,0 0-129,0 0 0,9 0 129,-9 0 0,0 0 0,16 4-129,-16-4 0,14 5-258,-14-5 0,14 5 0,-14-5 258,0 0 129,15 3 0,-15-3-129,0 0 258,0 0-129,0 0-129,-3-8 0,3 8-258,0 0 0,-9-18-129,9 18 0,-5-18 0,5 18 0,-3-14-129,3 14 129,0 0-129,0 0 0,0 0-129,0 0 129,0 0 0,0 0-129,9 0 129,-9 0-129,17 1-774,0-6-2838,5 4-387,-12-20-258</inkml:trace>
        </inkml:traceGroup>
      </inkml:traceGroup>
    </inkml:traceGroup>
    <inkml:traceGroup>
      <inkml:annotationXML>
        <emma:emma xmlns:emma="http://www.w3.org/2003/04/emma" version="1.0">
          <emma:interpretation id="{99F69B90-C912-4FAE-8A68-D67B4686C07B}" emma:medium="tactile" emma:mode="ink">
            <msink:context xmlns:msink="http://schemas.microsoft.com/ink/2010/main" type="paragraph" rotatedBoundingBox="1605,4182 17890,3375 17965,4901 1680,57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88EA28-1D21-4384-8669-470FED42F362}" emma:medium="tactile" emma:mode="ink">
              <msink:context xmlns:msink="http://schemas.microsoft.com/ink/2010/main" type="inkBullet" rotatedBoundingBox="1619,4458 2532,4412 2536,4499 1623,4544"/>
            </emma:interpretation>
            <emma:one-of disjunction-type="recognition" id="oneOf13">
              <emma:interpretation id="interp65" emma:lang="zh-CN" emma:confidence="0">
                <emma:literal>一</emma:literal>
              </emma:interpretation>
              <emma:interpretation id="interp66" emma:lang="zh-CN" emma:confidence="0">
                <emma:literal>-</emma:literal>
              </emma:interpretation>
              <emma:interpretation id="interp67" emma:lang="zh-CN" emma:confidence="0">
                <emma:literal>_</emma:literal>
              </emma:interpretation>
              <emma:interpretation id="interp68" emma:lang="zh-CN" emma:confidence="0">
                <emma:literal>「</emma:literal>
              </emma:interpretation>
              <emma:interpretation id="interp69" emma:lang="zh-CN" emma:confidence="0">
                <emma:literal>‐</emma:literal>
              </emma:interpretation>
            </emma:one-of>
          </emma:emma>
        </inkml:annotationXML>
        <inkml:trace contextRef="#ctx0" brushRef="#br0" timeOffset="25246.7059">882 3574 8127,'18'4'5160,"-7"3"-516,3-1 0,16 10-2967,-9-15-774,10 8-387,1-4-387,3 1 0,-2-1 0,4 0-129,-1-2 0,3-2 0,-2-1 0,2-3 0,3-8 0,1-2 0,4 0 129,0-4 0,-2-1 0,1 10 129,-6-2 0,1 8 129,-6 1 0,-4 1-129,-8 3 129,-1 4-129,-5 1-258,-17-8-387,19 14-903,-19-14-3483,0 0-387,0 0-129,6 18-774</inkml:trace>
      </inkml:traceGroup>
      <inkml:traceGroup>
        <inkml:annotationXML>
          <emma:emma xmlns:emma="http://www.w3.org/2003/04/emma" version="1.0">
            <emma:interpretation id="{B67943D4-9884-4015-9545-9548BC489ECC}" emma:medium="tactile" emma:mode="ink">
              <msink:context xmlns:msink="http://schemas.microsoft.com/ink/2010/main" type="line" rotatedBoundingBox="2737,4126 17890,3375 17965,4901 2813,5651"/>
            </emma:interpretation>
          </emma:emma>
        </inkml:annotationXML>
        <inkml:traceGroup>
          <inkml:annotationXML>
            <emma:emma xmlns:emma="http://www.w3.org/2003/04/emma" version="1.0">
              <emma:interpretation id="{1E079813-EAAF-4EA8-A151-DD8CAABCBABE}" emma:medium="tactile" emma:mode="ink">
                <msink:context xmlns:msink="http://schemas.microsoft.com/ink/2010/main" type="inkWord" rotatedBoundingBox="2759,4556 2842,4551 2850,4713 2766,4717"/>
              </emma:interpretation>
              <emma:one-of disjunction-type="recognition" id="oneOf14">
                <emma:interpretation id="interp70" emma:lang="zh-CN" emma:confidence="0">
                  <emma:literal>、</emma:literal>
                </emma:interpretation>
                <emma:interpretation id="interp71" emma:lang="zh-CN" emma:confidence="0">
                  <emma:literal>.</emma:literal>
                </emma:interpretation>
                <emma:interpretation id="interp72" emma:lang="zh-CN" emma:confidence="0">
                  <emma:literal>·</emma:literal>
                </emma:interpretation>
                <emma:interpretation id="interp73" emma:lang="zh-CN" emma:confidence="0">
                  <emma:literal>丶</emma:literal>
                </emma:interpretation>
                <emma:interpretation id="interp74" emma:lang="zh-CN" emma:confidence="0">
                  <emma:literal>‵</emma:literal>
                </emma:interpretation>
              </emma:one-of>
            </emma:emma>
          </inkml:annotationXML>
          <inkml:trace contextRef="#ctx0" brushRef="#br0" timeOffset="25411.7268">2022 3672 12771,'37'49'5805,"-18"-23"-516,-11-6 0,3 3-4128,-7-9-774,-4-14-387,12 25-1161,-12-25-3612,-5-9-645,0-13-387,5-1-387</inkml:trace>
        </inkml:traceGroup>
        <inkml:traceGroup>
          <inkml:annotationXML>
            <emma:emma xmlns:emma="http://www.w3.org/2003/04/emma" version="1.0">
              <emma:interpretation id="{445F45AB-6B57-4675-A24D-7B32468BEAB9}" emma:medium="tactile" emma:mode="ink">
                <msink:context xmlns:msink="http://schemas.microsoft.com/ink/2010/main" type="inkWord" rotatedBoundingBox="3703,4120 4298,4090 4341,4956 3746,4986"/>
              </emma:interpretation>
              <emma:one-of disjunction-type="recognition" id="oneOf15">
                <emma:interpretation id="interp75" emma:lang="zh-CN" emma:confidence="0">
                  <emma:literal>B</emma:literal>
                </emma:interpretation>
                <emma:interpretation id="interp76" emma:lang="zh-CN" emma:confidence="0">
                  <emma:literal>乃</emma:literal>
                </emma:interpretation>
                <emma:interpretation id="interp77" emma:lang="zh-CN" emma:confidence="0">
                  <emma:literal>》</emma:literal>
                </emma:interpretation>
                <emma:interpretation id="interp78" emma:lang="zh-CN" emma:confidence="0">
                  <emma:literal>纾</emma:literal>
                </emma:interpretation>
                <emma:interpretation id="interp79" emma:lang="zh-CN" emma:confidence="0">
                  <emma:literal>吕</emma:literal>
                </emma:interpretation>
              </emma:one-of>
            </emma:emma>
          </inkml:annotationXML>
          <inkml:trace contextRef="#ctx0" brushRef="#br0" timeOffset="123289.6558">3073 3274 903,'-9'-18'4386,"7"6"516,2 12-387,11-2-1806,-11 2-774,25-6-774,-9-1-516,12 7 129,-2 0-387,6 3-129,-4 4 0,4 5 0,-6 2-258,0 5 129,-5 2 0,-4 3 0,-7 1 0,-3 5 129,-7-3 258,-2 5 0,-15-3-129,-5 4 129,-12-2 0,-1 2-129,-3-5 0,0 1-129,-1-6-129,9-3 0,3-7-129,9-3 0,18-10-129,0 0 129,0 0-129,14-3 0,10-7-129,9-2 129,6-2 0,5 1 0,3 0 129,4 4-129,1 4 129,-3 5-129,-1 0 129,-6 9 0,-7 5 0,-12 7 0,-10 6 129,-7 7 0,-10 3 0,-19 12 129,-12 0-129,-8 2 129,-11-3 0,-3-3 0,-3-6-129,0-9 0,1-9 0,6-12-129,9-8-129,5-1-129,14-2-387,2-18-774,23 20-2967,0-22-516,12 9-516,12-5-387</inkml:trace>
          <inkml:trace contextRef="#ctx0" brushRef="#br0">3085 3280 2580,'-3'-16'5031,"3"16"258,-7-13-387,7 13-2193,0 0-516,0 0-903,0 0-129,-4 9-387,0 7-129,4 11-258,0 6 258,3 15-387,-2 8 129,4 11-129,0 6 0,-1 4-129,2-1 0,-1-6-129,1-5-387,-2-13 0,4-7-129,-7-18-258,8 1-258,-9-28-774,0 0-1548,0 0-1548,7-27-258</inkml:trace>
        </inkml:traceGroup>
        <inkml:traceGroup>
          <inkml:annotationXML>
            <emma:emma xmlns:emma="http://www.w3.org/2003/04/emma" version="1.0">
              <emma:interpretation id="{2B02662C-F6D4-473F-864A-35FC51DD81F7}" emma:medium="tactile" emma:mode="ink">
                <msink:context xmlns:msink="http://schemas.microsoft.com/ink/2010/main" type="inkWord" rotatedBoundingBox="4445,4589 4698,4576 4711,4848 4459,4861"/>
              </emma:interpretation>
              <emma:one-of disjunction-type="recognition" id="oneOf16">
                <emma:interpretation id="interp80" emma:lang="zh-CN" emma:confidence="0">
                  <emma:literal>o</emma:literal>
                </emma:interpretation>
                <emma:interpretation id="interp81" emma:lang="zh-CN" emma:confidence="0">
                  <emma:literal>。</emma:literal>
                </emma:interpretation>
                <emma:interpretation id="interp82" emma:lang="zh-CN" emma:confidence="0">
                  <emma:literal>0</emma:literal>
                </emma:interpretation>
                <emma:interpretation id="interp83" emma:lang="zh-CN" emma:confidence="0">
                  <emma:literal>〇</emma:literal>
                </emma:interpretation>
                <emma:interpretation id="interp8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123821.2233">3784 3702 6966,'-13'0'5289,"-3"17"-129,8 6-516,-8-3-2451,13 17-1032,-6-3-645,9 5-258,0-4-258,7-6 0,8-5-129,6-13-129,9-8-129,2-10 0,5-7 0,-8-12-129,2-3 129,-8-6 129,-5 2 258,-14 4-129,-5 1 387,-12 9-129,-10 2 258,-2 12-129,-9 0 129,4 5-129,0 2-258,3 2-258,12 8-1032,-1-11-2322,16-1-1032,0 0-387,24 0-258</inkml:trace>
        </inkml:traceGroup>
        <inkml:traceGroup>
          <inkml:annotationXML>
            <emma:emma xmlns:emma="http://www.w3.org/2003/04/emma" version="1.0">
              <emma:interpretation id="{B3A5892C-0336-461C-8E0F-FE382C3B1374}" emma:medium="tactile" emma:mode="ink">
                <msink:context xmlns:msink="http://schemas.microsoft.com/ink/2010/main" type="inkWord" rotatedBoundingBox="4855,4515 5161,4500 5178,4836 4872,4851"/>
              </emma:interpretation>
              <emma:one-of disjunction-type="recognition" id="oneOf17">
                <emma:interpretation id="interp85" emma:lang="zh-CN" emma:confidence="0">
                  <emma:literal>r</emma:literal>
                </emma:interpretation>
                <emma:interpretation id="interp86" emma:lang="zh-CN" emma:confidence="0">
                  <emma:literal>n</emma:literal>
                </emma:interpretation>
                <emma:interpretation id="interp87" emma:lang="zh-CN" emma:confidence="0">
                  <emma:literal>口</emma:literal>
                </emma:interpretation>
                <emma:interpretation id="interp88" emma:lang="zh-CN" emma:confidence="0">
                  <emma:literal>卜</emma:literal>
                </emma:interpretation>
                <emma:interpretation id="interp89" emma:lang="zh-CN" emma:confidence="0">
                  <emma:literal>ⅴ</emma:literal>
                </emma:interpretation>
              </emma:one-of>
            </emma:emma>
          </inkml:annotationXML>
          <inkml:trace contextRef="#ctx0" brushRef="#br0" timeOffset="124336.2887">4132 3648 7998,'-7'-17'5031,"7"26"-387,0 7-774,2 16-2451,-2-5-645,0 12-258,0 0-129,3 3-129,-1-3-129,3-6 0,1-6-129,-1-8 0,-1-5 0,-4-14-129,0 0 258,0 0-258,2-15 129,-2-4 0,-2-6 0,-2-5 0,1-1 0,3-1 0,0-3 0,7 5 0,5-1 129,4 5-129,4 3 129,2 6 0,1 2 0,1 6-129,-2 6 0,-1 0-258,1 3-387,-10 0-1677,10 0-2322,-2 4-129,-3 4-645,4-2 129</inkml:trace>
        </inkml:traceGroup>
        <inkml:traceGroup>
          <inkml:annotationXML>
            <emma:emma xmlns:emma="http://www.w3.org/2003/04/emma" version="1.0">
              <emma:interpretation id="{E5E8D213-EDDA-4350-ABE7-F7151A9F24F1}" emma:medium="tactile" emma:mode="ink">
                <msink:context xmlns:msink="http://schemas.microsoft.com/ink/2010/main" type="inkWord" rotatedBoundingBox="5247,4091 5709,4068 5754,4977 5292,5000"/>
              </emma:interpretation>
              <emma:one-of disjunction-type="recognition" id="oneOf18">
                <emma:interpretation id="interp90" emma:lang="zh-CN" emma:confidence="0">
                  <emma:literal>d</emma:literal>
                </emma:interpretation>
                <emma:interpretation id="interp91" emma:lang="zh-CN" emma:confidence="0">
                  <emma:literal>忄</emma:literal>
                </emma:interpretation>
                <emma:interpretation id="interp92" emma:lang="zh-CN" emma:confidence="0">
                  <emma:literal>4</emma:literal>
                </emma:interpretation>
                <emma:interpretation id="interp93" emma:lang="zh-CN" emma:confidence="0">
                  <emma:literal>凵</emma:literal>
                </emma:interpretation>
                <emma:interpretation id="interp94" emma:lang="zh-CN" emma:confidence="0">
                  <emma:literal>山</emma:literal>
                </emma:interpretation>
              </emma:one-of>
            </emma:emma>
          </inkml:annotationXML>
          <inkml:trace contextRef="#ctx0" brushRef="#br0" timeOffset="124849.8539">4810 3714 2580,'20'-12'4902,"-20"12"-258,0 0 0,17-7-2580,-21-6-645,4 13-258,-11-12-258,11 12-129,-28 0 0,12 2 0,-14 5-129,6 11 0,-10 0 0,4 7-129,-4 1-258,6 5 0,3 0-129,6 1 0,6 0-258,9-2 129,4-3-129,11-4-129,14-8 0,6-11 0,14-2-387,0-13-258,16 0-645,-14-27-1161,13 8-1806,-10-5-774,-6 2-129,-7 4 129</inkml:trace>
          <inkml:trace contextRef="#ctx0" brushRef="#br0" timeOffset="125173.395">4943 3251 6063,'-17'-53'5418,"13"42"-129,4 11-1161,-6 7-2064,-9 9-645,15 31-129,-13 7-387,11 18-387,-4 8-129,1 13 0,4 3-129,1-3-129,3-8 0,3-8-258,4-18-129,-2-9 0,5-13-258,-8-19 0,6 1-258,-11-19-516,14 7-1419,-14-7-2322,2-15-129,-1-5-258,4-2 0</inkml:trace>
        </inkml:traceGroup>
        <inkml:traceGroup>
          <inkml:annotationXML>
            <emma:emma xmlns:emma="http://www.w3.org/2003/04/emma" version="1.0">
              <emma:interpretation id="{EF00D4F7-2B96-4F77-91CD-ED22EB5EB9B7}" emma:medium="tactile" emma:mode="ink">
                <msink:context xmlns:msink="http://schemas.microsoft.com/ink/2010/main" type="inkWord" rotatedBoundingBox="5836,4427 6774,4381 6795,4797 5857,4844"/>
              </emma:interpretation>
              <emma:one-of disjunction-type="recognition" id="oneOf19">
                <emma:interpretation id="interp95" emma:lang="zh-CN" emma:confidence="0">
                  <emma:literal>切</emma:literal>
                </emma:interpretation>
                <emma:interpretation id="interp96" emma:lang="zh-CN" emma:confidence="0">
                  <emma:literal>加</emma:literal>
                </emma:interpretation>
                <emma:interpretation id="interp97" emma:lang="zh-CN" emma:confidence="0">
                  <emma:literal>比</emma:literal>
                </emma:interpretation>
                <emma:interpretation id="interp98" emma:lang="zh-CN" emma:confidence="0">
                  <emma:literal>圳</emma:literal>
                </emma:interpretation>
                <emma:interpretation id="interp99" emma:lang="zh-CN" emma:confidence="0">
                  <emma:literal>世</emma:literal>
                </emma:interpretation>
              </emma:one-of>
            </emma:emma>
          </inkml:annotationXML>
          <inkml:trace contextRef="#ctx0" brushRef="#br0" timeOffset="125960.995">5112 3788 903,'59'-21'4386,"-25"17"258,-5-2-258,2-5-1935,8 11-1032,-8-13-387,5 6-516,-8-6-129,2 1-258,-6-4 0,-5 2-129,-5-3 0,-7 2 0,-6-2 0,-1-1 0,-13 1 129,-5 1 0,-11 3 258,2 2 129,-11-2 516,6 13-258,-5 0 0,9 13 0,0 1 0,9 18-129,0-2-129,13 14-129,2 3-387,4-1 129,9 0-129,7-5 0,4-4 0,5-10-258,6-5 129,-2-13-129,4-4-129,-1-5 0,-1-3-129,-9-10-258,7 7-129,-12-17-129,9 10-645,-17-20-516,17 14-516,-13-20 129,12 11 258,-11-14 1032,8 9 645,-4-1 774,-4 0 1161,6 18 774,-13-10 516,12 23 0,-19-13 0,15 17-774,-15-1-516,14 13-258,-14-13-387,16 31-129,-10-8-258,5 7 0,-5 1-258,3 2 129,-5-2-129,2 1 0,-2-3 0,-1-6 0,-2-5 129,1-3-129,-2-15 0,0 0 0,0 0 0,0-23 0,0-3-129,2-5 129,2-3-129,4-2 129,5 1 0,0 2 0,4 4 0,2 7 0,2 4 129,0 5-129,0 3 129,-2 4-129,0 4 0,-2-2 0,-4 4 0,-13 0-129,20 7-516,-20-7-1806,0 0-2322,0 0-387,14 8-258,-14-8-387</inkml:trace>
        </inkml:traceGroup>
        <inkml:traceGroup>
          <inkml:annotationXML>
            <emma:emma xmlns:emma="http://www.w3.org/2003/04/emma" version="1.0">
              <emma:interpretation id="{82E4909A-DED3-41BE-963F-120207B057FA}" emma:medium="tactile" emma:mode="ink">
                <msink:context xmlns:msink="http://schemas.microsoft.com/ink/2010/main" type="inkWord" rotatedBoundingBox="6964,4773 7033,4770 7036,4830 6967,4833"/>
              </emma:interpretation>
              <emma:one-of disjunction-type="recognition" id="oneOf20">
                <emma:interpretation id="interp100" emma:lang="zh-CN" emma:confidence="0">
                  <emma:literal>。</emma:literal>
                </emma:interpretation>
                <emma:interpretation id="interp101" emma:lang="zh-CN" emma:confidence="0">
                  <emma:literal>·</emma:literal>
                </emma:interpretation>
                <emma:interpretation id="interp102" emma:lang="zh-CN" emma:confidence="0">
                  <emma:literal>.</emma:literal>
                </emma:interpretation>
                <emma:interpretation id="interp103" emma:lang="zh-CN" emma:confidence="0">
                  <emma:literal>0</emma:literal>
                </emma:interpretation>
                <emma:interpretation id="interp10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126435.5552">6229 3920 9159,'0'0'5676,"0"0"-516,4 13 0,-4-13-3483,0 0-1161,11 14-387,-11-14-129,18 1-258,-18-1 129,20-12-129,-12-1 129,-1-1 129,-7 14 0,0-19 129,0 19 0,-10-3 0,-2 5 0,-1 7-129,1-7-516,8 18-1419,4-20-3096,0 0-258,0 0-258,7-4-387</inkml:trace>
        </inkml:traceGroup>
        <inkml:traceGroup>
          <inkml:annotationXML>
            <emma:emma xmlns:emma="http://www.w3.org/2003/04/emma" version="1.0">
              <emma:interpretation id="{4D585A3C-3C99-4D37-B193-4A99615A9BB4}" emma:medium="tactile" emma:mode="ink">
                <msink:context xmlns:msink="http://schemas.microsoft.com/ink/2010/main" type="inkWord" rotatedBoundingBox="7438,4331 8294,4288 8315,4728 7459,4771"/>
              </emma:interpretation>
              <emma:one-of disjunction-type="recognition" id="oneOf21">
                <emma:interpretation id="interp105" emma:lang="zh-CN" emma:confidence="0">
                  <emma:literal>此</emma:literal>
                </emma:interpretation>
                <emma:interpretation id="interp106" emma:lang="zh-CN" emma:confidence="0">
                  <emma:literal>m</emma:literal>
                </emma:interpretation>
                <emma:interpretation id="interp107" emma:lang="zh-CN" emma:confidence="0">
                  <emma:literal>吼</emma:literal>
                </emma:interpretation>
                <emma:interpretation id="interp108" emma:lang="zh-CN" emma:confidence="0">
                  <emma:literal>饥</emma:literal>
                </emma:interpretation>
                <emma:interpretation id="interp109" emma:lang="zh-CN" emma:confidence="0">
                  <emma:literal>乩</emma:literal>
                </emma:interpretation>
              </emma:one-of>
            </emma:emma>
          </inkml:annotationXML>
          <inkml:trace contextRef="#ctx1" brushRef="#br0">7080 3522 0,'0'0'0,"0"0"0,0 0 0,0 0 0,0 0 0,0 0 0,0 0 0,0 0 0,0 0 0,0 0 0,0 0 0,0 0 0,0 0 0,0 0 0,0 0 0,0 0 0,0 0 0,0 0 0,0 0 0,0 0 0,0 0 0,0 0 0,0 0 0,0 0 0,0 0 0,0 0 0,0 0 0,0 0 0,0 0 0,0 0 0,0 0 0,0 0 0,0 0 0,0 0 0,0 0 0,0 0 0,0 0 0,0 0 0,0 0 0,0 0 0,0 0 0,0 0 0,0 0 0,0 0 0,0 0 0</inkml:trace>
          <inkml:trace contextRef="#ctx0" brushRef="#br0" timeOffset="127313.1667">6718 3549 6450,'3'-16'5805,"-3"16"-516,2 12-129,-1 20-2193,-2-9-2064,1 17-258,-1-1-387,1 9 0,0-5-258,0-3 129,0-7-129,0-7 0,4-8-129,-4-18 0,0 0 0,0 0 129,14-11-129,-7-19 129,2-4-129,1-8 0,4-2 129,2-10-129,2 2-258,2-2 258,2 10-129,0 11 129,-1 8 0,0 12 129,-3 12 129,-2 12 0,1 15 258,-3 13-129,-6 1 0,0 4 0,-2 3 129,-1-3-258,-1-8-129,-2-6 0,2-8 0,-3-8 0,-1-14-129,0 0 129,10-6-129,-5-16-129,3-4 129,2-7 0,2-5-129,2-6 0,3 1-129,3 0 129,2 5-129,0 6 258,0 4-129,0 8 258,0 11 0,-2 9 258,-5 4 258,4 17-129,-8 4 258,2 11-258,-3 2 129,1 6-129,-3 1 129,3 1-387,-1-3 0,2-8 0,-1-5-129,4-9 0,1-11-129,2-10 129,0-8-129,0-14 0,1-1 0,-5-7-258,4 4-258,-10-11-1161,14 20-2838,-12-4-645,2 11-387,-12 10-387</inkml:trace>
        </inkml:traceGroup>
        <inkml:traceGroup>
          <inkml:annotationXML>
            <emma:emma xmlns:emma="http://www.w3.org/2003/04/emma" version="1.0">
              <emma:interpretation id="{33720AE1-CAEF-4EE3-B24A-9DF51D17198F}" emma:medium="tactile" emma:mode="ink">
                <msink:context xmlns:msink="http://schemas.microsoft.com/ink/2010/main" type="inkWord" rotatedBoundingBox="8636,4667 8748,4662 8752,4743 8640,4748"/>
              </emma:interpretation>
              <emma:one-of disjunction-type="recognition" id="oneOf22">
                <emma:interpretation id="interp110" emma:lang="zh-CN" emma:confidence="0">
                  <emma:literal>、</emma:literal>
                </emma:interpretation>
                <emma:interpretation id="interp111" emma:lang="zh-CN" emma:confidence="0">
                  <emma:literal>.</emma:literal>
                </emma:interpretation>
                <emma:interpretation id="interp112" emma:lang="zh-CN" emma:confidence="0">
                  <emma:literal>·</emma:literal>
                </emma:interpretation>
                <emma:interpretation id="interp113" emma:lang="zh-CN" emma:confidence="0">
                  <emma:literal>丶</emma:literal>
                </emma:interpretation>
                <emma:interpretation id="interp114" emma:lang="zh-CN" emma:confidence="0">
                  <emma:literal>‵</emma:literal>
                </emma:interpretation>
              </emma:one-of>
            </emma:emma>
          </inkml:annotationXML>
          <inkml:trace contextRef="#ctx0" brushRef="#br0" timeOffset="127468.1864">7899 3784 10707,'54'40'5547,"-38"-23"-387,0-5-516,2-5-7353,-18-7-1935,10-7-774,-9-16-387</inkml:trace>
        </inkml:traceGroup>
        <inkml:traceGroup>
          <inkml:annotationXML>
            <emma:emma xmlns:emma="http://www.w3.org/2003/04/emma" version="1.0">
              <emma:interpretation id="{2BC6DD45-1FC9-46C9-9125-D66768ECFEEA}" emma:medium="tactile" emma:mode="ink">
                <msink:context xmlns:msink="http://schemas.microsoft.com/ink/2010/main" type="inkWord" rotatedBoundingBox="9567,3915 10174,3885 10215,4717 9609,4747"/>
              </emma:interpretation>
              <emma:one-of disjunction-type="recognition" id="oneOf23">
                <emma:interpretation id="interp115" emma:lang="zh-CN" emma:confidence="0">
                  <emma:literal>B</emma:literal>
                </emma:interpretation>
                <emma:interpretation id="interp116" emma:lang="zh-CN" emma:confidence="0">
                  <emma:literal>得</emma:literal>
                </emma:interpretation>
                <emma:interpretation id="interp117" emma:lang="zh-CN" emma:confidence="0">
                  <emma:literal>乃</emma:literal>
                </emma:interpretation>
                <emma:interpretation id="interp118" emma:lang="zh-CN" emma:confidence="0">
                  <emma:literal>吕</emma:literal>
                </emma:interpretation>
                <emma:interpretation id="interp119" emma:lang="zh-CN" emma:confidence="0">
                  <emma:literal>召</emma:literal>
                </emma:interpretation>
              </emma:one-of>
            </emma:emma>
          </inkml:annotationXML>
          <inkml:trace contextRef="#ctx0" brushRef="#br0" timeOffset="131381.1832">8911 3116 5676,'6'-34'5676,"-6"34"-129,0-18-387,4 26-2451,-4-8-1419,1 33-258,-1 3-258,6 21-129,-4 10-258,5 10 0,-1 8-258,1-2-129,2 0-129,-2-11-129,8-11-258,-7-20-129,12-7-387,-20-34-129,30 10-129,-29-28 129,7-7 0,-12-24 258,-9-4 258,-11-11 516,-5-8 129,1 5 387,-8-8 258,11 10 129,-4-1 0,17 16-129,1 0-129,11 15 0,6 2-258,10 4-129,9 9 0,5 13 0,6 0 0,5 7-129,2 4 129,-2 11 0,-1 4-129,-7 11 129,-5 1 0,-9 9 129,-15 3-129,-4 7 0,-19-2 129,-6 5 0,-7-6 0,-3-3-258,-2-8 258,5-7-129,6-10 129,4-5-258,8-6 0,14-8 0,0 0 0,12-7 0,15-1-129,6 0 129,6 1-129,8-2 129,7 1 0,1 3 0,4 1 0,-7 4 0,-8 3 129,-4 6 0,-12 2 129,-11 12 0,-17 4 0,-8 7 0,-26 6-129,-9 5 0,-10-4 0,-3-2-258,3-4-129,2-10-129,17-6-258,6-19-645,28 0-2064,7-22-1806,19-4-387,5-7-129,8-1-258</inkml:trace>
        </inkml:traceGroup>
        <inkml:traceGroup>
          <inkml:annotationXML>
            <emma:emma xmlns:emma="http://www.w3.org/2003/04/emma" version="1.0">
              <emma:interpretation id="{4A5D4B7B-29FF-4825-BB62-DC590D15805C}" emma:medium="tactile" emma:mode="ink">
                <msink:context xmlns:msink="http://schemas.microsoft.com/ink/2010/main" type="inkWord" rotatedBoundingBox="10241,4111 10341,4106 10367,4624 10267,4628"/>
              </emma:interpretation>
              <emma:one-of disjunction-type="recognition" id="oneOf24">
                <emma:interpretation id="interp120" emma:lang="zh-CN" emma:confidence="0">
                  <emma:literal>1</emma:literal>
                </emma:interpretation>
                <emma:interpretation id="interp121" emma:lang="zh-CN" emma:confidence="0">
                  <emma:literal>(</emma:literal>
                </emma:interpretation>
                <emma:interpretation id="interp122" emma:lang="zh-CN" emma:confidence="0">
                  <emma:literal>l</emma:literal>
                </emma:interpretation>
                <emma:interpretation id="interp123" emma:lang="zh-CN" emma:confidence="0">
                  <emma:literal>丨</emma:literal>
                </emma:interpretation>
                <emma:interpretation id="interp124" emma:lang="zh-CN" emma:confidence="0">
                  <emma:literal>!</emma:literal>
                </emma:interpretation>
              </emma:one-of>
            </emma:emma>
          </inkml:annotationXML>
          <inkml:trace contextRef="#ctx0" brushRef="#br0" timeOffset="131685.2219">9541 3246 7740,'-3'-20'5676,"3"20"-258,0 0-387,-9 19-2451,9 26-1677,-2 4-387,-1 8-129,2 2-258,1 2 0,0-6-129,1-8-258,10-3-129,-4-21-645,14 10-1419,-11-22-2451,10 0-387,-5-11-387,7 0-258</inkml:trace>
        </inkml:traceGroup>
        <inkml:traceGroup>
          <inkml:annotationXML>
            <emma:emma xmlns:emma="http://www.w3.org/2003/04/emma" version="1.0">
              <emma:interpretation id="{5EB9C385-EBEC-4A30-9B24-22674C5DF9BF}" emma:medium="tactile" emma:mode="ink">
                <msink:context xmlns:msink="http://schemas.microsoft.com/ink/2010/main" type="inkWord" rotatedBoundingBox="10536,4532 10711,4523 10718,4658 10542,4667"/>
              </emma:interpretation>
              <emma:one-of disjunction-type="recognition" id="oneOf25">
                <emma:interpretation id="interp125" emma:lang="zh-CN" emma:confidence="0">
                  <emma:literal>。</emma:literal>
                </emma:interpretation>
                <emma:interpretation id="interp126" emma:lang="zh-CN" emma:confidence="0">
                  <emma:literal>.</emma:literal>
                </emma:interpretation>
                <emma:interpretation id="interp127" emma:lang="zh-CN" emma:confidence="0">
                  <emma:literal>o</emma:literal>
                </emma:interpretation>
                <emma:interpretation id="interp128" emma:lang="zh-CN" emma:confidence="0">
                  <emma:literal>0</emma:literal>
                </emma:interpretation>
                <emma:interpretation id="interp129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131959.2567">9799 3648 7740,'10'37'5160,"-6"-14"-516,6 2 0,7-3-3741,-5-9-516,5-5-258,1-5-129,4-6 0,0-10-129,-4-5 129,-4-4 0,-3 4 258,-9-3 0,-2 8 0,-14-1 129,-2 8-129,-9 2 0,2 4-129,0 0-645,-1 0-1677,12 0-2580,12 0-129,0 0-387,0 0-129</inkml:trace>
        </inkml:traceGroup>
        <inkml:traceGroup>
          <inkml:annotationXML>
            <emma:emma xmlns:emma="http://www.w3.org/2003/04/emma" version="1.0">
              <emma:interpretation id="{C38E363A-35D8-417B-A69B-1A31CD980E88}" emma:medium="tactile" emma:mode="ink">
                <msink:context xmlns:msink="http://schemas.microsoft.com/ink/2010/main" type="inkWord" rotatedBoundingBox="10961,3988 11331,3970 11365,4641 10994,4660"/>
              </emma:interpretation>
              <emma:one-of disjunction-type="recognition" id="oneOf26">
                <emma:interpretation id="interp130" emma:lang="zh-CN" emma:confidence="0">
                  <emma:literal>上</emma:literal>
                </emma:interpretation>
                <emma:interpretation id="interp131" emma:lang="zh-CN" emma:confidence="0">
                  <emma:literal>6</emma:literal>
                </emma:interpretation>
                <emma:interpretation id="interp132" emma:lang="zh-CN" emma:confidence="0">
                  <emma:literal>b</emma:literal>
                </emma:interpretation>
                <emma:interpretation id="interp133" emma:lang="zh-CN" emma:confidence="0">
                  <emma:literal>匕</emma:literal>
                </emma:interpretation>
                <emma:interpretation id="interp134" emma:lang="zh-CN" emma:confidence="0">
                  <emma:literal>个</emma:literal>
                </emma:interpretation>
              </emma:one-of>
            </emma:emma>
          </inkml:annotationXML>
          <inkml:trace contextRef="#ctx0" brushRef="#br0" timeOffset="132581.3356">10234 3104 7224,'0'0'5547,"0"0"-516,5 24 129,-8 6-2967,5 26-1032,-2 0-258,0 13-258,1-2-258,6 1-129,1-7 0,-2-6-258,5-9 129,-2-9-129,1-8-129,1-5 129,-3-6-129,-3-7 129,-5-11 0,8 18-129,-8-18 129,0 0 0,0 0 0,0 0 0,0 0-129,0 0 129,13-14 0,-13 14 0,12-20 0,0 8 0,2-2 0,7-1 0,2 2 0,4-1 0,5 0 0,3-2 129,-5 1-129,-1 0 0,-5 6 0,-8-6 0,-7 1 0,-9 14 129,-9-24-129,-18 15 129,-7-2 0,-4 4-129,-6 1 129,-2 5-129,1-1 0,1 2-258,11 0 0,2 0-774,23 7-1548,-3-7-2451,11 0-258,16-16-258,9 6-387</inkml:trace>
        </inkml:traceGroup>
        <inkml:traceGroup>
          <inkml:annotationXML>
            <emma:emma xmlns:emma="http://www.w3.org/2003/04/emma" version="1.0">
              <emma:interpretation id="{4D4D6DAC-B77B-4012-98AD-3E1C90B73EE4}" emma:medium="tactile" emma:mode="ink">
                <msink:context xmlns:msink="http://schemas.microsoft.com/ink/2010/main" type="inkWord" rotatedBoundingBox="11910,3733 12532,3702 12584,4744 11962,4775"/>
              </emma:interpretation>
              <emma:one-of disjunction-type="recognition" id="oneOf27">
                <emma:interpretation id="interp135" emma:lang="zh-CN" emma:confidence="0">
                  <emma:literal>半</emma:literal>
                </emma:interpretation>
                <emma:interpretation id="interp136" emma:lang="zh-CN" emma:confidence="0">
                  <emma:literal>羊</emma:literal>
                </emma:interpretation>
                <emma:interpretation id="interp137" emma:lang="zh-CN" emma:confidence="0">
                  <emma:literal>丰</emma:literal>
                </emma:interpretation>
                <emma:interpretation id="interp138" emma:lang="zh-CN" emma:confidence="0">
                  <emma:literal>¥</emma:literal>
                </emma:interpretation>
                <emma:interpretation id="interp139" emma:lang="zh-CN" emma:confidence="0">
                  <emma:literal>平</emma:literal>
                </emma:interpretation>
              </emma:one-of>
            </emma:emma>
          </inkml:annotationXML>
          <inkml:trace contextRef="#ctx0" brushRef="#br0" timeOffset="136507.8341">11267 3408 8643,'-52'19'5289,"52"-19"-516,-12 8 0,25-2-3354,2-7-645,17-2-129,9-6-387,10-2 0,11 1-387,1-4 129,5 5-645,-9-5-387,8 14-1548,-17-6-2322,-7 2 129,-12 1-645,-7 0 0</inkml:trace>
          <inkml:trace contextRef="#ctx0" brushRef="#br0" timeOffset="136269.3039">11668 2838 11094,'0'-13'5160,"0"13"-258,-18 9-129,5 11-3999,-12 2-258,0 9-258,-5 3-258,-3 2 129,0 2-258,0-1 129,3-3 0,0-4 0,4-6 0,2-6 129,4-4 0,3-3 0,4-3 0,13-8 0,-14 9 129,14-9-129,0 0-129,0 0 129,6 0-129,14 0 0,2-5 0,8-5-129,8 3 0,3-5-387,11 10-516,-16-16-2193,11 12-1548,-9 4-516,-2 2-129,-12 0-258</inkml:trace>
          <inkml:trace contextRef="#ctx0" brushRef="#br0" timeOffset="135905.2577">11347 2928 12126,'10'-33'5547,"-10"33"-387,0 0-258,0 0-3999,15 19-774,-10 1 0,3 0-387,11 11-774,-12-12-3096,10 10-774,-2-10-387,1-3-387</inkml:trace>
          <inkml:trace contextRef="#ctx0" brushRef="#br0" timeOffset="136812.873">11461 2921 10707,'-3'-16'5289,"3"16"-129,-3 31-129,-8 6-3483,10 25-774,-8 11-129,9 15-387,-6 8 0,4 3-129,1-1-129,-2-8-129,1-7 0,2-16-129,5-11-129,-3-18-129,5-3-387,-7-35-774,7 23-2838,-7-23-516,4-8-387,-4-11-387</inkml:trace>
        </inkml:traceGroup>
        <inkml:traceGroup>
          <inkml:annotationXML>
            <emma:emma xmlns:emma="http://www.w3.org/2003/04/emma" version="1.0">
              <emma:interpretation id="{67CF01CF-78B1-4B39-9D2C-EB0E5311A07B}" emma:medium="tactile" emma:mode="ink">
                <msink:context xmlns:msink="http://schemas.microsoft.com/ink/2010/main" type="inkWord" rotatedBoundingBox="12776,3770 13449,3736 13486,4483 12813,4516"/>
              </emma:interpretation>
              <emma:one-of disjunction-type="recognition" id="oneOf28">
                <emma:interpretation id="interp140" emma:lang="zh-CN" emma:confidence="0">
                  <emma:literal>经</emma:literal>
                </emma:interpretation>
                <emma:interpretation id="interp141" emma:lang="zh-CN" emma:confidence="0">
                  <emma:literal>径</emma:literal>
                </emma:interpretation>
                <emma:interpretation id="interp142" emma:lang="zh-CN" emma:confidence="0">
                  <emma:literal>终</emma:literal>
                </emma:interpretation>
                <emma:interpretation id="interp143" emma:lang="zh-CN" emma:confidence="0">
                  <emma:literal>络</emma:literal>
                </emma:interpretation>
                <emma:interpretation id="interp144" emma:lang="zh-CN" emma:confidence="0">
                  <emma:literal>佟</emma:literal>
                </emma:interpretation>
              </emma:one-of>
            </emma:emma>
          </inkml:annotationXML>
          <inkml:trace contextRef="#ctx0" brushRef="#br0" timeOffset="137652.9797">12233 2998 7353,'17'-7'5547,"-1"2"-516,-16 5-129,0 0-1548,-11 25-2709,-10-4-129,-2 7-129,-3-2-258,4 2-129,-4-2-129,4-4 0,11 0-387,-3-9-129,14 3-258,0-16-645,9 12-258,-9-12-903,31 0-516,-17-7 0,15 7 129,-11-7 645,11 7 1419,-8 0 1290,-9 0 645,1 9 1290,-13-9 387,-3 32 516,-18-14-387,6 15-387,-19-9-1161,9 8-387,-6-3-258,7-5-387,2-2-129,7-6-387,7-2-129,8-14-516,0 0-258,0 0-129,9-4-387,-2-11 258,13 5 0,-10-5 516,10 6 516,-8 2 645,-12 7 903,25-5 516,-25 5 387,12 8-129,-12-8 0,1 36-387,-6-18 0,5 12-645,-3-4-387,1 3-258,0-1-387,1-9-258,2 5-774,-1-24-903,0 0-2064,15 10-387,-7-17-645,4-11 387</inkml:trace>
          <inkml:trace contextRef="#ctx0" brushRef="#br0" timeOffset="137937.0157">12335 2972 5547,'15'-64'4902,"-8"47"129,2 4-387,7 13-2193,-11-9-1161,20 9-129,-6-2-258,12 2-258,-7 0 0,9 0-258,-3 0-129,-3 4-129,-1 1 0,-10 7 129,-7 6-258,-8 7 129,-1 6-129,-14 6-129,-8 9-129,-15-4-129,2 14-903,-16-19-2322,11 3-1290,-3-11-258,6-7-387,4-13-129</inkml:trace>
          <inkml:trace contextRef="#ctx0" brushRef="#br0" timeOffset="138111.0378">12372 3185 7224,'67'-15'5031,"-32"15"-129,1 0-129,-13 0-3096,19 17-516,-14-8-516,2 6-516,-3 5-387,-8-9-774,10 12-1806,-13-6-1806,-6-4-258,-10-13-516,1 20 129</inkml:trace>
          <inkml:trace contextRef="#ctx0" brushRef="#br0" timeOffset="138534.0914">12476 3600 7740,'-39'8'5289,"27"-6"-387,1-2-1161,11 0-1548,0 0-645,9 4-774,-9-4-258,32 0-258,-4-3 0,5 1-258,2 0-129,-5-7-645,14 9-1161,-16 0-2838,2 0-258,-1 0-258,-2-1-516</inkml:trace>
          <inkml:trace contextRef="#ctx0" brushRef="#br0" timeOffset="138347.0678">12498 3403 8901,'-18'7'5289,"18"-7"-258,0 0-258,0 0-2838,11 0-1290,4 0-387,10 0 0,-4 0-129,5 0-129,2 2-129,-6-2-387,7 5-129,-17-5-516,10 15-903,-22-15-903,2 19-1161,-3-4-774,-10 3-645,-5 3 516</inkml:trace>
        </inkml:traceGroup>
        <inkml:traceGroup>
          <inkml:annotationXML>
            <emma:emma xmlns:emma="http://www.w3.org/2003/04/emma" version="1.0">
              <emma:interpretation id="{9A4DBDC5-FFA4-41D0-9220-A0A930C318F0}" emma:medium="tactile" emma:mode="ink">
                <msink:context xmlns:msink="http://schemas.microsoft.com/ink/2010/main" type="inkWord" rotatedBoundingBox="13795,3578 14873,3525 14915,4367 13836,4421"/>
              </emma:interpretation>
              <emma:one-of disjunction-type="recognition" id="oneOf29">
                <emma:interpretation id="interp145" emma:lang="zh-CN" emma:confidence="0">
                  <emma:literal>越</emma:literal>
                </emma:interpretation>
                <emma:interpretation id="interp146" emma:lang="zh-CN" emma:confidence="0">
                  <emma:literal>樾</emma:literal>
                </emma:interpretation>
                <emma:interpretation id="interp147" emma:lang="zh-CN" emma:confidence="0">
                  <emma:literal>趟</emma:literal>
                </emma:interpretation>
                <emma:interpretation id="interp148" emma:lang="zh-CN" emma:confidence="0">
                  <emma:literal>感</emma:literal>
                </emma:interpretation>
                <emma:interpretation id="interp149" emma:lang="zh-CN" emma:confidence="0">
                  <emma:literal>栽</emma:literal>
                </emma:interpretation>
              </emma:one-of>
            </emma:emma>
          </inkml:annotationXML>
          <inkml:trace contextRef="#ctx0" brushRef="#br0" timeOffset="139792.7513">13090 3339 7611,'63'-3'5418,"-22"3"-645,11 6 129,1-3-3354,19 12-516,-7-5-258,12 8-516,-3-4 129,9 1-387,-3 2 0,-6-5-258,-1 5 0,-9-14-774,8 15-1677,-15-16-1935,-13-2-645,-15-2 0,-14-11-258</inkml:trace>
          <inkml:trace contextRef="#ctx0" brushRef="#br0" timeOffset="139571.2232">13385 3187 4902,'-14'-3'5289,"-11"16"-387,11 5-387,-5 13-2451,-11-7-774,7 7-1032,-4 9-1806,-5-4-2580,-1-5-516,4-4-258,-2-10-387</inkml:trace>
          <inkml:trace contextRef="#ctx0" brushRef="#br0" timeOffset="138879.1354">13137 2924 9030,'36'-23'5289,"-14"13"-387,2 3-258,4-6-2967,7 8-1290,-4-2-387,-1-5-645,9 11-1419,-17-7-2322,1-3-645,-3-2-129,-9 0-387</inkml:trace>
          <inkml:trace contextRef="#ctx0" brushRef="#br0" timeOffset="139372.198">13377 2735 7353,'-24'-1'4902,"11"1"129,13 0-387,-26 0-2709,23 17-516,-7-2-645,3 14-258,0 2-129,0 9-129,4 0-129,-2 1-129,3 0 0,2-7 129,0-5-258,2-6 129,2-10 0,-4-13 0,0 0 0,21 9 0,-9-9 0,0-5-129,2-3 129,6-1 0,0 0 0,-1 0-129,2 0 0,-5 2 129,0 2 0,-16 5 0,21-1 129,-21 1-129,7 14 129,-6 3 0,-1 4 0,-7 5 0,-6 0-129,0 5 129,-1-3-129,2-2 129,0-4-129,3-5 0,1-3 0,8-14 0,0 14 0,0-14 0,20 0-129,-7-1-129,7-3-129,-1-7-258,5 8-258,-11-14-774,12 17-903,-20-10-1677,-5 10-774,13-6-516,-13 6 516</inkml:trace>
          <inkml:trace contextRef="#ctx0" brushRef="#br0" timeOffset="140237.3078">13666 3172 7482,'-17'63'5031,"11"-34"-258,4 3-774,-4-13-2193,6 6-1032,4-10-258,3 2-258,-7-17-258,20 12-258,-7-11 0,0-2-129,-1-5-516,-2-14-774,7 9-1290,-8-7-1677,-6-6 0,0-1-387</inkml:trace>
          <inkml:trace contextRef="#ctx0" brushRef="#br0" timeOffset="140018.7801">13698 2951 7740,'-33'-19'5418,"20"14"-387,13 5-258,-9-16-2580,9 16-1419,13 0-258,8 0-258,3 0-258,6 0-258,8 4-387,-10-5-903,14 5-1032,-20-4-1548,4 0-1032,-11 5 0,-15-5-516</inkml:trace>
          <inkml:trace contextRef="#ctx0" brushRef="#br0" timeOffset="140493.3403">13678 2844 8256,'0'-12'5547,"0"20"-516,7 14 0,16 19-2838,-11 1-1032,14 16-258,0 0-387,7 7 0,-1 0-387,8-5 0,-2-6 0,-2-7-258,-3-6-129,-3-17-387,-3 4-258,-27-28-1677,30 7-2451,-30-7-387,10-17-129,-10-6-258</inkml:trace>
          <inkml:trace contextRef="#ctx0" brushRef="#br0" timeOffset="140658.8613">14075 3147 8256,'0'0'5160,"-17"0"0,5 18-387,-17 0-2967,9 20-903,-10-3-645,-1 1-387,3 1-645,-13-19-2580,8-3-1419,7-15-387,6-8-258,5-28-387</inkml:trace>
          <inkml:trace contextRef="#ctx0" brushRef="#br0" timeOffset="140770.8756">13854 2700 3870,'49'-37'3870,"-33"26"-2580,3 11-1290,7 18-3225,-14-10-645</inkml:trace>
        </inkml:traceGroup>
        <inkml:traceGroup>
          <inkml:annotationXML>
            <emma:emma xmlns:emma="http://www.w3.org/2003/04/emma" version="1.0">
              <emma:interpretation id="{CCB7DAD5-9AF6-4F13-B800-105BECA9D5D7}" emma:medium="tactile" emma:mode="ink">
                <msink:context xmlns:msink="http://schemas.microsoft.com/ink/2010/main" type="inkWord" rotatedBoundingBox="14932,3556 15560,3525 15634,5016 15006,5047"/>
              </emma:interpretation>
              <emma:one-of disjunction-type="recognition" id="oneOf30">
                <emma:interpretation id="interp150" emma:lang="zh-CN" emma:confidence="0">
                  <emma:literal>界</emma:literal>
                </emma:interpretation>
                <emma:interpretation id="interp151" emma:lang="zh-CN" emma:confidence="0">
                  <emma:literal>畀</emma:literal>
                </emma:interpretation>
                <emma:interpretation id="interp152" emma:lang="zh-CN" emma:confidence="0">
                  <emma:literal>参</emma:literal>
                </emma:interpretation>
                <emma:interpretation id="interp153" emma:lang="zh-CN" emma:confidence="0">
                  <emma:literal>芥</emma:literal>
                </emma:interpretation>
                <emma:interpretation id="interp154" emma:lang="zh-CN" emma:confidence="0">
                  <emma:literal>帚</emma:literal>
                </emma:interpretation>
              </emma:one-of>
            </emma:emma>
          </inkml:annotationXML>
          <inkml:trace contextRef="#ctx0" brushRef="#br0" timeOffset="141057.912">14370 2714 9030,'22'-13'5289,"-4"30"-387,-12 4-258,-6 14-3354,0-7-1032,0-1-516,5 10-903,-10-15-2709,5-3-903,0-7-387,0-12-258</inkml:trace>
          <inkml:trace contextRef="#ctx0" brushRef="#br0" timeOffset="141280.9404">14479 2730 7353,'16'-44'5031,"-8"29"-129,5 5-129,11 10-3225,-7-6-516,12 8-387,-1 2-129,7 8 0,-2-1-129,2 9-129,-7-1 0,-5 7 0,-6 0-129,-10 1-258,-2 5-258,-6-8-774,-2 11-2322,-13-14-1419,-2-4-516,-7-11-258,-3-3 0</inkml:trace>
          <inkml:trace contextRef="#ctx0" brushRef="#br0" timeOffset="141612.4824">14487 2812 7740,'-16'0'5031,"16"0"-258,3 13-258,9-2-3483,0-6-774,9-1-258,3 0 0,1-4-258,5 0-258,-10 0 0,7 0-129,-15 0 258,0 4-129,-12-4 129,-2 21 129,-17-5 258,-5 2 258,0 7 129,-6-6 258,7 5 129,-2-12-129,11 4 0,1-9-129,13-7 0,0 0-129,13 4-387,6-4-387,-1-9-387,18 9-1290,-15-2-2451,4-7-387,1 3-258,-8-3-258</inkml:trace>
          <inkml:trace contextRef="#ctx0" brushRef="#br0" timeOffset="141875.0158">14596 2832 6837,'-12'-11'5289,"12"11"-129,0 0-129,-14-3-2451,14 18-1419,-9 6-258,2 18-258,-11 5-129,3 15 0,-11 6-258,-2 4 0,-4 2-258,-3-7-129,-1-2-258,1-21-387,12 2-645,-15-34-2322,20-5-1290,6-11-516,5-14-129,7-9 0</inkml:trace>
          <inkml:trace contextRef="#ctx0" brushRef="#br0" timeOffset="142011.0331">14458 3128 2709,'109'-20'4902,"-58"14"-258,2 8-129,-7 11-2064,-8-5-1677,-4 1-1419,-2 8-1806,-12 1-1935,-20-18-387,10 27 0</inkml:trace>
          <inkml:trace contextRef="#ctx0" brushRef="#br0" timeOffset="142224.0601">14446 3322 7482,'-13'44'5289,"8"-19"-258,0 1-258,-7-1-3225,8 7-1419,1 1-516,-9-14-2064,10 4-2064,1-6-387,1-17-645,0 0 258</inkml:trace>
          <inkml:trace contextRef="#ctx0" brushRef="#br0" timeOffset="142445.5882">14589 3278 6966,'36'-3'5418,"-23"25"-258,-5 17-387,-8 3-3096,1 27-387,-2 0-645,1 7-258,-6 3-129,5 2 0,-1-5-258,0-7 129,-1-5-129,1-10-129,2-5-516,-12-21-1548,11-2-2451,-8-8-387,9-18-258,-21 12-516</inkml:trace>
        </inkml:traceGroup>
        <inkml:traceGroup>
          <inkml:annotationXML>
            <emma:emma xmlns:emma="http://www.w3.org/2003/04/emma" version="1.0">
              <emma:interpretation id="{7D4D846F-2411-47EC-B446-14E51E1CB8D0}" emma:medium="tactile" emma:mode="ink">
                <msink:context xmlns:msink="http://schemas.microsoft.com/ink/2010/main" type="inkWord" rotatedBoundingBox="15772,3759 16748,3711 16787,4509 15812,4557"/>
              </emma:interpretation>
              <emma:one-of disjunction-type="recognition" id="oneOf31">
                <emma:interpretation id="interp155" emma:lang="zh-CN" emma:confidence="0">
                  <emma:literal>处</emma:literal>
                </emma:interpretation>
                <emma:interpretation id="interp156" emma:lang="zh-CN" emma:confidence="0">
                  <emma:literal>廷</emma:literal>
                </emma:interpretation>
                <emma:interpretation id="interp157" emma:lang="zh-CN" emma:confidence="0">
                  <emma:literal>丸</emma:literal>
                </emma:interpretation>
                <emma:interpretation id="interp158" emma:lang="zh-CN" emma:confidence="0">
                  <emma:literal>赴</emma:literal>
                </emma:interpretation>
                <emma:interpretation id="interp159" emma:lang="zh-CN" emma:confidence="0">
                  <emma:literal>延</emma:literal>
                </emma:interpretation>
              </emma:one-of>
            </emma:emma>
          </inkml:annotationXML>
          <inkml:trace contextRef="#ctx0" brushRef="#br0" timeOffset="143045.1643">15240 2908 4773,'19'2'5031,"-19"-2"-258,0 26-129,2-2-2709,-10-14-774,8 11-258,-5-9-258,5 4-129,0-16-129,-1 18-258,1-18-129,9 8-129,4-5 0,5-3-129,0-2 129,8-5 0,2 0 0,4-3 129,0 4 0,-1 4 129,-3 2 129,-4 2 129,-11 12 0,-5 15 0,-9 2 129,-11 13-129,-17 4-129,-5 8 0,-8 2 0,-7 1-387,1-2-258,-3-14-516,13 4-903,-13-28-1419,17-5-1548,3-14-387,9-8-516,4-15 517</inkml:trace>
          <inkml:trace contextRef="#ctx0" brushRef="#br0" timeOffset="143233.1883">15059 3324 5676,'33'-49'5418,"-8"38"-258,6 5-258,16 17-2322,-8-2-903,22 18-645,-2 2-258,15 13-387,3-1 0,5 1-387,-4-2-129,-2-5-129,-5-2-129,-10-13-645,5 6-2193,-21-17-1806,-11-5-129,-14-4-387,-8-12-129</inkml:trace>
          <inkml:trace contextRef="#ctx0" brushRef="#br0" timeOffset="143457.2167">15900 2856 8643,'-6'-22'5418,"-11"22"-129,1 25-387,12 23-2967,-17-3-1032,8 15-258,-4 2-387,0 2-129,6 2-387,-2-16-387,13 2-645,-13-26-2322,13-4-1419,0-22-387,0 0-387,0 0 258</inkml:trace>
          <inkml:trace contextRef="#ctx0" brushRef="#br0" timeOffset="143586.7332">15802 3131 8256,'12'-28'5289,"-12"28"-129,11 0-387,9 9-3096,-20-9-1419,15 16-1032,8-3-3612,-1 3-387,4-1-516,1 0-516</inkml:trace>
        </inkml:traceGroup>
        <inkml:traceGroup>
          <inkml:annotationXML>
            <emma:emma xmlns:emma="http://www.w3.org/2003/04/emma" version="1.0">
              <emma:interpretation id="{42C03253-2467-45D8-9383-F218BBCF718C}" emma:medium="tactile" emma:mode="ink">
                <msink:context xmlns:msink="http://schemas.microsoft.com/ink/2010/main" type="inkWord" rotatedBoundingBox="16998,3633 17900,3588 17938,4343 17036,4388"/>
              </emma:interpretation>
              <emma:one-of disjunction-type="recognition" id="oneOf32">
                <emma:interpretation id="interp160" emma:lang="zh-CN" emma:confidence="0">
                  <emma:literal>理</emma:literal>
                </emma:interpretation>
                <emma:interpretation id="interp161" emma:lang="zh-CN" emma:confidence="0">
                  <emma:literal>狸</emma:literal>
                </emma:interpretation>
                <emma:interpretation id="interp162" emma:lang="zh-CN" emma:confidence="0">
                  <emma:literal>娌</emma:literal>
                </emma:interpretation>
                <emma:interpretation id="interp163" emma:lang="zh-CN" emma:confidence="0">
                  <emma:literal>悝</emma:literal>
                </emma:interpretation>
                <emma:interpretation id="interp164" emma:lang="zh-CN" emma:confidence="0">
                  <emma:literal>俚</emma:literal>
                </emma:interpretation>
              </emma:one-of>
            </emma:emma>
          </inkml:annotationXML>
          <inkml:trace contextRef="#ctx0" brushRef="#br0" timeOffset="144009.2868">16270 2918 5547,'47'-4'4515,"-13"5"-258,-7-1-129,-1-1-3354,11 1-387,-2 0 0,1 0 129,-10-1 0,4 2 387,-14-1-129,5 10-129,-17 2-129,-1 12 0,-4 4 129,-8 13-258,-7 2-129,-3 7-129,-3-1-129,-6 1-387,7 0-387,-8-19-1935,9-1-1935,2-8-516,3-10-129,2-11-387</inkml:trace>
          <inkml:trace contextRef="#ctx0" brushRef="#br0" timeOffset="144444.8421">16374 3235 7224,'-1'-15'5160,"1"15"-258,0 0-129,0 0-3096,0 0-1032,0 0-129,18 0-387,1 0-129,4 1 129,4 4-129,1 4 0,-2 1 129,-3 5 0,-7 5 0,-5 8 0,-11 1 129,-4 5-129,-7-3 129,-2 0-258,1-5 0,-2-11-387,6-3 129,8-12-516,0-17-645,0-23-516,19 4-645,-10-35-516,15 1 0,-12-24 774,16 9 1290,-6 0 903,-5 2 903,10 19 903,-20 1 1032,16 36 387,-19 4-129,12 34-645,-16 3-1032,4 21-516,-4 2-258,0 7-387,0 3-387,0-9-387,2 4-645,-2-26-774,8 9-774,-8-25-1419,4-7-903,3-12-258</inkml:trace>
          <inkml:trace contextRef="#ctx0" brushRef="#br0" timeOffset="145568.9848">16741 3035 4386,'-3'-23'4902,"11"5"-258,7 13-387,-3 5-2193,6-6-1677,8 3-129,0 0-129,0 2-258,2 1 0,-10 0-129,1 2 0,-5 3 0,-14-5 129,2 16-129,-4-3 129,-13 3 258,-7-1-129,0 6 258,-7-4 0,2 5 258,-4-7 0,11 3-129,-1-7 129,21-11-129,-16 9-129,16-9 0,12-5-258,7-7-258,8 3-387,-6-12-645,12 12-516,-13-17-387,11 16-258,-18-14 129,10 14 129,-18-14 129,1 8 1032,-5 1 1548,-2-8 903,1 23 1032,-14-26 0,14 26 258,-19-19 129,19 19-387,-13 0-258,13 14-645,-14 1-645,14 16-258,-9 6-129,4 11-258,-1 7-258,-1 4 0,1 3-129,1-5-129,5 0-129,-4-9-129,4-6-129,-5-22-129,5 1 0,0-21-129,0 0 258,-10-17 129,5-6 0,-4-7 516,-2-3 129,3 5 516,-6-4-129,6 11 129,-6-1 0,14 22 0,-13-18-129,13 18-258,0 0 0,0 0-258,15 0 0,5 5 0,6-1-129,0 2 129,6-1-129,-6 0 129,2-1-129,-6 1 129,-2 1 0,-20-6 0,12 24 0,-12-9 129,-9 3 0,-6 2 0,-10-1 258,2 0-129,-9-1 129,2 0-129,0-5 129,2-1-129,0-5 129,11 0 0,2-5-258,15-2 0,0 0-129,0 0 0,17 0 0,9 0 0,6-7-129,8-1 258,1 1-129,4-2 129,-3 1-258,-3-1-129,-2 9-516,-15-16-2064,12 15-2193,-8 0-516,6 1-129,3-1-258</inkml:trace>
          <inkml:trace contextRef="#ctx0" brushRef="#br0" timeOffset="144634.8662">16797 2801 3612,'28'-38'5031,"-11"28"-129,-1 8-645,-4-6-1677,16 14-1032,-15-2-387,11 13-387,-5-2-258,4 7 0,-6-2-387,-4 7 0,-3 2-258,-7-1-516,3 12-1032,-13-7-2580,-7-2-774,-6-1-129,-7-6-387</inkml:trace>
        </inkml:traceGroup>
      </inkml:traceGroup>
    </inkml:traceGroup>
    <inkml:traceGroup>
      <inkml:annotationXML>
        <emma:emma xmlns:emma="http://www.w3.org/2003/04/emma" version="1.0">
          <emma:interpretation id="{39C1EEDB-9D4C-4BD1-90FB-0D9A1CB7E909}" emma:medium="tactile" emma:mode="ink">
            <msink:context xmlns:msink="http://schemas.microsoft.com/ink/2010/main" type="paragraph" rotatedBoundingBox="1831,6331 16913,5089 17052,6782 1970,80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E7A1CB-0230-4464-8305-BB7C76932D85}" emma:medium="tactile" emma:mode="ink">
              <msink:context xmlns:msink="http://schemas.microsoft.com/ink/2010/main" type="line" rotatedBoundingBox="1831,6331 16913,5089 17052,6782 1970,8024"/>
            </emma:interpretation>
          </emma:emma>
        </inkml:annotationXML>
        <inkml:traceGroup>
          <inkml:annotationXML>
            <emma:emma xmlns:emma="http://www.w3.org/2003/04/emma" version="1.0">
              <emma:interpretation id="{FA929A26-99EB-480E-AB13-0639D13CA642}" emma:medium="tactile" emma:mode="ink">
                <msink:context xmlns:msink="http://schemas.microsoft.com/ink/2010/main" type="inkWord" rotatedBoundingBox="1831,6331 3044,6231 3094,6845 1881,6945"/>
              </emma:interpretation>
              <emma:one-of disjunction-type="recognition" id="oneOf33">
                <emma:interpretation id="interp165" emma:lang="zh-CN" emma:confidence="0">
                  <emma:literal>二</emma:literal>
                </emma:interpretation>
                <emma:interpretation id="interp166" emma:lang="zh-CN" emma:confidence="0">
                  <emma:literal>亠</emma:literal>
                </emma:interpretation>
                <emma:interpretation id="interp167" emma:lang="zh-CN" emma:confidence="0">
                  <emma:literal>三</emma:literal>
                </emma:interpretation>
                <emma:interpretation id="interp168" emma:lang="zh-CN" emma:confidence="0">
                  <emma:literal>工</emma:literal>
                </emma:interpretation>
                <emma:interpretation id="interp169" emma:lang="zh-CN" emma:confidence="0">
                  <emma:literal>∴</emma:literal>
                </emma:interpretation>
              </emma:one-of>
            </emma:emma>
          </inkml:annotationXML>
          <inkml:trace contextRef="#ctx0" brushRef="#br0" timeOffset="147339.7097">1589 5414 10836,'35'-10'5676,"-13"10"-645,-2 5 0,10 8-4515,-8-3-258,3 4-129,1 1-258,-6-5-387,3 7-645,-23-17-2322,16 18-1548,-14-4-387,-2 4-387,-16 1 0</inkml:trace>
          <inkml:trace contextRef="#ctx0" brushRef="#br0" timeOffset="147645.2485">1142 5919 9159,'-6'38'5418,"9"-20"-258,16 2-129,-5-5-4257,20 1-516,3-5 129,14-4-129,7-7-129,11-5 0,6-9-129,4-3 129,7-2 0,2 0-129,-2 1 129,-6 5-129,-4 3 129,-2 5 0,-9 2-129,-4 2 129,-12 1-129,-7 0-129,-7 4-516,-20-4-3354,1 0-1161,-16 0-387,8 14-516</inkml:trace>
        </inkml:traceGroup>
        <inkml:traceGroup>
          <inkml:annotationXML>
            <emma:emma xmlns:emma="http://www.w3.org/2003/04/emma" version="1.0">
              <emma:interpretation id="{3AF4F2AD-5C61-4E37-83B3-FFC3EC7C9ED3}" emma:medium="tactile" emma:mode="ink">
                <msink:context xmlns:msink="http://schemas.microsoft.com/ink/2010/main" type="inkWord" rotatedBoundingBox="3451,6935 3479,6932 3495,7117 3466,7119"/>
              </emma:interpretation>
              <emma:one-of disjunction-type="recognition" id="oneOf34">
                <emma:interpretation id="interp170" emma:lang="zh-CN" emma:confidence="0">
                  <emma:literal>、</emma:literal>
                </emma:interpretation>
                <emma:interpretation id="interp171" emma:lang="zh-CN" emma:confidence="0">
                  <emma:literal>.</emma:literal>
                </emma:interpretation>
                <emma:interpretation id="interp172" emma:lang="zh-CN" emma:confidence="0">
                  <emma:literal>·</emma:literal>
                </emma:interpretation>
                <emma:interpretation id="interp173" emma:lang="zh-CN" emma:confidence="0">
                  <emma:literal>:</emma:literal>
                </emma:interpretation>
                <emma:interpretation id="interp174" emma:lang="zh-CN" emma:confidence="0">
                  <emma:literal>丨</emma:literal>
                </emma:interpretation>
              </emma:one-of>
            </emma:emma>
          </inkml:annotationXML>
          <inkml:trace contextRef="#ctx0" brushRef="#br0" timeOffset="198576.2159">2732 6056 6837,'0'0'5289,"0"0"129,0 0-1032,-15-5-2580,15 13-387,0-8-516,1 19-258,-1-6-129,2 4-258,0-1 0,3 2-129,-3 1 0,1-4-129,-1 1 0,-1-3 0,1-1 0,-2-12-129,2 18-129,-2-18-645,0 0-2709,0 0-1548,0 0-258,12-17-387,-8-6-387</inkml:trace>
        </inkml:traceGroup>
        <inkml:traceGroup>
          <inkml:annotationXML>
            <emma:emma xmlns:emma="http://www.w3.org/2003/04/emma" version="1.0">
              <emma:interpretation id="{D9911F2D-C507-4A2C-833A-E5E800E0CECF}" emma:medium="tactile" emma:mode="ink">
                <msink:context xmlns:msink="http://schemas.microsoft.com/ink/2010/main" type="inkWord" rotatedBoundingBox="4312,6345 5151,6275 5237,7319 4398,7388"/>
              </emma:interpretation>
              <emma:one-of disjunction-type="recognition" id="oneOf35">
                <emma:interpretation id="interp175" emma:lang="zh-CN" emma:confidence="0">
                  <emma:literal>正</emma:literal>
                </emma:interpretation>
                <emma:interpretation id="interp176" emma:lang="zh-CN" emma:confidence="0">
                  <emma:literal>F</emma:literal>
                </emma:interpretation>
                <emma:interpretation id="interp177" emma:lang="zh-CN" emma:confidence="0">
                  <emma:literal>巨</emma:literal>
                </emma:interpretation>
                <emma:interpretation id="interp178" emma:lang="zh-CN" emma:confidence="0">
                  <emma:literal>于</emma:literal>
                </emma:interpretation>
                <emma:interpretation id="interp179" emma:lang="zh-CN" emma:confidence="0">
                  <emma:literal>五</emma:literal>
                </emma:interpretation>
              </emma:one-of>
            </emma:emma>
          </inkml:annotationXML>
          <inkml:trace contextRef="#ctx0" brushRef="#br0">3579 5508 7353,'22'-19'5418,"-6"10"-387,1 5-129,2-14-3612,10 16-903,-1-4 129,11 6-258,2-2-129,0 2-258,5 3-387,-8-3-1548,9 11-2838</inkml:trace>
          <inkml:trace contextRef="#ctx0" brushRef="#br0" timeOffset="230254.7386">3779 5951 6450,'11'11'5289,"7"-10"-516,8 0-129,2 3-3870,7-4-258,12 0-258,7-1 0,5-3-258,6-2-258,-4-3-258,9 6-1290,-10-5-2709,-3-3-387,-7 4-387,-13-2 129</inkml:trace>
          <inkml:trace contextRef="#ctx0" brushRef="#br0" timeOffset="230545.2755">3875 5701 4902,'-42'-24'5805,"28"22"-516,1 2-387,9 31-1548,-7 0-2322,11 21-516,0 7-129,9 12-129,2 7-129,3 5-129,2-3 129,0-4-258,4-7 0,-3-15-129,2-7-129,-4-17-258,6 1-645,-21-31-516,32 11-2064,-19-15-1161,1-11-387,1-6-129</inkml:trace>
        </inkml:traceGroup>
        <inkml:traceGroup>
          <inkml:annotationXML>
            <emma:emma xmlns:emma="http://www.w3.org/2003/04/emma" version="1.0">
              <emma:interpretation id="{38697A45-0D1C-4785-B13A-BD58182B46C9}" emma:medium="tactile" emma:mode="ink">
                <msink:context xmlns:msink="http://schemas.microsoft.com/ink/2010/main" type="inkWord" rotatedBoundingBox="5352,6840 5468,6830 5501,7230 5384,7239"/>
              </emma:interpretation>
              <emma:one-of disjunction-type="recognition" id="oneOf36">
                <emma:interpretation id="interp180" emma:lang="zh-CN" emma:confidence="0">
                  <emma:literal>:</emma:literal>
                </emma:interpretation>
                <emma:interpretation id="interp181" emma:lang="zh-CN" emma:confidence="0">
                  <emma:literal>;</emma:literal>
                </emma:interpretation>
                <emma:interpretation id="interp182" emma:lang="zh-CN" emma:confidence="0">
                  <emma:literal>.</emma:literal>
                </emma:interpretation>
                <emma:interpretation id="interp183" emma:lang="zh-CN" emma:confidence="0">
                  <emma:literal>i</emma:literal>
                </emma:interpretation>
                <emma:interpretation id="interp184" emma:lang="zh-CN" emma:confidence="0">
                  <emma:literal>几</emma:literal>
                </emma:interpretation>
              </emma:one-of>
            </emma:emma>
          </inkml:annotationXML>
          <inkml:trace contextRef="#ctx0" brushRef="#br0" timeOffset="230886.3188">4729 6195 8514,'0'-17'5547,"0"17"-387,0 0-387,-20 9-3612,19 11-645,-5 0-258,5 3-258,1 3-258,0-3-387,6 6-774,-6-29-2064,1 23-1548,-1-23-258,0 0-516</inkml:trace>
          <inkml:trace contextRef="#ctx0" brushRef="#br0" timeOffset="231048.8393">4659 6037 7482,'-19'-51'5418,"13"35"-258,6 16-258,-19-14-3483,19 14-774,3 10-258,-3-10-645,26 23-774,-26-23-2580,33 17-1548,-5-7-129,5 2-516</inkml:trace>
        </inkml:traceGroup>
        <inkml:traceGroup>
          <inkml:annotationXML>
            <emma:emma xmlns:emma="http://www.w3.org/2003/04/emma" version="1.0">
              <emma:interpretation id="{C995F881-580E-47B4-B886-24C9D72FAD9E}" emma:medium="tactile" emma:mode="ink">
                <msink:context xmlns:msink="http://schemas.microsoft.com/ink/2010/main" type="inkWord" rotatedBoundingBox="5829,6942 6175,6913 6199,7206 5853,7235"/>
              </emma:interpretation>
              <emma:one-of disjunction-type="recognition" id="oneOf37">
                <emma:interpretation id="interp185" emma:lang="zh-CN" emma:confidence="0">
                  <emma:literal>n</emma:literal>
                </emma:interpretation>
                <emma:interpretation id="interp186" emma:lang="zh-CN" emma:confidence="0">
                  <emma:literal>囗</emma:literal>
                </emma:interpretation>
                <emma:interpretation id="interp187" emma:lang="zh-CN" emma:confidence="0">
                  <emma:literal>冖</emma:literal>
                </emma:interpretation>
                <emma:interpretation id="interp188" emma:lang="zh-CN" emma:confidence="0">
                  <emma:literal>八</emma:literal>
                </emma:interpretation>
                <emma:interpretation id="interp189" emma:lang="zh-CN" emma:confidence="0">
                  <emma:literal>冂</emma:literal>
                </emma:interpretation>
              </emma:one-of>
            </emma:emma>
          </inkml:annotationXML>
          <inkml:trace contextRef="#ctx0" brushRef="#br0" timeOffset="231581.9071">5157 6060 8256,'-13'-6'5547,"13"6"-516,-11 10-387,11 12-3741,-7-3-129,6 10-387,-5 2-387,4 4 129,1 0-129,1-3-129,0-2 129,0-7-129,0-4 0,1-7 0,-1-12 0,0 0-129,1-20 129,-1-6-129,1-5 129,1-5 0,4 0 129,0-1 0,2 4 0,4 8 129,1 4 258,4 8-258,0 4 129,5 9-129,2 0 129,0 6 0,-1 7-129,4 5 129,-4 2-129,-1 2 0,-2-2 0,-5 3-129,-3-4 0,-4-6-258,1 2-258,-9-15-774,17 23-2193,-17-23-1548,12 13-387,-12-13-258</inkml:trace>
        </inkml:traceGroup>
        <inkml:traceGroup>
          <inkml:annotationXML>
            <emma:emma xmlns:emma="http://www.w3.org/2003/04/emma" version="1.0">
              <emma:interpretation id="{A462A3F9-BFF4-4C84-A0C9-7FB753B64363}" emma:medium="tactile" emma:mode="ink">
                <msink:context xmlns:msink="http://schemas.microsoft.com/ink/2010/main" type="inkWord" rotatedBoundingBox="6176,6388 6964,6323 7037,7213 6250,7278"/>
              </emma:interpretation>
              <emma:one-of disjunction-type="recognition" id="oneOf38">
                <emma:interpretation id="interp190" emma:lang="zh-CN" emma:confidence="0">
                  <emma:literal>d</emma:literal>
                </emma:interpretation>
                <emma:interpretation id="interp191" emma:lang="zh-CN" emma:confidence="0">
                  <emma:literal>凵</emma:literal>
                </emma:interpretation>
                <emma:interpretation id="interp192" emma:lang="zh-CN" emma:confidence="0">
                  <emma:literal>氏</emma:literal>
                </emma:interpretation>
                <emma:interpretation id="interp193" emma:lang="zh-CN" emma:confidence="0">
                  <emma:literal>Q</emma:literal>
                </emma:interpretation>
                <emma:interpretation id="interp194" emma:lang="zh-CN" emma:confidence="0">
                  <emma:literal>a</emma:literal>
                </emma:interpretation>
              </emma:one-of>
            </emma:emma>
          </inkml:annotationXML>
          <inkml:trace contextRef="#ctx0" brushRef="#br0" timeOffset="232016.9624">6023 6117 1419,'13'-32'4515,"-13"19"516,-7-7-387,-14-7-2193,11 14-903,-17-12-387,9 14 129,-14-9-387,8 15 0,-12-7-129,3 12-129,-6 0 0,3 12-129,-6 4 0,5 10-258,-5 4 0,4 7 0,2 3-129,8 3-129,9-3-129,9-5 129,10-7-129,21-10 0,15-7 0,15-11 0,12-6 0,5-12 0,5-1 0,-3-7-258,1 3 0,-13-7-258,0 8-387,-21-18-1935,5 9-1935,-11-5-516,-3-2-129,-8-3 1</inkml:trace>
          <inkml:trace contextRef="#ctx0" brushRef="#br0" timeOffset="232289.497">6173 5463 7353,'-44'-15'5547,"28"16"-387,-3 12-129,14 27-3354,-10 1-774,15 24-129,0 9-258,10 12-129,0 3 0,8 2-258,-2-3 0,5-12 0,0-9-129,-3-15-129,3-11-129,-5-16-258,4-1-258,-20-24-516,31 11-2838,-31-11-903,19-15-645,-16-5 0</inkml:trace>
        </inkml:traceGroup>
        <inkml:traceGroup>
          <inkml:annotationXML>
            <emma:emma xmlns:emma="http://www.w3.org/2003/04/emma" version="1.0">
              <emma:interpretation id="{A0CA2106-7FA8-43FE-8C1E-436773A285E4}" emma:medium="tactile" emma:mode="ink">
                <msink:context xmlns:msink="http://schemas.microsoft.com/ink/2010/main" type="inkWord" rotatedBoundingBox="7332,6359 7961,6308 8022,7041 7393,7093"/>
              </emma:interpretation>
              <emma:one-of disjunction-type="recognition" id="oneOf39">
                <emma:interpretation id="interp195" emma:lang="zh-CN" emma:confidence="0">
                  <emma:literal>R</emma:literal>
                </emma:interpretation>
                <emma:interpretation id="interp196" emma:lang="zh-CN" emma:confidence="0">
                  <emma:literal>辽</emma:literal>
                </emma:interpretation>
                <emma:interpretation id="interp197" emma:lang="zh-CN" emma:confidence="0">
                  <emma:literal>贝</emma:literal>
                </emma:interpretation>
                <emma:interpretation id="interp198" emma:lang="zh-CN" emma:confidence="0">
                  <emma:literal>这</emma:literal>
                </emma:interpretation>
                <emma:interpretation id="interp199" emma:lang="zh-CN" emma:confidence="0">
                  <emma:literal>只</emma:literal>
                </emma:interpretation>
              </emma:one-of>
            </emma:emma>
          </inkml:annotationXML>
          <inkml:trace contextRef="#ctx0" brushRef="#br0" timeOffset="233488.6492">6750 5519 5676,'0'-35'5676,"0"35"-129,0-13-516,7 32-2580,-7 4-1032,4 24-516,-3 9-516,7 13 0,1 4-258,1 6 129,2 1-258,0-10-129,3-5-258,-5-16-129,4-3-129,-6-23-387,7-2-258,-15-21 0,11-10-129,-12-29 129,-3-5 258,-17-21 387,0-7 516,-5-7 258,-7-3 387,6 11 258,-5-2 0,10 20 0,-1 4 129,16 16-387,6 6 0,6 12-258,13 4 0,10 9 0,4 2-129,10 3 129,0 9 0,4 9 0,-3 5-129,-3 5 0,-7 4 0,-5 5 0,-9 0 0,-12 3 0,-7-2 0,-12 1 0,-12-6 0,-10-3 129,-8-4-129,-4-3 0,-5-11 129,1-3 0,3-6 0,9-1 0,6-5 0,8 0-129,9 0 129,15 0-129,0 0 0,14 14 0,14-7 0,7 7 0,10-3-129,7 2 129,6 2-129,3-5-129,-1 1-129,-3-4-258,1 7-645,-17-14-2322,4 5-1806,-10-2-129,-3 2-645,-9-3 258</inkml:trace>
        </inkml:traceGroup>
        <inkml:traceGroup>
          <inkml:annotationXML>
            <emma:emma xmlns:emma="http://www.w3.org/2003/04/emma" version="1.0">
              <emma:interpretation id="{18E2D193-BA15-44F8-8714-0E1C22336DB2}" emma:medium="tactile" emma:mode="ink">
                <msink:context xmlns:msink="http://schemas.microsoft.com/ink/2010/main" type="inkWord" rotatedBoundingBox="8068,6727 8743,6672 8765,6944 8090,6999"/>
              </emma:interpretation>
              <emma:one-of disjunction-type="recognition" id="oneOf40">
                <emma:interpretation id="interp200" emma:lang="zh-CN" emma:confidence="0">
                  <emma:literal>比</emma:literal>
                </emma:interpretation>
                <emma:interpretation id="interp201" emma:lang="zh-CN" emma:confidence="0">
                  <emma:literal>机</emma:literal>
                </emma:interpretation>
                <emma:interpretation id="interp202" emma:lang="zh-CN" emma:confidence="0">
                  <emma:literal>w</emma:literal>
                </emma:interpretation>
                <emma:interpretation id="interp203" emma:lang="zh-CN" emma:confidence="0">
                  <emma:literal>此</emma:literal>
                </emma:interpretation>
                <emma:interpretation id="interp204" emma:lang="zh-CN" emma:confidence="0">
                  <emma:literal>叱</emma:literal>
                </emma:interpretation>
              </emma:one-of>
            </emma:emma>
          </inkml:annotationXML>
          <inkml:trace contextRef="#ctx0" brushRef="#br0" timeOffset="234212.7412">7428 5918 8514,'-17'-3'5676,"1"9"-516,1 19-258,-7-5-3741,18 8-516,-2-1-258,6 1-129,9-5-129,11-9-258,7-7 129,4-7-258,1-8 129,0-13 0,-4-2-129,-9-7 129,-6 0 0,-8 1 129,-5 3 0,-11 7 129,-6 4-129,-9 10 129,-2 0 0,-1 5-129,4 6 0,1 0 0,10 4-129,14-10 0,0 0 0,9 9-129,15-7 0,8-2-129,6 0 0,-1 0 129,3-2 129,-3 0 0,-4 2 0,-4 0 129,-5 2 129,-3 6 0,-4 3 516,-2 2-387,-5-1 258,1 6-129,-4-3 0,2 5 0,-3-4-129,4 0 0,-10-16-258,15 19 129,-15-19-129,20 12 0,-7-11 0,2-1-129,4-2 129,-1-7 0,4-5-129,1-5 129,1-3-258,-5-4 258,-3-1-129,-7-4 0,-8 1 129,-1 3 0,-13 3 0,-8 4 129,-8 6 0,-5 9-129,-4 3 129,0 2 0,4 9-129,3 4-258,9 6-258,1-11-774,21 13-2193,0-21-1677,23 17-258,-1-16-516</inkml:trace>
        </inkml:traceGroup>
        <inkml:traceGroup>
          <inkml:annotationXML>
            <emma:emma xmlns:emma="http://www.w3.org/2003/04/emma" version="1.0">
              <emma:interpretation id="{B788BE7D-E199-4B95-9498-F5A50C3EC773}" emma:medium="tactile" emma:mode="ink">
                <msink:context xmlns:msink="http://schemas.microsoft.com/ink/2010/main" type="inkWord" rotatedBoundingBox="8823,6348 9670,6278 9721,6902 8875,6972"/>
              </emma:interpretation>
              <emma:one-of disjunction-type="recognition" id="oneOf41">
                <emma:interpretation id="interp205" emma:lang="zh-CN" emma:confidence="0">
                  <emma:literal>女</emma:literal>
                </emma:interpretation>
                <emma:interpretation id="interp206" emma:lang="zh-CN" emma:confidence="0">
                  <emma:literal>t</emma:literal>
                </emma:interpretation>
                <emma:interpretation id="interp207" emma:lang="zh-CN" emma:confidence="0">
                  <emma:literal>心</emma:literal>
                </emma:interpretation>
                <emma:interpretation id="interp208" emma:lang="zh-CN" emma:confidence="0">
                  <emma:literal>七</emma:literal>
                </emma:interpretation>
                <emma:interpretation id="interp209" emma:lang="zh-CN" emma:confidence="0">
                  <emma:literal>上</emma:literal>
                </emma:interpretation>
              </emma:one-of>
            </emma:emma>
          </inkml:annotationXML>
          <inkml:trace contextRef="#ctx0" brushRef="#br0" timeOffset="234753.3098">8154 5669 6321,'-51'-7'5418,"51"7"-129,0 0-387,0 0-3225,26 0-903,23 7 0,7-7 0,18 6-129,6-6-129,12 3 0,-3-3-258,-4 2 0,-10-1-258,-9-1-129,-9 4-516,-22-7-1806,0 8-2709,-17 7-258,-5 5-516,-5 1-258</inkml:trace>
          <inkml:trace contextRef="#ctx0" brushRef="#br0" timeOffset="234504.7783">8505 5448 5805,'8'-15'5547,"-15"12"-129,-3 13-645,-16 3-2451,19 24-1032,-9 3-516,10 16-129,-1 2-258,4 9 0,3 1-129,0-3 0,10-5-129,5-10-129,4-7 129,6-16-258,6-8 0,-1-12-258,5-6-387,-9-14-387,9 5-1161,-19-17-2838,2-3-129,-15-3-516,-3 0 0</inkml:trace>
        </inkml:traceGroup>
        <inkml:traceGroup>
          <inkml:annotationXML>
            <emma:emma xmlns:emma="http://www.w3.org/2003/04/emma" version="1.0">
              <emma:interpretation id="{02EE0A57-0651-4622-B9BB-5AB969981466}" emma:medium="tactile" emma:mode="ink">
                <msink:context xmlns:msink="http://schemas.microsoft.com/ink/2010/main" type="inkWord" rotatedBoundingBox="10042,6793 10160,6784 10164,6843 10046,6852"/>
              </emma:interpretation>
              <emma:one-of disjunction-type="recognition" id="oneOf42">
                <emma:interpretation id="interp210" emma:lang="zh-CN" emma:confidence="0">
                  <emma:literal>、</emma:literal>
                </emma:interpretation>
                <emma:interpretation id="interp211" emma:lang="zh-CN" emma:confidence="0">
                  <emma:literal>·</emma:literal>
                </emma:interpretation>
                <emma:interpretation id="interp212" emma:lang="zh-CN" emma:confidence="0">
                  <emma:literal>,</emma:literal>
                </emma:interpretation>
                <emma:interpretation id="interp213" emma:lang="zh-CN" emma:confidence="0">
                  <emma:literal>.</emma:literal>
                </emma:interpretation>
                <emma:interpretation id="interp214" emma:lang="zh-CN" emma:confidence="0">
                  <emma:literal>丶</emma:literal>
                </emma:interpretation>
              </emma:one-of>
            </emma:emma>
          </inkml:annotationXML>
          <inkml:trace contextRef="#ctx0" brushRef="#br0" timeOffset="234897.8282">9305 5910 5547,'67'8'5289,"-45"-7"-516,4 11-1032,-26-12-4644,2 12-3612,-2-12-387,6 16-516</inkml:trace>
        </inkml:traceGroup>
        <inkml:traceGroup>
          <inkml:annotationXML>
            <emma:emma xmlns:emma="http://www.w3.org/2003/04/emma" version="1.0">
              <emma:interpretation id="{CC2AF413-F2E7-410F-8E54-65DE8535D7FD}" emma:medium="tactile" emma:mode="ink">
                <msink:context xmlns:msink="http://schemas.microsoft.com/ink/2010/main" type="inkWord" rotatedBoundingBox="10615,7178 10629,7176 10631,7192 10616,7193"/>
              </emma:interpretation>
              <emma:one-of disjunction-type="recognition" id="oneOf43">
                <emma:interpretation id="interp215" emma:lang="zh-CN" emma:confidence="0">
                  <emma:literal>.</emma:literal>
                </emma:interpretation>
                <emma:interpretation id="interp216" emma:lang="zh-CN" emma:confidence="0">
                  <emma:literal>·</emma:literal>
                </emma:interpretation>
                <emma:interpretation id="interp217" emma:lang="zh-CN" emma:confidence="0">
                  <emma:literal>:</emma:literal>
                </emma:interpretation>
                <emma:interpretation id="interp218" emma:lang="zh-CN" emma:confidence="0">
                  <emma:literal>。</emma:literal>
                </emma:interpretation>
                <emma:interpretation id="interp219" emma:lang="zh-CN" emma:confidence="0">
                  <emma:literal>,</emma:literal>
                </emma:interpretation>
              </emma:one-of>
            </emma:emma>
          </inkml:annotationXML>
          <inkml:trace contextRef="#ctx1" brushRef="#br0" timeOffset="121932.4834">9878 6294 0,'0'0'0,"0"0"0,0 0 0,0 0 0,0 0 0,0 0 0,0 0 0,0 0 0,0 0 0,0 0 0</inkml:trace>
        </inkml:traceGroup>
        <inkml:traceGroup>
          <inkml:annotationXML>
            <emma:emma xmlns:emma="http://www.w3.org/2003/04/emma" version="1.0">
              <emma:interpretation id="{684DD0EC-4353-4B7B-BCF5-04EF07FFB7DF}" emma:medium="tactile" emma:mode="ink">
                <msink:context xmlns:msink="http://schemas.microsoft.com/ink/2010/main" type="inkWord" rotatedBoundingBox="10824,5693 11691,5622 11822,7213 10955,7284"/>
              </emma:interpretation>
              <emma:one-of disjunction-type="recognition" id="oneOf44">
                <emma:interpretation id="interp220" emma:lang="zh-CN" emma:confidence="0">
                  <emma:literal>精</emma:literal>
                </emma:interpretation>
                <emma:interpretation id="interp221" emma:lang="zh-CN" emma:confidence="0">
                  <emma:literal>糈</emma:literal>
                </emma:interpretation>
                <emma:interpretation id="interp222" emma:lang="zh-CN" emma:confidence="0">
                  <emma:literal>情</emma:literal>
                </emma:interpretation>
                <emma:interpretation id="interp223" emma:lang="zh-CN" emma:confidence="0">
                  <emma:literal>糟</emma:literal>
                </emma:interpretation>
                <emma:interpretation id="interp224" emma:lang="zh-CN" emma:confidence="0">
                  <emma:literal>蜻</emma:literal>
                </emma:interpretation>
              </emma:one-of>
            </emma:emma>
          </inkml:annotationXML>
          <inkml:trace contextRef="#ctx0" brushRef="#br0" timeOffset="236473.0282">10397 5219 4257,'-41'-27'5289,"25"16"258,5 3-774,1-6-1806,10 14-1548,-3 10-258,4 18-258,3 0-387,4 22 0,-4 7-129,6 15 0,-8 6-129,4 6-129,-6 1 129,0-2-258,0-6-129,0-13 0,0-7-258,0-19-129,0-7-258,0-17-258,0-14-129,0 0 0,0-18 0,-5-20 0,4-1 258,-6-14 516,5-1 387,1 1 516,-3-6 129,4 22 258,-2-6 258,2 21-129,-6 0 0,6 22-129,-20 7-258,6 19-258,-7 7-387,2 2-258,1 14-774,-8-11-3225,9 2-645,5-13-645,9-11-387</inkml:trace>
          <inkml:trace contextRef="#ctx0" brushRef="#br0" timeOffset="236028.9718">10508 5190 5289,'17'-10'5418,"-3"0"-258,-14 10-387,-6 4-2322,-7 20-1677,-11-5-516,-5 11 0,-3 2-387,-7 5 0,0-3 0,-2-1 0,2-4 129,4-3 129,1-6 0,11-6 387,4-6-258,8 0 0,11-8 0,0 0 0,0 0 0,7-2 0,14-3-258,6 1 129,8-4-129,5 1 0,8-2-258,3-3 0,5 4-387,-9-10-774,13 14-1677,-16-10-1677,-6 0-645,-8-2-129</inkml:trace>
          <inkml:trace contextRef="#ctx0" brushRef="#br0" timeOffset="235706.9309">10241 5244 10191,'1'-11'5418,"-1"11"-258,0 0-129,0 0-4386,14 8-387,-14-8-258,10 19-387,1 0-774,-7-6-3225,9 1-774,-1-4-258,1-4-516</inkml:trace>
          <inkml:trace contextRef="#ctx0" brushRef="#br0" timeOffset="236624.0474">10301 5621 5934,'41'-37'5289,"-21"34"-258,-2 3-516,7 11-2838,-12-3-774,8 8-645,1 6-903,-10-13-2193,5 1-1806,-3-3-516,-1-7-258</inkml:trace>
          <inkml:trace contextRef="#ctx0" brushRef="#br0" timeOffset="238124.738">10707 5167 4386,'-9'-64'5547,"1"40"-387,2 7-258,-1-3-2064,7 20-1806,0 0-258,0 0-387,14 0-258,5 3 0,4 2-129,5-2 0,3 0 0,-1 0 0,-2 1 0,-4 0 0,-4 2 129,-20-6-129,15 24 129,-16-4-129,-18 4 258,-12 5-258,-11 6 258,-5 6-129,-11-4 258,4 1 0,2-7-129,9-4 129,8-10-129,19-1 129,16-16-129,0 0 0,29-20-129,9 1-129,6-4 0,3-1 0,6-1-129,-2-1 0,-2 6 0,-8 3 0,-2 5 0,-12 2 0,-5 5 0,-9 4 129,-13 1 0,0 0 0,0 0 0,0 14 129,-12 3-129,-2 6 129,-4 8-129,-2 14 129,-1 15-129,-2 14 258,-7 9-129,-1 16 0,0 7 0,-1 6-129,5-3 129,0-7-258,3-13 0,1-15-129,9-16-258,2-20-129,9-13-258,-11-25-258,14 0-645,-25-59-387,23 15 129,-18-35 0,18 8 387,-10-19 387,12 9 387,0-3 645,7 6 516,15 17 774,0-1 258,14 23 129,-5-3 0,12 16-387,-12-6 0,12 22 0,-11-4 129,7 14-258,-15 2 0,7 23-258,-13 6-129,0 17 0,-4 8 0,0 12-129,-7 5-129,0 6-129,1-3 0,-3-5-258,3-6-129,-6-13-129,5-4-387,-7-26-258,4 1-903,-10-28-516,6 5-129,-29-38 258,9 8 516,-23-20 774,4-2 387,-4 3 1161,-7-7 774,16 21 774,-12-10 258,23 26-258,-3-6-258,26 25-774,-12-14-258,12 14-258,19-4-129,3 0-258,7 0-129,4-3 0,0-1 0,3-2-129,-1 2 0,-6-2 129,-8 5-129,-7 4 129,-14 1 0,0 13 0,-13 5 129,-12 8 129,-8 0 0,-1 9 129,0-5 129,0 2-129,3-8 0,11-4-129,11-6 0,9-14-129,16 10-387,8-18-387,19 6-1290,-2-18-2451,16 4-774,3-7-387,6-2-387</inkml:trace>
          <inkml:trace contextRef="#ctx0" brushRef="#br0" timeOffset="237013.0968">10568 4880 9030,'30'-50'5418,"-15"46"-258,4 4-129,-5 3-3999,12 9-516,2-5 0,9 2-258,-2-2-258,5-6-258,-3 0-387,-6-7-258,2 3-516,-15-18 129,3 11-258,-19-13 258,3 11 387,-7-4 387,-6 2 774,8 14 387,-29-17 387,29 17 258,-33 0 258,24 11-258,-12-4-129,12 18-258,-6 0-258,2 12-258,-3 6-129,3 8-129,1 4-129,-2 1-258,7 5-258,-9-15-645,16 12-1548,-12-20-2322,11-8-258,1-30-258,-3 13-258</inkml:trace>
        </inkml:traceGroup>
        <inkml:traceGroup>
          <inkml:annotationXML>
            <emma:emma xmlns:emma="http://www.w3.org/2003/04/emma" version="1.0">
              <emma:interpretation id="{F4942EA4-1A79-4CEC-BD6F-01C962796048}" emma:medium="tactile" emma:mode="ink">
                <msink:context xmlns:msink="http://schemas.microsoft.com/ink/2010/main" type="inkWord" rotatedBoundingBox="11917,5816 12682,5753 12753,6622 11988,6685"/>
              </emma:interpretation>
              <emma:one-of disjunction-type="recognition" id="oneOf45">
                <emma:interpretation id="interp225" emma:lang="zh-CN" emma:confidence="0">
                  <emma:literal>度</emma:literal>
                </emma:interpretation>
                <emma:interpretation id="interp226" emma:lang="zh-CN" emma:confidence="0">
                  <emma:literal>使</emma:literal>
                </emma:interpretation>
                <emma:interpretation id="interp227" emma:lang="zh-CN" emma:confidence="0">
                  <emma:literal>庋</emma:literal>
                </emma:interpretation>
                <emma:interpretation id="interp228" emma:lang="zh-CN" emma:confidence="0">
                  <emma:literal>洪</emma:literal>
                </emma:interpretation>
                <emma:interpretation id="interp229" emma:lang="zh-CN" emma:confidence="0">
                  <emma:literal>供</emma:literal>
                </emma:interpretation>
              </emma:one-of>
            </emma:emma>
          </inkml:annotationXML>
          <inkml:trace contextRef="#ctx0" brushRef="#br0" timeOffset="238629.302">11289 4930 8901,'30'-9'5160,"-10"9"-258,1 1-516,7 8-4128,-1 1-516,-5-4-645,11 9-774,-21-12-258,14 15 0,-26-18 129,11 22 258,-20-10 774,-4 6 774,-12 5 387,-11-4 1032,7 11 129,-14-9 0,15 8-387,-9-9-258,15 1-387,3-9-258,11-1-258,8-11 0,0 0 129,13 7 129,6-2 129,-4-2 0,5 13 258,-8-1 0,1 13-129,-6 4 0,-5 11-129,-3 4 0,-7 4-258,-5 4-258,-3-8-258,3 8-387,-5-21-1290,10 1-1806,-5-13-1290,13-22 0,-16 1-516</inkml:trace>
          <inkml:trace contextRef="#ctx0" brushRef="#br0" timeOffset="238812.3253">11278 5546 4386,'54'-97'5547,"-22"54"-387,8 4-387,10 12-2322,-11-12-1290,19 13-387,-7-2-129,10 2-387,-4-1-129,-2 2 0,-1 3-645,-10-2-129,-3 9-387,-24-9-1290,9 15-1419,-26 9-1161,4-16-516,-4 16 129</inkml:trace>
          <inkml:trace contextRef="#ctx0" brushRef="#br0" timeOffset="239604.4259">11716 5037 3612,'9'-59'5418,"-9"59"-387,4-12-1419,7 30-1161,-11 3-516,0 16-1032,-2-3-258,-4 7-516,-3-1-129,-3 0-129,1-1 129,-4-3-129,3-2-129,-1-5 0,6 2-129,-1-10-129,8 4-387,-2-12 129,6 3 129,-4-16 0,21 5 0,-7-6 129,5-6 258,2-1 387,1-7 0,3 5 129,-3-3 258,6 8-129,-10-3 129,7 8 129,-8-1 0,5 4 0,-22-3 387,22 19-258,-22-19 129,0 35 0,-9-14-258,-4 15 0,-14-2-258,-5 8-129,-2 1-129,-14-2-258,3-1-129,-5-8 0,5-3-387,-5-19-129,15 1-387,-3-17 258,12-2-129,2-18 129,13 3 258,8-8 258,3-3 516,4 7 129,4-2 516,15 15 258,-4-5-129,17 18 258,-6-1-129,10 10-129,-5 4-258,5 8-129,-4-1-258,-1 1 0,-6-1-258,-6-2-129,-3-1-258,-8-7-258,5 10-516,-17-19-2451,14 14-1548,-14-14-387,22 17-258,-10-12 259</inkml:trace>
          <inkml:trace contextRef="#ctx0" brushRef="#br0" timeOffset="238974.8459">11751 5032 6063,'-36'-7'5676,"17"7"-645,5 8-129,-9 2-2580,15 22-1419,-7 0-387,8 7-387,1 6-516,-2-8-1290,10 8-2193,-1-10-1290,8-13-258,-9-22-258</inkml:trace>
        </inkml:traceGroup>
        <inkml:traceGroup>
          <inkml:annotationXML>
            <emma:emma xmlns:emma="http://www.w3.org/2003/04/emma" version="1.0">
              <emma:interpretation id="{7C242714-D714-44B2-B745-17292F6B8EEF}" emma:medium="tactile" emma:mode="ink">
                <msink:context xmlns:msink="http://schemas.microsoft.com/ink/2010/main" type="inkWord" rotatedBoundingBox="12969,5899 13947,5819 14013,6623 13035,6704"/>
              </emma:interpretation>
              <emma:one-of disjunction-type="recognition" id="oneOf46">
                <emma:interpretation id="interp230" emma:lang="zh-CN" emma:confidence="0">
                  <emma:literal>过</emma:literal>
                </emma:interpretation>
                <emma:interpretation id="interp231" emma:lang="zh-CN" emma:confidence="0">
                  <emma:literal>达</emma:literal>
                </emma:interpretation>
                <emma:interpretation id="interp232" emma:lang="zh-CN" emma:confidence="0">
                  <emma:literal>迁</emma:literal>
                </emma:interpretation>
                <emma:interpretation id="interp233" emma:lang="zh-CN" emma:confidence="0">
                  <emma:literal>辽</emma:literal>
                </emma:interpretation>
                <emma:interpretation id="interp234" emma:lang="zh-CN" emma:confidence="0">
                  <emma:literal>近</emma:literal>
                </emma:interpretation>
              </emma:one-of>
            </emma:emma>
          </inkml:annotationXML>
          <inkml:trace contextRef="#ctx0" brushRef="#br0" timeOffset="241024.6062">12322 5056 645,'-28'83'3612,"28"-65"516,0-18-387,0 16-2580,12 1-387,4-9 258,12 9-258,-6-11 129,10 9 0,-10-9 0,7 8-129,-15-8 0,8 9-129,-22-15 0,9 24 0,-9-24-129,-18 29 0,-7-16 0,7 6-129,-10-2-129,4 0 129,1-3-387,2-2 129,5-1-129,16-11-129,-4 15 129,4-15-258,16 2 258,5-2 0,1 0-129,3 0 258,3 0-129,-2-1 0,-5 1 258,0 0-129,-7 0-129,-14 0 129,0 0-129,5 7 129,-15 3-129,-8 1 0,-9 1 129,-5 1-129,-2 1 0,1 2 0,1-5 0,4 0 129,9-5 129,19-6 0,-11 13 129,19-4 0,17-1 0,11 6 0,10-1 0,11 7 0,2-2-129,13 4 0,-3-1-258,3-3 0,0-2-387,-8-9-516,14 10-1548,-18-16-2709,9-1-258,-8-12-387,2-7-258</inkml:trace>
          <inkml:trace contextRef="#ctx0" brushRef="#br0" timeOffset="240438.0317">12322 5056 8514,'-16'-18'5289,"16"18"-258,0 0-645,0 0-3741,16 18-1419,-16-18-3354,13 13-516,-2-5-645,1-3-258</inkml:trace>
          <inkml:trace contextRef="#ctx0" brushRef="#br0" timeOffset="239890.9622">12519 5177 8385,'79'-28'5676,"-23"14"-645,4 1-129,2-6-3999,16 8-258,-5-5-516,-4-2-258,-3 8-516,-20-15-1290,6 13-1806,-21-3-1290,-12 0-258,-16 4-387</inkml:trace>
          <inkml:trace contextRef="#ctx0" brushRef="#br0" timeOffset="240256.0086">12664 5409 3870,'-30'-35'5160,"30"35"-129,0 0-258,3-16-2709,17 18-903,1-2-645,6 2-387,2 4-387,-7-7-1548,7 0-2838,-13 0-258,-2-3-516,-14 4 0</inkml:trace>
          <inkml:trace contextRef="#ctx0" brushRef="#br0" timeOffset="240118.4911">12969 4955 8127,'-34'13'5289,"23"4"0,8 5-387,5 19-3225,-3-4-774,1 17-387,0 2 0,2 10-387,1 0 129,0 0-387,-3-9 0,0-8 129,0-4-258,-3-16-387,-2-1-516,-22-28-1806,8 0-2193,-13-15-258,2-9-516,-6-8 387</inkml:trace>
        </inkml:traceGroup>
        <inkml:traceGroup>
          <inkml:annotationXML>
            <emma:emma xmlns:emma="http://www.w3.org/2003/04/emma" version="1.0">
              <emma:interpretation id="{454B6FA0-1263-415F-86A0-5A6202C37075}" emma:medium="tactile" emma:mode="ink">
                <msink:context xmlns:msink="http://schemas.microsoft.com/ink/2010/main" type="inkWord" rotatedBoundingBox="14139,5454 15075,5377 15177,6622 14241,6699"/>
              </emma:interpretation>
              <emma:one-of disjunction-type="recognition" id="oneOf47">
                <emma:interpretation id="interp235" emma:lang="zh-CN" emma:confidence="0">
                  <emma:literal>度</emma:literal>
                </emma:interpretation>
                <emma:interpretation id="interp236" emma:lang="zh-CN" emma:confidence="0">
                  <emma:literal>竣</emma:literal>
                </emma:interpretation>
                <emma:interpretation id="interp237" emma:lang="zh-CN" emma:confidence="0">
                  <emma:literal>庋</emma:literal>
                </emma:interpretation>
                <emma:interpretation id="interp238" emma:lang="zh-CN" emma:confidence="0">
                  <emma:literal>使</emma:literal>
                </emma:interpretation>
                <emma:interpretation id="interp239" emma:lang="zh-CN" emma:confidence="0">
                  <emma:literal>浚</emma:literal>
                </emma:interpretation>
              </emma:one-of>
            </emma:emma>
          </inkml:annotationXML>
          <inkml:trace contextRef="#ctx0" brushRef="#br0" timeOffset="241497.1662">13655 4550 8643,'32'-2'5160,"-13"3"-387,-5 5-516,3-6-3999,-2 11-387,2 6-129,-4-1 0,-1 4 129,-6 3 0,-6 2 0,-4 5 258,-12 3 0,-7 5 129,-9 2 0,-4 3 129,-3-3-258,3-4 129,2-5-258,9-8 0,10-5 0,15-18-129,-6 13 0,15-13 0,11 0 129,2-1-129,0 0 258,1 1 129,-7 2 0,4 13-129,-12 4 258,-3 12-258,-5 3 387,-6 10-387,-9 4 129,-4 4-516,-3 5-387,-10-15-774,10 6-2709,-10-10-903,5-7-387,1-14-258</inkml:trace>
          <inkml:trace contextRef="#ctx0" brushRef="#br0" timeOffset="241704.6926">13606 5173 7224,'118'-68'5289,"-54"34"-129,-2 4-387,5 7-3741,-11-6-516,3 6-258,-7 0-129,-3 3-387,-6 5-129,-15-6-516,2 14-1032,-20-11-1419,0 4-1419,-10 14-387,0-22 0</inkml:trace>
          <inkml:trace contextRef="#ctx0" brushRef="#br0" timeOffset="244389.0334">13938 5375 3999,'-30'0'5805,"17"0"-129,13 0-516,-19-12-2064,19 12-1290,0 0-903,0 0-258,13-7-258,6 0-258,0-2 0,9-1-129,5-2 129,4 2-129,6-2 0,-1 2 0,-5 2 129,-5 2-129,-2 4 129,-8 2 129,-8 8-129,-8 12 129,-8 6 0,-12 12 0,-10 7-129,-3 9 129,-10 1-258,0 1 0,-9-5 0,3-10-129,0-9-129,1-10-258,2-10-129,-2-13-258,8-7-129,-12-23-258,21 3-387,-14-21-129,24 10 516,-5-12 645,17 5 387,3 4 516,9 1 516,21 23 258,-2-1 516,27 24 0,-9 6 0,22 21-387,-8 3-387,8 11-258,-4 1-129,1 1 0,-7-4-258,-7-5 0,-6-9-129,-7-8 0,-11-7 0,-8-9-258,-1-3-258,-16-12-645,12 8-2193,-14-18-1935,0 0-387,-4-5-258,4 0-258</inkml:trace>
          <inkml:trace contextRef="#ctx0" brushRef="#br0" timeOffset="242145.7486">14166 4755 5031,'6'-35'5160,"-6"35"-129,-22 21-1161,-3-2-1677,13 27-516,-17-4-645,8 13-387,-2-4 0,4 7-516,1-6 0,4-5-387,1-4 129,1-10-129,4-2 0,3-10-129,5-4-129,0-17 0,7 11-516,-4-22-1032,21 2-1548,-2-8-1419,1-3-387,3 0 387</inkml:trace>
          <inkml:trace contextRef="#ctx0" brushRef="#br0" timeOffset="241898.7172">14060 4800 4644,'-56'16'5289,"34"-3"129,4 2-387,14 16-1935,-15-15-1419,19 15-645,-1-4-387,1 4-258,0 0-258,0-2-516,0 2-258,0-16-516,11 12-1419,-11-27-1548,1 16-1290,-1-16-129,24-11-129</inkml:trace>
        </inkml:traceGroup>
        <inkml:traceGroup>
          <inkml:annotationXML>
            <emma:emma xmlns:emma="http://www.w3.org/2003/04/emma" version="1.0">
              <emma:interpretation id="{6C803166-599E-4972-9621-A9FD113A00AC}" emma:medium="tactile" emma:mode="ink">
                <msink:context xmlns:msink="http://schemas.microsoft.com/ink/2010/main" type="inkWord" rotatedBoundingBox="16204,5265 16923,5205 17045,6695 16327,6755"/>
              </emma:interpretation>
              <emma:one-of disjunction-type="recognition" id="oneOf48">
                <emma:interpretation id="interp240" emma:lang="zh-CN" emma:confidence="0">
                  <emma:literal>?</emma:literal>
                </emma:interpretation>
                <emma:interpretation id="interp241" emma:lang="zh-CN" emma:confidence="0">
                  <emma:literal>ⅰ</emma:literal>
                </emma:interpretation>
                <emma:interpretation id="interp242" emma:lang="zh-CN" emma:confidence="0">
                  <emma:literal>『</emma:literal>
                </emma:interpretation>
                <emma:interpretation id="interp243" emma:lang="zh-CN" emma:confidence="0">
                  <emma:literal>了</emma:literal>
                </emma:interpretation>
                <emma:interpretation id="interp244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246346.782">15904 5802 5547,'0'0'5547,"0"0"-387,0 0-129,-14-1-2967,13 10-774,1-9-645,-15 20-129,15-20-387,-10 18-129,10-18-258,0 0 0,0 0-129,7 0 129,1-11-258,0-6 387,-2 2 129,-1 1 258,-3-1 258,-2 15-129,0-15 129,0 15 0,-10 4 0,7 7-129,3-11-129,-11 23-129,11-23-258,-2 18 0,2-18 0,0 0-129,9 6 129,-9-6 0,0 0 129,15-5 0,-15 5 258,0 0-129,0 0 129,0 0-129,0 0-774,-19-3-3225,19 3-1161,0 0-516,-3-21-387</inkml:trace>
          <inkml:trace contextRef="#ctx0" brushRef="#br0" timeOffset="245789.2112">15809 4940 2967,'-103'-105'5160,"53"51"-387,0-3 129,7-4-2580,16 22-1032,-6-7-129,21 15-387,-1-6 0,13 11-258,10-1-129,14 4-387,9-1 129,13 5-129,7 2 129,9 5-129,4 6 129,4 6 0,-2 0 0,-1 9 0,-9 4 0,-4 7 129,-10-1-129,-9 4 0,-14 1 129,-10 3 0,-11-1 0,-7 5 129,-15 1-129,-5 4 129,-11 1 0,-2 4 0,-2-1-129,-1 3-129,4-2 0,6-2 0,4-1-129,8-4 129,4-1-129,9-4-258,3-3 258,5-5-387,0 3 258,3-6-516,10 4-129,-13-22-645,26 36-2193,-17-18-1548,2 3-516,-1 5-258,-2 1 130</inkml:trace>
        </inkml:traceGroup>
      </inkml:traceGroup>
    </inkml:traceGroup>
    <inkml:traceGroup>
      <inkml:annotationXML>
        <emma:emma xmlns:emma="http://www.w3.org/2003/04/emma" version="1.0">
          <emma:interpretation id="{B17BFBEC-07FC-46A9-B23B-CDF66CCA3DBE}" emma:medium="tactile" emma:mode="ink">
            <msink:context xmlns:msink="http://schemas.microsoft.com/ink/2010/main" type="paragraph" rotatedBoundingBox="5875,7393 19637,6272 19778,8001 6016,912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0884B7A-BE7A-47F9-944D-4E4C1971908F}" emma:medium="tactile" emma:mode="ink">
              <msink:context xmlns:msink="http://schemas.microsoft.com/ink/2010/main" type="line" rotatedBoundingBox="5875,7393 19637,6272 19778,8001 6016,9123"/>
            </emma:interpretation>
          </emma:emma>
        </inkml:annotationXML>
        <inkml:traceGroup>
          <inkml:annotationXML>
            <emma:emma xmlns:emma="http://www.w3.org/2003/04/emma" version="1.0">
              <emma:interpretation id="{4F2329EF-C992-4CEC-941E-818F4A6E58B2}" emma:medium="tactile" emma:mode="ink">
                <msink:context xmlns:msink="http://schemas.microsoft.com/ink/2010/main" type="inkWord" rotatedBoundingBox="5902,7718 6089,7703 6134,8256 5947,8271"/>
              </emma:interpretation>
              <emma:one-of disjunction-type="recognition" id="oneOf49">
                <emma:interpretation id="interp245" emma:lang="zh-CN" emma:confidence="0">
                  <emma:literal>(</emma:literal>
                </emma:interpretation>
                <emma:interpretation id="interp246" emma:lang="zh-CN" emma:confidence="0">
                  <emma:literal>〔</emma:literal>
                </emma:interpretation>
                <emma:interpretation id="interp247" emma:lang="zh-CN" emma:confidence="0">
                  <emma:literal>[</emma:literal>
                </emma:interpretation>
                <emma:interpretation id="interp248" emma:lang="zh-CN" emma:confidence="0">
                  <emma:literal>:</emma:literal>
                </emma:interpretation>
                <emma:interpretation id="interp249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248703.5813">5354 6844 5160,'-43'-21'5289,"21"23"0,-3 23-387,-2 1-2967,11 28-903,-4 5-258,14 10-516,6 9-645,0-14-1419,23-2-2967,7-8-129,12-14-516,8-19-387</inkml:trace>
        </inkml:traceGroup>
        <inkml:traceGroup>
          <inkml:annotationXML>
            <emma:emma xmlns:emma="http://www.w3.org/2003/04/emma" version="1.0">
              <emma:interpretation id="{36CD1020-1426-442B-8017-E3666199A139}" emma:medium="tactile" emma:mode="ink">
                <msink:context xmlns:msink="http://schemas.microsoft.com/ink/2010/main" type="inkWord" rotatedBoundingBox="6685,7327 7488,7262 7601,8645 6798,8711"/>
              </emma:interpretation>
              <emma:one-of disjunction-type="recognition" id="oneOf50">
                <emma:interpretation id="interp250" emma:lang="zh-CN" emma:confidence="0">
                  <emma:literal>可</emma:literal>
                </emma:interpretation>
                <emma:interpretation id="interp251" emma:lang="zh-CN" emma:confidence="0">
                  <emma:literal>宁</emma:literal>
                </emma:interpretation>
                <emma:interpretation id="interp252" emma:lang="zh-CN" emma:confidence="0">
                  <emma:literal>于</emma:literal>
                </emma:interpretation>
                <emma:interpretation id="interp253" emma:lang="zh-CN" emma:confidence="0">
                  <emma:literal>厅</emma:literal>
                </emma:interpretation>
                <emma:interpretation id="interp254" emma:lang="zh-CN" emma:confidence="0">
                  <emma:literal>亍</emma:literal>
                </emma:interpretation>
              </emma:one-of>
            </emma:emma>
          </inkml:annotationXML>
          <inkml:trace contextRef="#ctx0" brushRef="#br0" timeOffset="249756.215">6592 6796 4902,'33'-60'5418,"-26"40"0,-7 9-516,0 11-2580,-3 8-1032,0 23-387,-12 7-129,9 22-387,-5 11 0,6 20-129,2 10-129,3 8 129,8 1 0,5-7 0,1-11 0,1-13-129,-2-14 0,-4-14 0,-6-17 129,-8-12-129,-22-11-129,-9-11 129,-15 0-129,-13-8 0,-4-5-129,-9-5-129,5 1-129,2-10-387,17 13-516,-1-19-3225,27 8-516,12-7-645,15 4-387</inkml:trace>
          <inkml:trace contextRef="#ctx0" brushRef="#br0" timeOffset="249201.1445">6312 6723 9288,'-12'52'5289,"6"-21"-387,-1 12-1290,-2-9-3096,6 3-774,3 8-774,-4-13-2580,4-4-1290,0-9-387,0-19-258</inkml:trace>
          <inkml:trace contextRef="#ctx0" brushRef="#br0" timeOffset="249016.621">6253 6446 5160,'-13'-13'5676,"3"1"-387,10 12-387,10 3-1806,4-2-2322,19 6-258,5-6-129,11 0-258,7-1 0,4 0-516,5 0-387,-14-13-1677,7 10-2451,-16-1-387,-11 4-258,-13 2-387</inkml:trace>
          <inkml:trace contextRef="#ctx0" brushRef="#br0" timeOffset="249473.179">6295 6958 6450,'-5'-16'4902,"5"1"-387,0 15-1419,18-13-2064,-4 5-516,11-3-129,3 4-129,5 2 0,-1-1 0,4 6 258,-8 0 0,-1 14 0,-16 4-129,-3 15 0,-9-5 0,-7 6 129,-9-3-129,0 0-258,0-5-258,-2-8-129,9-1-516,-2-18-258,12 1-1548,5-19-2193,7-11-387,4-6-645,6-9 904</inkml:trace>
        </inkml:traceGroup>
        <inkml:traceGroup>
          <inkml:annotationXML>
            <emma:emma xmlns:emma="http://www.w3.org/2003/04/emma" version="1.0">
              <emma:interpretation id="{1910DF24-FA44-4E5E-A984-4F16DF79C3C2}" emma:medium="tactile" emma:mode="ink">
                <msink:context xmlns:msink="http://schemas.microsoft.com/ink/2010/main" type="inkWord" rotatedBoundingBox="8243,7126 9214,7890 8523,8767 7552,8003"/>
              </emma:interpretation>
              <emma:one-of disjunction-type="recognition" id="oneOf51">
                <emma:interpretation id="interp255" emma:lang="zh-CN" emma:confidence="0">
                  <emma:literal>能</emma:literal>
                </emma:interpretation>
                <emma:interpretation id="interp256" emma:lang="zh-CN" emma:confidence="0">
                  <emma:literal>觥</emma:literal>
                </emma:interpretation>
                <emma:interpretation id="interp257" emma:lang="zh-CN" emma:confidence="0">
                  <emma:literal>骺</emma:literal>
                </emma:interpretation>
                <emma:interpretation id="interp258" emma:lang="zh-CN" emma:confidence="0">
                  <emma:literal>戢</emma:literal>
                </emma:interpretation>
                <emma:interpretation id="interp259" emma:lang="zh-CN" emma:confidence="0">
                  <emma:literal>敢</emma:literal>
                </emma:interpretation>
              </emma:one-of>
            </emma:emma>
          </inkml:annotationXML>
          <inkml:trace contextRef="#ctx0" brushRef="#br0" timeOffset="250328.7877">7289 6612 7353,'-13'-33'5418,"13"33"-258,-13-13-258,13 13-3741,-14 3-129,12 9-387,2-12-129,-14 27-129,8-10-129,3 2-129,-2 0-129,5 2 0,5-2 0,4-2 0,6-3-129,7-4 0,9-8-129,3-2 0,8-3-387,-2-16 0,7 8-516,-13-13 0,9 12-258,-21-11 0,5 18-387,-22-14-645,7 16 0,-16-9 258,4 12 774,-18-2 1161,4-1 516,2 3 516,-6 0 774,18 0 774,-20 8 129,20 6-129,0-14-516,0 13-516,0-13-645,15 11-258,-4-6-516,-11-5-258,27 19-1290,-27-19-2193,11 16-1032,-7-5-387,-4 3 0</inkml:trace>
          <inkml:trace contextRef="#ctx0" brushRef="#br0" timeOffset="250808.8486">7370 6974 5289,'-9'52'5547,"6"-16"-516,1 11-258,2 9-3225,-7-5-645,7 13-258,-6-11-258,3 1-258,0-10-387,0-9 0,3-5-387,-2-14 0,2-2-387,0-14-387,0 0-387,-11-30-516,11 9-516,-1-19-387,1 5 387,0-17 903,6 7 1290,2-4 1161,-2-2 645,13 11 1032,-9-4 645,11 12 258,-12-7-129,14 19-903,-14-11-516,13 18-645,-11-6 129,9 15-258,-9-1-129,4 10 0,-3 13-129,5 15-129,-5 6 0,2 13-129,-4 4-129,4 6 0,-6-1-129,2-1-129,-2-6-258,-5-10-258,5 0-516,-9-25-2064,1 1-1677,0-20-516,-9 6-258</inkml:trace>
          <inkml:trace contextRef="#ctx0" brushRef="#br0" timeOffset="251141.8909">7441 7286 4644,'-34'-41'5160,"20"28"-516,14 13-129,0 0-3096,4-14-903,10 7-129,0-1-258,6-3 0,2 3-258,3-4-129,-1 7 0,-5-4-387,-2 9 0,-17 0 0,15 7 129,-18 5-129,-5 6 387,-11 5 258,-3-3 258,-3 7 516,-8-7 0,7 4 129,-5-12 0,13 6 0,-3-12-258,21-6-129,-13 6-258,13-6-129,16-3-387,2-10-258,12 10-774,-8-18-1032,15 4-2322,-1 0-387,-2-2-258</inkml:trace>
          <inkml:trace contextRef="#ctx0" brushRef="#br0" timeOffset="251406.9245">7958 6779 3483,'35'-61'5676,"-22"33"-258,-3 8-129,-8-5-1806,-2 25-1935,0 0-516,-9 3-387,-9 11-129,-1 8-516,-4 2 129,-2 2-516,3 4-129,-6-11-645,16 10-645,-13-29-1161,22 12-774,3-12-1677,-12-17-129,12-1 129</inkml:trace>
          <inkml:trace contextRef="#ctx0" brushRef="#br0" timeOffset="252021.5026">7826 6669 3612,'0'0'5418,"0"0"-387,0 0 0,0 0-2451,13 23-1161,-10-2-387,12 15-129,-8-4-258,10 11-387,-6 1 0,4-1-258,0-2-129,-2-12-258,8 2-387,-8-21-645,17 9-1548,-15-19-1032,14 0-774,-8-15 645,12 8 774,-16-12 1548,6 7 1161,-6 3 1419,-13-5 1806,-4 14 1806,0 0 387,0 0-1032,0 0-774,-8 30-774,-15-16-774,10 17-645,-13 0-387,6 10-129,-6 0-129,-2 0-129,4 2-258,-2-9-129,8 1-258,-4-17-645,15 4-645,-13-25-516,20 3-903,-12-22-129,12 7 129,-3-20 1032,3 10 1161,0-3 1161,0-3 1161,1 16 1161,-3-11 774,2 26 516,0-14-387,3 26-774,-3-12-774,5 41-516,-5-11-129,7 10-516,0 3-129,2-1-258,0-3 0,4-5-129,-1-8 0,3-8 0,3-9-129,2-6 129,3-3-129,2-13-129,6-3-258,-3-15-516,12 4 0,-8-20-645,15 15-1161,-12-11-2193,5 4-387,-2 1 0</inkml:trace>
        </inkml:traceGroup>
        <inkml:traceGroup>
          <inkml:annotationXML>
            <emma:emma xmlns:emma="http://www.w3.org/2003/04/emma" version="1.0">
              <emma:interpretation id="{9BB7A3AB-C627-451D-9679-B3344F2C7153}" emma:medium="tactile" emma:mode="ink">
                <msink:context xmlns:msink="http://schemas.microsoft.com/ink/2010/main" type="inkWord" rotatedBoundingBox="9948,7399 10144,8154 9558,8306 9362,7551"/>
              </emma:interpretation>
              <emma:one-of disjunction-type="recognition" id="oneOf52">
                <emma:interpretation id="interp260" emma:lang="zh-CN" emma:confidence="0">
                  <emma:literal>已</emma:literal>
                </emma:interpretation>
                <emma:interpretation id="interp261" emma:lang="zh-CN" emma:confidence="0">
                  <emma:literal>己</emma:literal>
                </emma:interpretation>
                <emma:interpretation id="interp262" emma:lang="zh-CN" emma:confidence="0">
                  <emma:literal>巳</emma:literal>
                </emma:interpretation>
                <emma:interpretation id="interp263" emma:lang="zh-CN" emma:confidence="0">
                  <emma:literal>正</emma:literal>
                </emma:interpretation>
                <emma:interpretation id="interp264" emma:lang="zh-CN" emma:confidence="0">
                  <emma:literal>巴</emma:literal>
                </emma:interpretation>
              </emma:one-of>
            </emma:emma>
          </inkml:annotationXML>
          <inkml:trace contextRef="#ctx0" brushRef="#br0" timeOffset="253649.2093">8848 6922 4386,'-17'-8'5418,"17"8"-387,0 0-129,-21 0-3354,21 19-258,-3 1-387,3 18-129,-1-1-129,0 12-258,-2 4-258,2 0 0,0-4-129,1-4 0,0-7-129,2-7 0,9-7 0,3-11 0,3-2 0,4-10 0,6-1-258,5-1 258,7-7 0,2-7 0,1 3 0,3-2 129,2-1-129,-1 0 129,-4-1 0,-6 0 0,-5 0 258,-5-1-129,-8-6 129,-5-2 129,-7-3-258,-6 0 0,0 1-258,-1-3-516,1 15-1161,-7-9-3096,5 6-258,-2 4-387,4 14-258</inkml:trace>
          <inkml:trace contextRef="#ctx0" brushRef="#br0" timeOffset="253212.6539">8843 6643 9288,'-2'-15'5547,"-3"0"-516,5 15 0,0 0-4386,12 0-387,6 5 0,11 8-129,4 0 0,2 2-129,1 1 0,-3-1 0,-3 5-129,-9-2 0,-3 3 0,-16 0 0,-3-1 258,-14 6-258,-11 0 258,-4 5 0,-7-3 0,-1 3 129,-2-5 0,8-1 0,1-4-129,10-4 0,6-6 0,15-11 0,0 0 0,11 4-129,11-9 0,7-4-129,6-1 129,3-3-258,5 2-129,-8-3-258,7 11-645,-21-12-2193,5 14-1677,-9-3-258,-17 4-516</inkml:trace>
        </inkml:traceGroup>
        <inkml:traceGroup>
          <inkml:annotationXML>
            <emma:emma xmlns:emma="http://www.w3.org/2003/04/emma" version="1.0">
              <emma:interpretation id="{721B826F-02D1-460A-86D2-06A6F8B1E2D9}" emma:medium="tactile" emma:mode="ink">
                <msink:context xmlns:msink="http://schemas.microsoft.com/ink/2010/main" type="inkWord" rotatedBoundingBox="10404,7472 11242,7492 11223,8299 10384,8279"/>
              </emma:interpretation>
              <emma:one-of disjunction-type="recognition" id="oneOf53">
                <emma:interpretation id="interp265" emma:lang="zh-CN" emma:confidence="0">
                  <emma:literal>经</emma:literal>
                </emma:interpretation>
                <emma:interpretation id="interp266" emma:lang="zh-CN" emma:confidence="0">
                  <emma:literal>弪</emma:literal>
                </emma:interpretation>
                <emma:interpretation id="interp267" emma:lang="zh-CN" emma:confidence="0">
                  <emma:literal>往</emma:literal>
                </emma:interpretation>
                <emma:interpretation id="interp268" emma:lang="zh-CN" emma:confidence="0">
                  <emma:literal>纭</emma:literal>
                </emma:interpretation>
                <emma:interpretation id="interp269" emma:lang="zh-CN" emma:confidence="0">
                  <emma:literal>弦</emma:literal>
                </emma:interpretation>
              </emma:one-of>
            </emma:emma>
          </inkml:annotationXML>
          <inkml:trace contextRef="#ctx0" brushRef="#br0" timeOffset="254752.8495">10072 6670 4773,'8'-14'5547,"-8"14"-258,0 0-387,0 0-2451,15 0-1161,-15 0-258,16 0-387,-16 0-258,27 5-129,-6-5 0,1 1-129,2 0 0,-1 4 0,-2-1 0,0 7-129,-4 0 258,-2 9-258,-7-2 258,-3 2-258,-5 0 258,0-2-258,0-2 0,0-16 129,-14 23-387,-5-18-258,4 12-387,-14-16-1806,11 15-2451,-11 1-387,1 6-387,-4-2-129</inkml:trace>
          <inkml:trace contextRef="#ctx0" brushRef="#br0" timeOffset="255648.9632">10181 7116 8514,'-12'5'5547,"12"-5"-516,0 0-129,2 18-4257,-2-18-387,28 0-129,-5 0-129,1-8 0,2-3-129,-1-2 0,2 1 0,-5-4-129,-4 6 129,-18 10 0,16-8 0,-16 8 129,0 0 0,-2 14 0,-8 0 129,0 7 0,1-1 0,0 3 258,-1 1-258,3 4 258,-2-2-129,4-2 0,0-3 0,3-3 0,-3-3 0,3-2 0,2-13 0,-3 16-129,3-16 0,0 0 0,7 1 0,-7-1-129,17-10-129,-3-8-258,5 1-129,-4-9-387,13 13-1161,-13-18-1419,13 10-1806,-2 2-258,5 6-387</inkml:trace>
          <inkml:trace contextRef="#ctx0" brushRef="#br0" timeOffset="255222.9091">10266 6948 8127,'12'0'5805,"-12"0"-516,15 2-129,5 8-3483,-20-10-1032,23 9-129,-8-5-258,1 0-129,1 0-258,-5-4-387,2 5-387,-14-5-1806,0 0-2580,0 0-258,0 0-258,0 0-258</inkml:trace>
          <inkml:trace contextRef="#ctx0" brushRef="#br0" timeOffset="254392.8037">9737 6604 3999,'10'-13'4902,"6"13"0,-16 0-258,23 10-3096,-23-10-258,15 18 0,-15-18-258,10 31 0,-10-9-258,0 11-258,-13-5-129,1 7-258,-7-1 0,-2 0-129,-1-5 129,6-3-387,0-6 129,5-6 0,9-2 129,2-12-129,10 11-129,7-9 0,2-1 129,4-1-129,4 0 129,-4-1-129,1 1 258,-5 0 129,-6 0 0,-13 0 129,6 18 0,-6 2 129,-15 1-129,-4 11 258,-8 2-258,1 3-129,-4-3 0,4 0 0,3-6-129,2-7-129,6-3 129,15-18-129,-7 13 0,7-13 0,15-8-129,6-7 129,4-1 0,1-2 0,7 2 0,-2 1 129,-2 2 0,-6 8 0,-3 4 129,-7 1 129,-8 11 0,-5 9 0,-8 4 0,-7 7-129,-6 3 129,-4-1-129,-1-1-258,-3-5-129,8-1-387,0-20-645,21-6-2451,0 0-1419,0-24-516,7-11-387</inkml:trace>
        </inkml:traceGroup>
        <inkml:traceGroup>
          <inkml:annotationXML>
            <emma:emma xmlns:emma="http://www.w3.org/2003/04/emma" version="1.0">
              <emma:interpretation id="{B5DEA907-BA6E-49C7-8891-5477437709E8}" emma:medium="tactile" emma:mode="ink">
                <msink:context xmlns:msink="http://schemas.microsoft.com/ink/2010/main" type="inkWord" rotatedBoundingBox="11595,8042 11787,7353 12218,7473 12025,8162"/>
              </emma:interpretation>
              <emma:one-of disjunction-type="recognition" id="oneOf54">
                <emma:interpretation id="interp270" emma:lang="zh-CN" emma:confidence="0">
                  <emma:literal>不</emma:literal>
                </emma:interpretation>
                <emma:interpretation id="interp271" emma:lang="zh-CN" emma:confidence="0">
                  <emma:literal>石</emma:literal>
                </emma:interpretation>
                <emma:interpretation id="interp272" emma:lang="zh-CN" emma:confidence="0">
                  <emma:literal>下</emma:literal>
                </emma:interpretation>
                <emma:interpretation id="interp273" emma:lang="zh-CN" emma:confidence="0">
                  <emma:literal>礻</emma:literal>
                </emma:interpretation>
                <emma:interpretation id="interp274" emma:lang="zh-CN" emma:confidence="0">
                  <emma:literal>三</emma:literal>
                </emma:interpretation>
              </emma:one-of>
            </emma:emma>
          </inkml:annotationXML>
          <inkml:trace contextRef="#ctx0" brushRef="#br0" timeOffset="256153.0273">11010 6614 9030,'12'-17'5289,"2"12"-258,3 2-258,-1-2-3999,17 2-516,-1-4-129,4 2-258,3 2-258,-8-5-258,5 7 0,-13-6 0,-1 7 0,-22 0-129,19 0 387,-19 0 258,0 0 387,-2 20 258,-11-11 387,5 11 0,-9-5 0,6 11-129,-10 2 129,1 7-387,-5 0 0,-4 8-387,-4 2 129,-2 6-258,-1 1 0,-3 0 0,5-6-387,2-8-129,8 0-516,-2-26-1419,26-12-2709,-13 5-258,13-13-387,8-21 0</inkml:trace>
          <inkml:trace contextRef="#ctx0" brushRef="#br0" timeOffset="256346.5518">11123 6855 7998,'24'1'5418,"-24"16"129,3 14-645,-14-3-3483,10 15-774,-8 1-129,6 3-258,1-3-258,-3-5 0,5-1-258,-1-18-387,5 5-387,-4-25-1161,0 0-2580,7-8-516,-5-10-387,-2-11-129</inkml:trace>
          <inkml:trace contextRef="#ctx0" brushRef="#br0" timeOffset="256514.5732">11139 6969 7998,'0'-35'5418,"0"35"0,0 0-1161,9-13-2709,11 13-645,-6 1-258,5 6-387,3-2-129,1-1-258,6 6-645,-15-11-1677,17 1-2709,-11 3-129,1-1-645,-2-2 0</inkml:trace>
        </inkml:traceGroup>
        <inkml:traceGroup>
          <inkml:annotationXML>
            <emma:emma xmlns:emma="http://www.w3.org/2003/04/emma" version="1.0">
              <emma:interpretation id="{0F1410A3-37D5-4823-BEA8-2B088050EDBF}" emma:medium="tactile" emma:mode="ink">
                <msink:context xmlns:msink="http://schemas.microsoft.com/ink/2010/main" type="inkWord" rotatedBoundingBox="13002,7107 13297,8063 12467,8319 12172,7363"/>
              </emma:interpretation>
              <emma:one-of disjunction-type="recognition" id="oneOf55">
                <emma:interpretation id="interp275" emma:lang="zh-CN" emma:confidence="0">
                  <emma:literal>存</emma:literal>
                </emma:interpretation>
                <emma:interpretation id="interp276" emma:lang="zh-CN" emma:confidence="0">
                  <emma:literal>在</emma:literal>
                </emma:interpretation>
                <emma:interpretation id="interp277" emma:lang="zh-CN" emma:confidence="0">
                  <emma:literal>码</emma:literal>
                </emma:interpretation>
                <emma:interpretation id="interp278" emma:lang="zh-CN" emma:confidence="0">
                  <emma:literal>有</emma:literal>
                </emma:interpretation>
                <emma:interpretation id="interp279" emma:lang="zh-CN" emma:confidence="0">
                  <emma:literal>右</emma:literal>
                </emma:interpretation>
              </emma:one-of>
            </emma:emma>
          </inkml:annotationXML>
          <inkml:trace contextRef="#ctx0" brushRef="#br0" timeOffset="257021.6376">12112 6302 3096,'-18'-5'5160,"2"-4"-129,16 9 129,0 0-2838,-21 0-645,21 18-258,-16 1-129,7 24-258,-18 5-258,4 18-387,-10 8-129,-4 9-129,-2-1 0,-5 3-258,-3-6 0,5-11-129,8-7-129,0-19-258,14-5-387,-5-31-1548,25-6-2709,0 0-129,0-23-645,9-9 387</inkml:trace>
          <inkml:trace contextRef="#ctx0" brushRef="#br0" timeOffset="256762.6047">11749 6553 6450,'52'-24'5289,"-13"8"-387,5 2-516,11-3-3483,-3-3-645,0-5-774,5 9-645,-15-11-2064,-5 8-1548,-5 0-129,-12 1-258</inkml:trace>
          <inkml:trace contextRef="#ctx0" brushRef="#br0" timeOffset="257211.1616">11776 6805 4386,'39'-48'5547,"-25"37"0,-3 14-645,-11-3-2064,13 40-1677,-13-6-129,2 13-516,-2 2-258,4 1-129,-1-4-129,-2-5-129,5-4-516,-6-16-516,15 10-1290,-15-31-2709,5 14-387,-5-14-387,0-6 646</inkml:trace>
          <inkml:trace contextRef="#ctx0" brushRef="#br0" timeOffset="257812.738">11953 6677 774,'48'-37'4902,"-25"28"129,1 8-645,-2 2-1677,-3-1-1419,10 0-645,-4-3-129,8 1-258,-8-6 129,4 4 129,-9-5 258,3 9-129,-23 0 129,23 5 258,-23 7-258,0 14-129,-11-2 0,-1 9-387,-2 0-129,1 3-129,-3-4 0,9-1-129,1-5 0,5-6 129,4 0 0,11-6-129,11-1 129,2 1 0,9 2 0,0-3 0,3 3 0,-3 3 129,0-1 0,-7 1 0,-8 1 0,-7 2 129,-9 0-129,-7 3 129,-16 0-129,-9-3 0,-8 2 0,-10-4-129,-6-3 0,-5-7 0,1-5-129,0-5 129,5-5-129,8-2-129,6-1 258,10-4-129,6 1 0,12-3 129,6 1-129,5-4 129,11-2 0,8-2 0,10-3 129,7-1-258,5 1 258,2 2-258,4 5-129,-7 0-516,9 16-645,-24-10-2967,6 9-774,-5 1-645,-1 1-258</inkml:trace>
        </inkml:traceGroup>
        <inkml:traceGroup>
          <inkml:annotationXML>
            <emma:emma xmlns:emma="http://www.w3.org/2003/04/emma" version="1.0">
              <emma:interpretation id="{1C636978-BD90-4F81-844B-5DD7077ED4B7}" emma:medium="tactile" emma:mode="ink">
                <msink:context xmlns:msink="http://schemas.microsoft.com/ink/2010/main" type="inkWord" rotatedBoundingBox="13324,7643 14012,7067 14464,7608 13777,8183"/>
              </emma:interpretation>
              <emma:one-of disjunction-type="recognition" id="oneOf56">
                <emma:interpretation id="interp280" emma:lang="zh-CN" emma:confidence="0">
                  <emma:literal>在</emma:literal>
                </emma:interpretation>
                <emma:interpretation id="interp281" emma:lang="zh-CN" emma:confidence="0">
                  <emma:literal>企</emma:literal>
                </emma:interpretation>
                <emma:interpretation id="interp282" emma:lang="zh-CN" emma:confidence="0">
                  <emma:literal>庀</emma:literal>
                </emma:interpretation>
                <emma:interpretation id="interp283" emma:lang="zh-CN" emma:confidence="0">
                  <emma:literal>匹</emma:literal>
                </emma:interpretation>
                <emma:interpretation id="interp284" emma:lang="zh-CN" emma:confidence="0">
                  <emma:literal>走</emma:literal>
                </emma:interpretation>
              </emma:one-of>
            </emma:emma>
          </inkml:annotationXML>
          <inkml:trace contextRef="#ctx0" brushRef="#br0" timeOffset="258309.3011">13328 6301 6321,'-10'-15'5676,"10"15"-387,-19-19-1290,18 33-1677,-23-3-516,8 27-516,-24 0-387,-2 19-258,-9 6-387,-7 7-129,-8 2-258,2-2-129,6-6-129,1-13-258,19-4-258,2-24-645,28 3-1032,-12-26-1935,20 0-1032,13-22-129,8-2-129</inkml:trace>
          <inkml:trace contextRef="#ctx0" brushRef="#br0" timeOffset="258865.3717">12912 6692 7611,'28'-12'5418,"-23"21"-516,-5 4-1419,0 28-1806,-17-9-645,6 13-516,-5-1-258,1 4-258,-1-4 129,3-6-129,5-5 0,6-9-129,2-6 129,0-18-129,23 6 129,1-10 0,8-10 0,4-10-129,5 0 129,6-6 0,0 1-258,-1-1-129,1 5 0,-13-1-258,4 8 129,-12-5-387,0 13 129,-15-7 0,4 10 129,-14-5 129,-1 12 129,0-17 516,0 17-258,-9-16 387,-2 3 0,11 13 258,-23-28 0,23 28 387,-22-24 129,22 24-258,-23-13 258,23 13-387,-26 14 387,17 11-387,-7-2-129,5 11-129,1 0-129,8 6-129,2-5 0,3-4 129,11-5-129,5-7-129,8-6 0,3-9 0,1-4-129,0-5-129,3-6-129,-5-4-258,5 1-129,-9-9-129,11 8-129,-7-12-129,15 14-774,-16-19-1677,13 5-1290,3-2-258,6-5 129</inkml:trace>
          <inkml:trace contextRef="#ctx0" brushRef="#br0" timeOffset="258056.2689">12916 6485 7740,'41'-22'5289,"-11"22"-387,1-3-129,-3-3-3870,16 2-645,2-2-387,-1-2-387,6 4-516,-14-16-1677,4 5-2064,-8 3-387,-7 2-258</inkml:trace>
        </inkml:traceGroup>
        <inkml:traceGroup>
          <inkml:annotationXML>
            <emma:emma xmlns:emma="http://www.w3.org/2003/04/emma" version="1.0">
              <emma:interpretation id="{48DDFEDF-B491-4E7D-B569-27487A55E064}" emma:medium="tactile" emma:mode="ink">
                <msink:context xmlns:msink="http://schemas.microsoft.com/ink/2010/main" type="inkWord" rotatedBoundingBox="14638,7847 14799,7009 15639,7171 15477,8009"/>
              </emma:interpretation>
              <emma:one-of disjunction-type="recognition" id="oneOf57">
                <emma:interpretation id="interp285" emma:lang="zh-CN" emma:confidence="0">
                  <emma:literal>这</emma:literal>
                </emma:interpretation>
                <emma:interpretation id="interp286" emma:lang="zh-CN" emma:confidence="0">
                  <emma:literal>辽</emma:literal>
                </emma:interpretation>
                <emma:interpretation id="interp287" emma:lang="zh-CN" emma:confidence="0">
                  <emma:literal>迨</emma:literal>
                </emma:interpretation>
                <emma:interpretation id="interp288" emma:lang="zh-CN" emma:confidence="0">
                  <emma:literal>运</emma:literal>
                </emma:interpretation>
                <emma:interpretation id="interp289" emma:lang="zh-CN" emma:confidence="0">
                  <emma:literal>迢</emma:literal>
                </emma:interpretation>
              </emma:one-of>
            </emma:emma>
          </inkml:annotationXML>
          <inkml:trace contextRef="#ctx0" brushRef="#br0" timeOffset="260656.5991">14025 6428 8127,'-23'37'4902,"16"-25"-258,7 4-258,1-2-4257,8 0-129,4-3 0,2 1-129,2-5 129,1-1 0,-4-1 0,-3-1 0,-11-4 129,10 13-129,-10-1 258,-12 1-129,-2 5 0,-6 3-129,-1-1-129,-1 2 129,1 0-129,3-1 0,3-4-258,7-1 0,8-16 129,0 14 129,0-14 129,15 1 0,3-1 129,2 0 129,2-1 129,0-4-129,1 5 0,-4-5 129,2 5-129,-21 0 0,22 0 129,-22 0 0,0 0-129,0 0 129,3 17 0,-11-9-258,-4 3 129,-9 0-258,-4 3 129,1 1 0,-5-1 0,-1 1 0,4 0 0,2-4 129,5 1 0,19-12 0,-9 24 129,11-13-258,19 3 129,12-2 0,11 1-129,10 0-129,10-3 129,5-1-129,-1-6-129,4-1-258,-6-2-129,6-1-258,-14-21-903,18 12-2967,-17-12-774,4-4-387,-10-11-129</inkml:trace>
          <inkml:trace contextRef="#ctx0" brushRef="#br0" timeOffset="260058.5232">14040 6317 10191,'-5'-12'5547,"5"12"-516,5 13 0,9 3-4644,-4 2-774,-10-18-1161,27 29-3225,-17-15-387,1 2-129,-11-16-645</inkml:trace>
          <inkml:trace contextRef="#ctx0" brushRef="#br0" timeOffset="259884.5011">14293 6187 9288,'7'-12'5547,"7"11"-516,-14 1 0,10 23-4257,-10-1-645,0 3-258,5 8-516,-5-9-645,9 16-903,-11-23 129,3 15-129,-1-32 774,-7 29 774,-2-18 516,-3-3 516,5 8 645,-13-16 903,16 16 129,-11-16-129,15 13-774,0-13-516,0 0-258,11 8-258,7-8-129,5-6 0,4-3-129,3 0 129,-2 1 0,-1 1 129,-4 6 129,-7 1 0,-2 13 258,-13 6-258,-1 11 258,-9 2-129,-5 11-129,-8 0-129,-1 1-129,-5-1 0,-1-3-129,0-4-129,-2-9-258,7-2 0,-5-17-129,11 2-516,-8-14-129,26 4-129,-31-22 129,26 10 516,-6-7 258,7 4 516,4 2 258,-1-2 516,10 15 387,-9 0 129,26 0 0,-11 0-516,9 12 129,0-6-516,5 6 0,2-4-387,-5 0 0,3 1-387,-9-9-516,3 12-1290,-23-12-2709,0 0-516,4-10-387,-11-3-129</inkml:trace>
        </inkml:traceGroup>
        <inkml:traceGroup>
          <inkml:annotationXML>
            <emma:emma xmlns:emma="http://www.w3.org/2003/04/emma" version="1.0">
              <emma:interpretation id="{7BE159C4-E9E6-4596-A40E-75D682BA2293}" emma:medium="tactile" emma:mode="ink">
                <msink:context xmlns:msink="http://schemas.microsoft.com/ink/2010/main" type="inkWord" rotatedBoundingBox="16160,7013 16237,8297 15765,8325 15687,7041"/>
              </emma:interpretation>
              <emma:one-of disjunction-type="recognition" id="oneOf58">
                <emma:interpretation id="interp290" emma:lang="zh-CN" emma:confidence="0">
                  <emma:literal>个</emma:literal>
                </emma:interpretation>
                <emma:interpretation id="interp291" emma:lang="zh-CN" emma:confidence="0">
                  <emma:literal>丫</emma:literal>
                </emma:interpretation>
                <emma:interpretation id="interp292" emma:lang="zh-CN" emma:confidence="0">
                  <emma:literal>7</emma:literal>
                </emma:interpretation>
                <emma:interpretation id="interp293" emma:lang="zh-CN" emma:confidence="0">
                  <emma:literal>T</emma:literal>
                </emma:interpretation>
                <emma:interpretation id="interp294" emma:lang="zh-CN" emma:confidence="0">
                  <emma:literal>十</emma:literal>
                </emma:interpretation>
              </emma:one-of>
            </emma:emma>
          </inkml:annotationXML>
          <inkml:trace contextRef="#ctx0" brushRef="#br0" timeOffset="260964.6383">15045 6170 7353,'-11'-17'5418,"11"17"-258,-17 9-258,1 4-3483,8 18-387,-6-2-258,8 8-129,-3-4-129,9 6 0,0-8-129,15-6 0,7-5-387,11-12 129,7-7-129,5-4-129,7-9-129,-5-10-258,5 2-129,-11-14-516,10 20-1677,-22-10-2451,-1 6-129,-15 3-258,-13 15-258</inkml:trace>
          <inkml:trace contextRef="#ctx0" brushRef="#br0" timeOffset="261185.1663">15287 6393 10836,'-31'70'5676,"18"-20"-774,6 24-774,-12-4-3354,13 21-516,-1 7 0,-1 9-129,-1-2-129,3-6 0,0-14 0,3-14 0,3-13-258,0-20 0,0-14-387,0-24-516,8-11-2322,-8-24-1677,2-10-387,-2-19-258</inkml:trace>
        </inkml:traceGroup>
        <inkml:traceGroup>
          <inkml:annotationXML>
            <emma:emma xmlns:emma="http://www.w3.org/2003/04/emma" version="1.0">
              <emma:interpretation id="{68788B29-3C22-47AD-BB14-20E972ABAE45}" emma:medium="tactile" emma:mode="ink">
                <msink:context xmlns:msink="http://schemas.microsoft.com/ink/2010/main" type="inkWord" rotatedBoundingBox="16291,7234 17428,6892 17667,7686 16529,8028"/>
              </emma:interpretation>
              <emma:one-of disjunction-type="recognition" id="oneOf59">
                <emma:interpretation id="interp295" emma:lang="zh-CN" emma:confidence="0">
                  <emma:literal>问</emma:literal>
                </emma:interpretation>
                <emma:interpretation id="interp296" emma:lang="zh-CN" emma:confidence="0">
                  <emma:literal>河</emma:literal>
                </emma:interpretation>
                <emma:interpretation id="interp297" emma:lang="zh-CN" emma:confidence="0">
                  <emma:literal>间</emma:literal>
                </emma:interpretation>
                <emma:interpretation id="interp298" emma:lang="zh-CN" emma:confidence="0">
                  <emma:literal>闪</emma:literal>
                </emma:interpretation>
                <emma:interpretation id="interp299" emma:lang="zh-CN" emma:confidence="0">
                  <emma:literal>闷</emma:literal>
                </emma:interpretation>
              </emma:one-of>
            </emma:emma>
          </inkml:annotationXML>
          <inkml:trace contextRef="#ctx0" brushRef="#br0" timeOffset="262324.811">16101 6226 3870,'83'-50'4515,"-45"34"129,-1-5-2064,16 19-903,-13-13-129,16 15-129,-11-11 0,14 11 0,-14-4-516,6 4 0,-12 2-387,-1 13 0,-10 1-129,-5 15 0,-7 7-129,-6 15 129,-9 4-129,1 12 0,-6 2-129,-9 5-129,-7-1 0,-2-3 0,-4-6-129,-6-11-129,0-7-129,-5-13-258,7-4-258,-8-23 0,14 1-774,-19-27-516,22-2-1032,-18-29-387,18 5 0,-14-23 2064,13 8 1161,-4 1 903,-2 0 516,15 26 1161,-17-9 1161,30 41 387,-32-15-387,25 35-1419,-13 0-1032,12 18-645,-6 6 0,4 4-516,4 1 0,-5-4-387,9 0-258,-8-16-129,10 1 0,0-30-387,0 0 258,-4-7 258,7-15 0,-3-14 645,5-3 258,3-2 516,-5-6 258,11 11 258,-12-6 129,14 22 0,-14-5 0,13 17-387,-15 8 0,18-5-258,-18 5-129,21 7 0,-8 2-258,-1 2 0,1 0 0,-2 0-129,-4 1 0,-4 1-129,-2 0-129,-1-13-129,-9 23-129,-7-14-129,4 4 258,-5-5 129,2 1 129,1-2 258,0-4 129,14-3 129,-14 7 387,14-7-258,0 0-129,0 0 0,14 1-258,7-1-129,3-6 0,6-4-258,9 3-258,-3-10-645,17 15-2451,-16-9-1419,-1 6-258,-6 2-516</inkml:trace>
          <inkml:trace contextRef="#ctx0" brushRef="#br0" timeOffset="261382.6913">15606 6363 10320,'35'12'5289,"-19"-2"-387,2 4-387,5-2-5160,-9-12-1290,19 0-2838,-7 2-387,-3 3-129,-2 0-516</inkml:trace>
          <inkml:trace contextRef="#ctx0" brushRef="#br0" timeOffset="261485.2044">15867 6545 4257,'-22'101'5031,"2"-47"-387,2 2-516,-14-2-2580,14-8-3999,2-9-2193,-3-21-258,19-16-258</inkml:trace>
        </inkml:traceGroup>
        <inkml:traceGroup>
          <inkml:annotationXML>
            <emma:emma xmlns:emma="http://www.w3.org/2003/04/emma" version="1.0">
              <emma:interpretation id="{7AE42E39-E3C6-4E0B-8D4A-F090AF0B260A}" emma:medium="tactile" emma:mode="ink">
                <msink:context xmlns:msink="http://schemas.microsoft.com/ink/2010/main" type="inkWord" rotatedBoundingBox="17683,6538 19096,6423 19178,7432 17765,7547"/>
              </emma:interpretation>
              <emma:one-of disjunction-type="recognition" id="oneOf60">
                <emma:interpretation id="interp300" emma:lang="zh-CN" emma:confidence="0">
                  <emma:literal>题</emma:literal>
                </emma:interpretation>
                <emma:interpretation id="interp301" emma:lang="zh-CN" emma:confidence="0">
                  <emma:literal>超</emma:literal>
                </emma:interpretation>
                <emma:interpretation id="interp302" emma:lang="zh-CN" emma:confidence="0">
                  <emma:literal>窥</emma:literal>
                </emma:interpretation>
                <emma:interpretation id="interp303" emma:lang="zh-CN" emma:confidence="0">
                  <emma:literal>毡</emma:literal>
                </emma:interpretation>
                <emma:interpretation id="interp304" emma:lang="zh-CN" emma:confidence="0">
                  <emma:literal>韪</emma:literal>
                </emma:interpretation>
              </emma:one-of>
            </emma:emma>
          </inkml:annotationXML>
          <inkml:trace contextRef="#ctx0" brushRef="#br0" timeOffset="263776.4953">17348 5732 11094,'-31'39'5547,"18"-13"-903,0 4 129,3-4-5160,3 5-258,-9-14-774,16 13-774,-15-28-1032,16 11-516,-2-21 129,1 8 129,1-37 903,10 12 1032,-4-8 1548,1-9 1161,9 11 1935,-9-10 258,13 15 129,-10-8-258,17 20-645,-16-12-645,15 23-645,-12-6-258,9 16-129,-11 5-258,4 14 0,-10 2-387,2 13 129,-7 4-129,-2 4-129,0 0-129,-2-8-258,-1-2-129,-8-14-387,10 2-129,-16-27-645,17 0-129,-22-12 0,16-1 258,-18-17 129,10 10 645,-6-4 645,-2-2 387,9 16 645,-7-8 0,20 18 129,-19-9-258,19 9 258,0 0-774,15 0-129,2 0-258,5 0 0,0-1 129,4 1 0,-3 0 0,-1 1 129,-9 5 0,-13-6-129,12 19 258,-12-1-258,-6-3 129,-4 4-258,-4-2 258,-2 0-258,-2 0 129,-1 1 0,-2-1 0,3-1-129,-1-2 129,3-2-129,4 0-129,12-12 0,-8 14 129,8-14-129,19 0-129,3-10 129,7-3 0,1-1-129,2 0 129,-3 0-129,-4 2 129,-5 6 0,-8 4 129,-12 2 129,2 10 258,-4 7-129,-10-4 0,1 6 129,-5-4-258,1 3 129,-2-2 0,0-1-258,2 2 0,-2-2 0,3 6 0,-1 1-129,1 4 0,3 0 129,3 0 0,3-3 0,1-1-129,4-2 258,2-5-258,-2-15 129,19 15 0,-2-15-129,4-3 129,2-5-129,5-3 129,-1-3-129,2 0 0,-4-2 0,3 5-258,-9-4-129,-2 4 0,-8-7-129,3 8 0,-11-7-129,5 5 258,-6-5 129,-1 6 0,-11-1 0,1 7 129,-14 1 129,-3 4 0,-10 10 0,-6 9 129,-7 5 258,-4 3 129,4 8 129,-4-2 129,10 4-129,-1-7 129,11 1-258,5-5-387,6-11-516,12 6-645,-4-18 0,16 8-129,0-11 258,0 0 774,14 0 516,5-6 387,19 6 774,-8-5 129,29 9 516,-10-7 0,25 15-516,-4-7-387,16 13-516,-2-3-129,7 3-129,5-3-129,2 0-129,4-4-129,-5-9 129,-1-2-258,-9-10-129,-8-8-258,-17-11 0,-11-2-258,-29-19-516,-10 8-903,-40-23-2064,-10-1-1161,-24-5-258,-10-3-129</inkml:trace>
          <inkml:trace contextRef="#ctx0" brushRef="#br0" timeOffset="264480.5847">17592 5734 5934,'23'-12'4773,"-4"4"-258,10 7-387,7 0-3741,-11-6-129,2 7 258,-8-1 0,2 3 129,-21-2 258,20 10-129,-20-10-129,2 15 0,-2-15-129,-4 26-258,-5-9 0,-2 9-129,-3 2 258,2 8-258,-5 4 258,5 4-129,-6 0 129,7 5-129,-3 0 0,6 3 0,-2-2-129,3-1 0,-1-3-129,1-5 0,1-5 0,1-6-129,2-8 0,3-22-129,-4 12 0,4-12 0,0-23-129,3-8 129,5-6 0,0-7 0,5-4 258,1 2-129,1 0 258,3 7 0,-3 6 129,2 9-129,-2 8 129,3 8 0,-4 6 0,2 2 0,-2 8-129,-1 7 0,0 0 0,-2 6-129,-4 1 0,-4 1-129,-3 4-129,-4-3-387,-1 3-129,-15-18-774,17 19-1290,-23-28-1290,26 0-387,-29 0 1032,29 0 1677,-15-4 1032,15 4 774,0 0 1032,-14-27 1548,14 27 1419,0 0 258,0 0-1290,0 0-1419,-2 27-516,-10-10-516,9 10-258,-10 4-258,-3 0-387,3 12-1161,-11-12-2451,4 0-1161,4-7-129,2-10-516</inkml:trace>
          <inkml:trace contextRef="#ctx0" brushRef="#br0" timeOffset="264635.1043">17667 6374 8643,'34'-25'5418,"-17"21"-258,0 3-387,5 3-3870,-6 0-645,4 0-516,3 9-774,-9-11-2322,8 0-1548,2 2-387,4 2-258</inkml:trace>
        </inkml:traceGroup>
        <inkml:traceGroup>
          <inkml:annotationXML>
            <emma:emma xmlns:emma="http://www.w3.org/2003/04/emma" version="1.0">
              <emma:interpretation id="{E2FC56E1-C960-415F-8885-EB07A24D6B4A}" emma:medium="tactile" emma:mode="ink">
                <msink:context xmlns:msink="http://schemas.microsoft.com/ink/2010/main" type="inkWord" rotatedBoundingBox="19704,7286 19719,7284 19720,7293 19705,7294"/>
              </emma:interpretation>
              <emma:one-of disjunction-type="recognition" id="oneOf61">
                <emma:interpretation id="interp305" emma:lang="zh-CN" emma:confidence="0">
                  <emma:literal>‘</emma:literal>
                </emma:interpretation>
                <emma:interpretation id="interp306" emma:lang="zh-CN" emma:confidence="0">
                  <emma:literal>·</emma:literal>
                </emma:interpretation>
                <emma:interpretation id="interp307" emma:lang="zh-CN" emma:confidence="0">
                  <emma:literal>.</emma:literal>
                </emma:interpretation>
                <emma:interpretation id="interp308" emma:lang="zh-CN" emma:confidence="0">
                  <emma:literal>。</emma:literal>
                </emma:interpretation>
                <emma:interpretation id="interp309" emma:lang="zh-CN" emma:confidence="0">
                  <emma:literal>“</emma:literal>
                </emma:interpretation>
              </emma:one-of>
            </emma:emma>
          </inkml:annotationXML>
          <inkml:trace contextRef="#ctx0" brushRef="#br0" timeOffset="265098.6632">18968 6411 11997,'0'0'1290,"0"0"-1161,0 0-258,1-9-5676</inkml:trace>
        </inkml:traceGroup>
      </inkml:traceGroup>
    </inkml:traceGroup>
    <inkml:traceGroup>
      <inkml:annotationXML>
        <emma:emma xmlns:emma="http://www.w3.org/2003/04/emma" version="1.0">
          <emma:interpretation id="{5DE30055-A25C-488A-B5C7-7166AB135466}" emma:medium="tactile" emma:mode="ink">
            <msink:context xmlns:msink="http://schemas.microsoft.com/ink/2010/main" type="paragraph" rotatedBoundingBox="6352,8731 24558,7448 24672,9062 6466,1034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F07D59D-F41B-4208-AA1D-8FB5CBBE925F}" emma:medium="tactile" emma:mode="ink">
              <msink:context xmlns:msink="http://schemas.microsoft.com/ink/2010/main" type="line" rotatedBoundingBox="6352,8731 24558,7448 24672,9062 6466,10345"/>
            </emma:interpretation>
          </emma:emma>
        </inkml:annotationXML>
        <inkml:traceGroup>
          <inkml:annotationXML>
            <emma:emma xmlns:emma="http://www.w3.org/2003/04/emma" version="1.0">
              <emma:interpretation id="{E262DDE5-034F-40CC-8227-1A86E1D172B0}" emma:medium="tactile" emma:mode="ink">
                <msink:context xmlns:msink="http://schemas.microsoft.com/ink/2010/main" type="inkWord" rotatedBoundingBox="6381,9139 7179,9083 7242,9970 6443,10027"/>
              </emma:interpretation>
              <emma:one-of disjunction-type="recognition" id="oneOf62">
                <emma:interpretation id="interp310" emma:lang="zh-CN" emma:confidence="0">
                  <emma:literal>因</emma:literal>
                </emma:interpretation>
                <emma:interpretation id="interp311" emma:lang="zh-CN" emma:confidence="0">
                  <emma:literal>困</emma:literal>
                </emma:interpretation>
                <emma:interpretation id="interp312" emma:lang="zh-CN" emma:confidence="0">
                  <emma:literal>周</emma:literal>
                </emma:interpretation>
                <emma:interpretation id="interp313" emma:lang="zh-CN" emma:confidence="0">
                  <emma:literal>固</emma:literal>
                </emma:interpretation>
                <emma:interpretation id="interp314" emma:lang="zh-CN" emma:confidence="0">
                  <emma:literal>国</emma:literal>
                </emma:interpretation>
              </emma:one-of>
            </emma:emma>
          </inkml:annotationXML>
          <inkml:trace contextRef="#ctx0" brushRef="#br0" timeOffset="265898.2647">5697 8490 9546,'25'8'5676,"-22"24"-516,-2 22-129,-2 5-4515,-2 11-258,0 8-645,-5-9-387,8 12-1806,-1-20-2451,-1-11-129,-2-17-645,4-16 129</inkml:trace>
          <inkml:trace contextRef="#ctx0" brushRef="#br0" timeOffset="266204.3036">5803 8547 3612,'29'-114'5418,"-14"72"-387,5 8-258,0 13-2451,1-8-1161,12 9-516,1-5-129,9 9 0,-2-1 129,6 11-129,-3 6 0,3 16-258,-4 12 0,0 19 0,-5 13-129,-1 16 0,-6 6-129,-3 6 0,-3 1 0,-5-5 0,-2-6-129,-7-12 129,-3-8-387,-8-20-258,0 1-774,-19-29-1548,1-2-1935,-14-8-516,-6-13-258,-8-13 517</inkml:trace>
          <inkml:trace contextRef="#ctx0" brushRef="#br0" timeOffset="266530.3449">6160 8485 6837,'-18'0'5289,"18"0"-129,-21 26-774,0-13-2838,13 18-645,-10 4-387,3 10-129,-4 4-516,-3 3-129,5 8-903,-9-20-2064,8 2-1677,2-14-387,7-10-387</inkml:trace>
          <inkml:trace contextRef="#ctx0" brushRef="#br0" timeOffset="266812.8809">6014 9069 6708,'-39'33'5160,"39"-33"-129,-2 14-516,16-12-3225,10-4-903,8-11-516,11 3-645,-2-9-3612,10-4-387,2 0-516,-4-1 0</inkml:trace>
          <inkml:trace contextRef="#ctx0" brushRef="#br0" timeOffset="266642.8593">5971 8899 2967,'51'-24'4773,"-21"17"-129,-2 2-516,-5-5-2451,8 5-1290,-1 3-1806,-7 2-2709,-8-4-516,1 4-258</inkml:trace>
          <inkml:trace contextRef="#ctx0" brushRef="#br0" timeOffset="266358.3232">6134 8923 4386,'-91'-60'5418,"57"36"-516,12 7 0,-1-8-2838,23 13-903,0-9-516,14 1-387,6-1-129,3-5-387,8 7-258,-4-12-903,11 15-1677,-10-6-1935,-3 3-129,-7 1-258</inkml:trace>
        </inkml:traceGroup>
        <inkml:traceGroup>
          <inkml:annotationXML>
            <emma:emma xmlns:emma="http://www.w3.org/2003/04/emma" version="1.0">
              <emma:interpretation id="{9A022C18-7225-4363-95A0-EB54DC04B200}" emma:medium="tactile" emma:mode="ink">
                <msink:context xmlns:msink="http://schemas.microsoft.com/ink/2010/main" type="inkWord" rotatedBoundingBox="7467,9109 8098,9064 8150,9808 7519,9853"/>
              </emma:interpretation>
              <emma:one-of disjunction-type="recognition" id="oneOf63">
                <emma:interpretation id="interp315" emma:lang="zh-CN" emma:confidence="0">
                  <emma:literal>为</emma:literal>
                </emma:interpretation>
                <emma:interpretation id="interp316" emma:lang="zh-CN" emma:confidence="0">
                  <emma:literal>歹</emma:literal>
                </emma:interpretation>
                <emma:interpretation id="interp317" emma:lang="zh-CN" emma:confidence="0">
                  <emma:literal>丙</emma:literal>
                </emma:interpretation>
                <emma:interpretation id="interp318" emma:lang="zh-CN" emma:confidence="0">
                  <emma:literal>厅</emma:literal>
                </emma:interpretation>
                <emma:interpretation id="interp319" emma:lang="zh-CN" emma:confidence="0">
                  <emma:literal>友</emma:literal>
                </emma:interpretation>
              </emma:one-of>
            </emma:emma>
          </inkml:annotationXML>
          <inkml:trace contextRef="#ctx0" brushRef="#br0" timeOffset="267026.408">6744 8419 9030,'5'-11'5547,"-5"11"-516,0 0-258,0 0-3870,16 0-1032,-16 0-387,29-8-1419,-16-5-2322,9 1-903,4-4-129,0-4-258</inkml:trace>
          <inkml:trace contextRef="#ctx0" brushRef="#br0" timeOffset="267660.9886">7007 8219 7224,'13'-14'5547,"-10"27"-258,-3 11-129,-11-3-2838,10 24-1290,-14-1-258,5 14-387,-8 3-129,0 4-129,-2 3-258,-3-7-129,3-2-258,-3-15-129,10-1-258,-7-24-387,11-2-129,-10-21 0,19 4 258,-20-37 0,18 12 129,-5-11 516,5 1 516,2 0 258,2-3 645,15 14-258,-5-11 258,16 14 0,-2-7 129,13 11-387,-3-3-129,12 8-129,-2-1-129,5 4 0,-2 4 129,1 3-129,-6 2-129,0 2 129,-7 4 0,-4 7 129,-11-1-129,-6 6 129,-8 2-129,-1 6 129,-7 3-129,-9 4 0,-6 3 0,-5 6-129,-5-1 0,-3 5 0,-6-4 0,-4 0-129,1-6-129,-4-7 0,2-6-387,-6-21-129,9-2-387,-3-24-129,16-2-129,-5-19 129,15 3 258,0-4 387,9 3 387,4 7 516,0 4 387,18 21 129,-6-2 258,12 13 0,-5 0-258,10 4-258,-4 4-258,6 1-387,-1 5-516,-9-14-1677,12 12-2451,-12-6-645,2 3-387,-3-1-387</inkml:trace>
        </inkml:traceGroup>
        <inkml:traceGroup>
          <inkml:annotationXML>
            <emma:emma xmlns:emma="http://www.w3.org/2003/04/emma" version="1.0">
              <emma:interpretation id="{29FE7131-CF7E-4370-94E3-AB8ADB7D362B}" emma:medium="tactile" emma:mode="ink">
                <msink:context xmlns:msink="http://schemas.microsoft.com/ink/2010/main" type="inkWord" rotatedBoundingBox="8651,8804 9132,8770 9191,9600 8710,9634"/>
              </emma:interpretation>
              <emma:one-of disjunction-type="recognition" id="oneOf64">
                <emma:interpretation id="interp320" emma:lang="zh-CN" emma:confidence="0">
                  <emma:literal>目</emma:literal>
                </emma:interpretation>
                <emma:interpretation id="interp321" emma:lang="zh-CN" emma:confidence="0">
                  <emma:literal>园</emma:literal>
                </emma:interpretation>
                <emma:interpretation id="interp322" emma:lang="zh-CN" emma:confidence="0">
                  <emma:literal>国</emma:literal>
                </emma:interpretation>
                <emma:interpretation id="interp323" emma:lang="zh-CN" emma:confidence="0">
                  <emma:literal>罔</emma:literal>
                </emma:interpretation>
                <emma:interpretation id="interp324" emma:lang="zh-CN" emma:confidence="0">
                  <emma:literal>囝</emma:literal>
                </emma:interpretation>
              </emma:one-of>
            </emma:emma>
          </inkml:annotationXML>
          <inkml:trace contextRef="#ctx0" brushRef="#br0" timeOffset="268219.5595">7944 8179 8901,'19'0'5676,"-19"0"-258,16 30-258,-16-4-3741,5 16-645,-4 1-387,0 7-258,-1 4-129,0-2-387,-1 2-387,-12-16-903,13 9-2451,-2-20-1032,-1-9-387,3-18-387</inkml:trace>
          <inkml:trace contextRef="#ctx0" brushRef="#br0" timeOffset="269061.1664">7961 8253 1806,'24'-123'4644,"-5"77"129,-3 4-258,4 5-2451,8 15-1032,-2-5-387,6 7-258,-2 6 0,5 4-129,-9-1 0,4 8 129,-7 0 0,3 4 129,-12 1 0,6 14 129,-10-2-129,4 16 0,-3 5 129,4 13-258,-7 4 0,7 15-129,-8 0 0,2 6 0,-1 1 0,0-3-258,-4-6 258,0-7-258,0-8 129,-2-10-129,1-9-129,-3-15-129,0-4-387,-6-19-258,0-6-516,-18-32-645,8 5 129,-25-29 129,7 12 129,-13-13 774,7 11 129,-4 3 774,4 6 645,12 20 774,-5 1-129,19 22 129,0-2-387,14 9-129,5 6-129,11 7-387,5-3-258,6 3-129,2 0-129,2-3-129,3 1 0,-8-7-129,-2 1 129,-7-2 129,-5-2 0,-12-1 258,0 13 129,-10 0 258,-13 1 0,-1 10 0,-9-1 0,4 5 0,-3-3 129,6-2-387,3-4 129,10 0-129,13-19-258,-2 14 129,9-14-129,14-5-258,7-2-129,-2-7-258,10 7-258,-10-11-387,9 16-258,-18-11-258,9 13 0,-26 0 129,10 13 387,-16 1 645,-10 5 774,-6 10 645,-12-8 516,5 15 516,-16-17 129,18 16-129,-15-18-129,23 9-516,-6-15-129,20 6-387,5-17-258,10 7-129,13-7-129,13-4-258,7-1-387,-3-12-1032,18 11-2322,-12-10-1161,-1 6-387,-4-5-387</inkml:trace>
        </inkml:traceGroup>
        <inkml:traceGroup>
          <inkml:annotationXML>
            <emma:emma xmlns:emma="http://www.w3.org/2003/04/emma" version="1.0">
              <emma:interpretation id="{2719A8CF-0440-4F0B-886B-ECEE0933BE55}" emma:medium="tactile" emma:mode="ink">
                <msink:context xmlns:msink="http://schemas.microsoft.com/ink/2010/main" type="inkWord" rotatedBoundingBox="9394,8614 9942,8576 10012,9563 9463,9602"/>
              </emma:interpretation>
              <emma:one-of disjunction-type="recognition" id="oneOf65">
                <emma:interpretation id="interp325" emma:lang="zh-CN" emma:confidence="0">
                  <emma:literal>前</emma:literal>
                </emma:interpretation>
                <emma:interpretation id="interp326" emma:lang="zh-CN" emma:confidence="0">
                  <emma:literal>扇</emma:literal>
                </emma:interpretation>
                <emma:interpretation id="interp327" emma:lang="zh-CN" emma:confidence="0">
                  <emma:literal>俞</emma:literal>
                </emma:interpretation>
                <emma:interpretation id="interp328" emma:lang="zh-CN" emma:confidence="0">
                  <emma:literal>筋</emma:literal>
                </emma:interpretation>
                <emma:interpretation id="interp329" emma:lang="zh-CN" emma:confidence="0">
                  <emma:literal>痢</emma:literal>
                </emma:interpretation>
              </emma:one-of>
            </emma:emma>
          </inkml:annotationXML>
          <inkml:trace contextRef="#ctx0" brushRef="#br0" timeOffset="269788.7587">8949 8031 258,'-38'72'4515,"25"-23"0,-11-2 0,3 3-2322,4 14-1032,-7-8-516,5 4-258,-2-4 0,5-7-774,5 2-516,-4-16-1677,10-8-1419,3-7-774,2-20 258</inkml:trace>
          <inkml:trace contextRef="#ctx0" brushRef="#br0" timeOffset="270036.7903">8721 8534 1548,'22'-75'2838,"-9"34"129,6 6-387,-6-7-258,11 16 0,-13-6-387,14 19-258,-16-9-129,12 21-258,-21 1-129,23 6-387,-17 8 0,5 16-258,-6 1 129,3 10-258,-5 0-129,2 4-258,-2-1 0,-3-8-387,3 6-645,-9-22-1548,6 1-2193,-7-8-645,7-13-258,-18 4 129</inkml:trace>
          <inkml:trace contextRef="#ctx0" brushRef="#br0" timeOffset="270488.8476">8727 8460 6966,'0'0'4515,"0"0"-258,0 0-1548,18-10-2451,0 7-258,6-2 0,2 0-129,-1-3 129,2 3-387,-5 0 258,-2 5 129,-20 0-129,15 10 129,-15 6 129,-8 2 258,-3 8 0,-7-5 258,3 3-129,-3-8-129,8-1 0,10-15-129,-14 8-129,14-8-516,7-17-387,15 4-645,-6-18-387,17 9 387,-10-11 387,11 3 516,-6 1 645,-2 1 258,3 15 774,-16-8 645,12 21 387,-25 0-387,19 5-258,-19-5-516,4 34-258,-4-14-258,-2 3-387,1 1-258,-5-8-774,6 6 0,0-22-1161,0 0-1419,7-8-1806,5-11-258,1-8 129</inkml:trace>
          <inkml:trace contextRef="#ctx0" brushRef="#br0" timeOffset="269310.6981">8772 7799 5676,'13'-7'5289,"17"7"-516,-14 0-774,11 2-4773,-4 7-3483,-2-7-387,7 5-387,-6-7 1</inkml:trace>
          <inkml:trace contextRef="#ctx0" brushRef="#br0" timeOffset="269600.7349">9112 7706 3870,'13'-8'5160,"-13"8"0,0 0-258,0 0-2580,0 0-1032,-20 9-516,4 10-129,-11 1 129,3 8-387,-9-2 0,5 4-129,-4 0-129,5-2 0,3-4-129,7-4 0,4-3-129,13-17 129,-5 21-129,5-21 0,20 12 0,0-12-129,5 0-129,2-2-258,7 0 0,-11-14-645,14 16-1806,-18-10-1935,-2-1-258,-5 5-258</inkml:trace>
          <inkml:trace contextRef="#ctx0" brushRef="#br0" timeOffset="270705.8752">9201 8274 5934,'12'-15'5418,"6"15"0,-18 0-1419,17 36-1806,-17-10-903,2 17-258,-2-4-258,3 8-258,-1-4-129,3 1 0,-5-7-129,0-3 0,0-8 0,-6-6-129,-2-3 0,-5-8-258,-2-5-258,-7-8-258,6 0-645,-19-21-2193,20 9-1806,-4-7-516,9 2-258</inkml:trace>
        </inkml:traceGroup>
        <inkml:traceGroup>
          <inkml:annotationXML>
            <emma:emma xmlns:emma="http://www.w3.org/2003/04/emma" version="1.0">
              <emma:interpretation id="{ACE67065-FA06-4E8F-9282-D484E016E5B5}" emma:medium="tactile" emma:mode="ink">
                <msink:context xmlns:msink="http://schemas.microsoft.com/ink/2010/main" type="inkWord" rotatedBoundingBox="10404,8717 11500,8639 11557,9445 10461,9522"/>
              </emma:interpretation>
              <emma:one-of disjunction-type="recognition" id="oneOf66">
                <emma:interpretation id="interp330" emma:lang="zh-CN" emma:confidence="0">
                  <emma:literal>的</emma:literal>
                </emma:interpretation>
                <emma:interpretation id="interp331" emma:lang="zh-CN" emma:confidence="0">
                  <emma:literal>矽</emma:literal>
                </emma:interpretation>
                <emma:interpretation id="interp332" emma:lang="zh-CN" emma:confidence="0">
                  <emma:literal>灼</emma:literal>
                </emma:interpretation>
                <emma:interpretation id="interp333" emma:lang="zh-CN" emma:confidence="0">
                  <emma:literal>枸</emma:literal>
                </emma:interpretation>
                <emma:interpretation id="interp334" emma:lang="zh-CN" emma:confidence="0">
                  <emma:literal>岣</emma:literal>
                </emma:interpretation>
              </emma:one-of>
            </emma:emma>
          </inkml:annotationXML>
          <inkml:trace contextRef="#ctx0" brushRef="#br0" timeOffset="270930.9038">9681 8021 8127,'29'-1'5160,"-29"1"-516,26 6-258,-10-6-4644,8 2-1032,-12-6-1290,12 4-2193,-2 0-387,-8-1-129</inkml:trace>
          <inkml:trace contextRef="#ctx0" brushRef="#br0" timeOffset="271048.4187">9823 8227 1161,'-26'122'4515,"19"-57"0,-4-13-387,-1-2-2967,7-8-2580,-2-15-2580,7 4-387,-4-18-258</inkml:trace>
          <inkml:trace contextRef="#ctx0" brushRef="#br0" timeOffset="271278.9479">9828 8334 1806,'27'-52'4515,"-8"36"-1032,-11-4-516,16 20-258,-24 0-387,27 5-258,-27-5-645,23 41-258,-19-15-387,5 13-387,-2-1-387,-6-4-774,9 9-1290,-10-12-2838,0-7-129,0-9-645,0-15 517</inkml:trace>
          <inkml:trace contextRef="#ctx0" brushRef="#br0" timeOffset="272109.0534">9854 8362 1548,'34'-17'4257,"-20"10"-1032,5 7-129,-19 0-516,26 6-387,-26-6-387,9 17-645,-9-17-129,4 17-387,-4-17 0,3 17-258,-3-17-129,0 0-516,11 11 129,-11-11-387,13-6-516,-8-15-387,14 7-516,-10-23-129,15 6-129,-6-26 129,11 4 129,-7-19 258,7 6 1548,-1 4 903,-10-3 903,10 21 129,-16-4 258,9 30 0,-19-2 0,10 27 0,-12-7-774,-1 37-387,-4-10-258,5 6-258,-3-2-129,3 1 0,0-2-258,9-1 0,7-5 0,5-3 0,2-6-129,3-4 0,5 1 0,1-7 129,5-3-129,-2-2 0,0-5 129,0-5-129,-5-3 129,-2 1 0,-4-1 0,-4 7 129,-7-2 129,-13 8 0,15 1 129,-13 16-129,-4 0 258,-4 11 0,-5 2-129,1 9 0,-5 3-129,-5 4 0,-3 1 0,1 1-129,-1-1 0,-4-5-129,-2-6-129,1-8-258,2-5 0,1-18-258,6-2-129,-5-19-129,13-7-129,-7-12 387,13 2-129,-2-3 645,4 3 258,3 5 387,0 2 129,0 26 129,17-18 129,2 18 0,-4 2-258,7 7-258,-4-3-258,2 0-258,3 6-645,-12-12-1935,14 1-2064,-14 0-774,2 4-129,-13-5-387</inkml:trace>
          <inkml:trace contextRef="#ctx1" brushRef="#br0" timeOffset="229491.6418">10804 8547 0,'0'0'0</inkml:trace>
        </inkml:traceGroup>
        <inkml:traceGroup>
          <inkml:annotationXML>
            <emma:emma xmlns:emma="http://www.w3.org/2003/04/emma" version="1.0">
              <emma:interpretation id="{CB836BCD-36F4-4C6B-9DF4-1775DBBEC3A2}" emma:medium="tactile" emma:mode="ink">
                <msink:context xmlns:msink="http://schemas.microsoft.com/ink/2010/main" type="inkWord" rotatedBoundingBox="11697,8467 12856,8386 12921,9317 11763,9399"/>
              </emma:interpretation>
              <emma:one-of disjunction-type="recognition" id="oneOf67">
                <emma:interpretation id="interp335" emma:lang="zh-CN" emma:confidence="0">
                  <emma:literal>搜</emma:literal>
                </emma:interpretation>
                <emma:interpretation id="interp336" emma:lang="zh-CN" emma:confidence="0">
                  <emma:literal>撄</emma:literal>
                </emma:interpretation>
                <emma:interpretation id="interp337" emma:lang="zh-CN" emma:confidence="0">
                  <emma:literal>摞</emma:literal>
                </emma:interpretation>
                <emma:interpretation id="interp338" emma:lang="zh-CN" emma:confidence="0">
                  <emma:literal>摁</emma:literal>
                </emma:interpretation>
                <emma:interpretation id="interp339" emma:lang="zh-CN" emma:confidence="0">
                  <emma:literal>嫂</emma:literal>
                </emma:interpretation>
              </emma:one-of>
            </emma:emma>
          </inkml:annotationXML>
          <inkml:trace contextRef="#ctx0" brushRef="#br0" timeOffset="272845.1468">11277 7748 4644,'-3'-15'5289,"-1"-1"-129,4 16-516,6 7-2967,-6 4-387,2 26-258,-2 0-129,5 21-129,-4 6-129,0 11-129,-1 2-129,0 3-258,-3-7 0,-3-5-129,-2-10 0,3-12-129,-2-12 0,1-10-129,-2-9-129,8-15 0,-22-4-258,0-18 129,4 2-129,-11-7 258,1 2 0,-2 0 258,3 2 129,4 8 258,5 0 129,18 15 0,-14-10 258,14 10-258,20-16-129,5 4 0,4-3-258,5-7-258,9 5-387,-6-15-1677,14 9-2580,-13-2-516,0 4-387,-11 0 0</inkml:trace>
          <inkml:trace contextRef="#ctx0" brushRef="#br0" timeOffset="272418.5927">11051 7980 5676,'51'-29'5418,"-17"14"-258,5 1-516,-2-7-3483,10 8-1032,5 4-1032,-14-9-2193,3 6-1806,-8 3-129,-8 1-516</inkml:trace>
          <inkml:trace contextRef="#ctx0" brushRef="#br0" timeOffset="273252.1986">11645 7596 10707,'0'-18'5418,"-9"9"0,0 20-1548,-12 1-3096,8 16-258,-7 4-258,-3 5-387,4 7-258,-2-5-516,11 10-645,-10-26-258,20 13-516,-12-32 0,17 13 129,-5-23-129,13 6 774,-11-15 1032,7-1 774,-9 16 903,7-23 645,9 25 129,-16-2 0,11 13 129,-11-13-258,10 34-645,-7-17-387,9 10-258,-3-5-129,2-3-258,-3-3-129,-3-2-516,6-3-129,-11-11-387,18 4-1290,-18-4-2451,3-20-516,-1-2-258</inkml:trace>
          <inkml:trace contextRef="#ctx0" brushRef="#br0" timeOffset="275040.9257">11725 7959 3870,'-1'-51'5418,"2"31"-258,-1 20-258,18-30-2838,-1 30-1161,-5 0-645,7 0-129,4 7-387,-4-6-645,10 12-774,-16-13-1032,9 6-1032,-22-6-129,20 13 129,-20-13 903,-5 18 774,-12-5 1290,-5 1 1677,2 14 1548,-10-14 1290,9 11 129,-12-12-258,21 13-516,-19-21-645,27 14-516,-10-16-774,14-3-387,0 0-129,4 12-387,9-12-258,1 0 0,9-2-129,3-3 129,1 1-129,-1-2-258,0 5 129,-5-5 0,-4 6-258,-17 0 129,9 20-129,-12-6 0,-9 8 0,-7 0 129,1 1 129,-7 1 258,-1-6 258,8 2 129,-3-8 258,8 1-258,-1-8 0,14-5 129,0 0-258,0 0 0,0 0-258,0 0 0,21 0-129,-5-4 129,7 3 0,2 1 129,-4 0 0,-5 5 129,-4 4 129,-6 7-129,-6-1 0,0 9 0,-16-4 0,-2 6-129,-9-1 0,-3 1-258,-2-4 129,-1-5-387,1-6 0,0-9-387,5-1 129,-3-10-129,15-1 0,-5-14 0,12 5 258,0-2 387,7 4 129,1 4 645,3-3 129,16 16 129,-6-4 129,19 7 129,-3 1-258,11 9-258,-2-5-129,8 6-258,-4-5 0,1 3-258,-8-4 0,-10-4-258,1-2-129,-12-2 0,0 7-516,-15-15-1677,1 8-2193,0 0-774,7-12-387,-7 12 0</inkml:trace>
          <inkml:trace contextRef="#ctx0" brushRef="#br0" timeOffset="273470.2263">11775 7637 6063,'8'23'5676,"-8"-5"-516,0 3-387,-4-8-3225,4 15-903,-2-5-258,2 3-258,0 1-387,0-7-258,4 11-903,-8-19-2064,3 5-1677,1-17-129,-5 16-516</inkml:trace>
          <inkml:trace contextRef="#ctx0" brushRef="#br0" timeOffset="274204.8195">11940 7607 774,'0'0'2322,"0"0"-516,0 0-387,0 0 0,0 0-258,0 0-516,0 0-129,-8-13-129,8 13 129,-7-11 258,7 11 0,-7-13 0,7 13 0,-7-14 0,7 14 258,-6-12 0,6 12-129,-6-13 0,6 13 0,0 0-129,0 0 129,-4-13 0,4 13-129,0 0 0,22 22-258,-11-6 258,9 10-516,1-5 129,5 8-258,-2-3 0,5 0-129,-9-4 0,1-4 0,-2-8-129,-5-4 129,-2-1 129,-12-5 0,0 0 129,0 0-129,3 11 129,-6 1 0,-11 4-129,-2 10 129,-5 5-129,-1 5-258,1 3-129,-5-2-387,7 11-645,-17-23-2193,15 6-1677,-7-11-516,6-2-387</inkml:trace>
        </inkml:traceGroup>
        <inkml:traceGroup>
          <inkml:annotationXML>
            <emma:emma xmlns:emma="http://www.w3.org/2003/04/emma" version="1.0">
              <emma:interpretation id="{F865D63B-4D3F-46E7-AA41-4F84B4CEF970}" emma:medium="tactile" emma:mode="ink">
                <msink:context xmlns:msink="http://schemas.microsoft.com/ink/2010/main" type="inkWord" rotatedBoundingBox="13051,8368 13851,8311 13933,9467 13132,9523"/>
              </emma:interpretation>
              <emma:one-of disjunction-type="recognition" id="oneOf68">
                <emma:interpretation id="interp340" emma:lang="zh-CN" emma:confidence="0">
                  <emma:literal>索</emma:literal>
                </emma:interpretation>
                <emma:interpretation id="interp341" emma:lang="zh-CN" emma:confidence="0">
                  <emma:literal>象</emma:literal>
                </emma:interpretation>
                <emma:interpretation id="interp342" emma:lang="zh-CN" emma:confidence="0">
                  <emma:literal>桌</emma:literal>
                </emma:interpretation>
                <emma:interpretation id="interp343" emma:lang="zh-CN" emma:confidence="0">
                  <emma:literal>泉</emma:literal>
                </emma:interpretation>
                <emma:interpretation id="interp344" emma:lang="zh-CN" emma:confidence="0">
                  <emma:literal>奈</emma:literal>
                </emma:interpretation>
              </emma:one-of>
            </emma:emma>
          </inkml:annotationXML>
          <inkml:trace contextRef="#ctx0" brushRef="#br0" timeOffset="277090.1859">12432 8458 7353,'0'19'5547,"0"-5"-387,-1 2-387,-15-4-4128,8 1-1032,8 8-1419,-17-14-2709,17-7-774,0 0-258,7-2-258</inkml:trace>
          <inkml:trace contextRef="#ctx0" brushRef="#br0" timeOffset="276401.0984">12720 7877 4128,'8'-17'4773,"-8"17"-129,0-17-1935,8 25-903,-8-8-258,-1 20-516,-13-8 0,7 13 0,-14-5-258,7 10-129,-11-4-129,-1 5-129,-2-2-129,-2-5-129,1-2 0,4-3 0,0-4-258,7-7 0,18-8 0,-13 2-258,13-2 129,20-12-258,5 1 129,2-7 0,10 3 0,-1-5 129,5 3 0,-6 2 129,-5 2 129,-5 2 0,-7 4 258,-18 7 0,13-2 0,-13 2 129,-5 13 0,-9 7 0,-5-2 129,-3 10-129,-4 2 0,-1 3-129,-6 0 0,-1 3-129,0-4 0,3-1 0,-2-4 0,9-7-129,4-3 0,12-6 0,8-11-129,0 0 129,8 7 0,13-7-129,8-7 129,2-2-129,1-2 0,-1-2-129,5 2-258,-6-5-387,5 8-258,-20-18-1806,15 11-1935,-10-3-516,1-1-258</inkml:trace>
          <inkml:trace contextRef="#ctx0" brushRef="#br0" timeOffset="276821.1517">12772 8225 6837,'0'31'5676,"1"-8"-387,8 9-387,-14-3-3612,7 15-645,-2-5-258,3 5-129,-3-5-129,-4-4 0,-2-8-129,-3-5 0,4-4 0,-6-11-258,11-7-129,-29-6-516,16-5-258,-14-23-1806,11 7-2193,-7-4-129,2 2-258</inkml:trace>
          <inkml:trace contextRef="#ctx0" brushRef="#br0" timeOffset="276567.1195">12844 8121 3225,'5'-12'5418,"-5"12"-129,0 0-258,0 0-2322,18 6-1290,-18-6-774,23 7-387,-7-4-129,2-3-258,7 2-258,-9-7-387,8 7-1419,-24-2-2451,14-3-516,-14 3-516,0 0 517</inkml:trace>
          <inkml:trace contextRef="#ctx0" brushRef="#br0" timeOffset="277319.215">13002 8367 7998,'60'12'5418,"-35"-2"0,-5 4-516,-20-14-3741,11 18-903,2-11-258,-13-7-516,22 8-1806,-22-8-2580,15-8-516,-15 8-258,16-18-129</inkml:trace>
          <inkml:trace contextRef="#ctx0" brushRef="#br0" timeOffset="275836.0267">12827 7448 2451,'-37'6'5547,"22"-3"-516,-2-2-129,2-1-2193,15 0-1419,-17 6-516,17-6-387,-18 15-129,12-4-129,6-11 0,-17 25-129,7-9 129,-4 2-129,-1 0 129,3 5-129,-1 0 129,-3-2 0,2 2 129,4 4 129,-2-3-129,5 7 0,-2 0 0,4 6 0,-3 0-129,5 4 129,-5 0-258,-2-3 0,3-1-258,-1-11-129,7 0-258,-12-17-516,13-9 0,-12-4-774,12 4 129,-2-44-129,6 17 645,-1-15 516,8 5 645,4 0 516,1-1 516,14 17 516,-9-9 387,17 24-258,-7-11-258,13 17-387,-7-4-258,9 4-258,-7 0 0,2 0-129,-3 1 0,-7 2-258,-7-1 129,-10 2-129,-14-4-129,5 19 0,-12 0-387,-16-2-129,1 11-387,-18-13-1161,17 16-1548,-10-11-1548,2-2-258,4-6 258</inkml:trace>
          <inkml:trace contextRef="#ctx0" brushRef="#br0" timeOffset="275301.9588">12488 7582 4902,'10'-13'5805,"18"13"-774,-3 0 0,11-3-2709,10 1-1935,3-4-258,3-3-129,3-1-387,-9-13-774,6 10-2193,-16-5-1806,-14 2 0,-10 1-645</inkml:trace>
        </inkml:traceGroup>
        <inkml:traceGroup>
          <inkml:annotationXML>
            <emma:emma xmlns:emma="http://www.w3.org/2003/04/emma" version="1.0">
              <emma:interpretation id="{0BBAE06C-6EC2-44BD-B0B8-EE39EDC22A6C}" emma:medium="tactile" emma:mode="ink">
                <msink:context xmlns:msink="http://schemas.microsoft.com/ink/2010/main" type="inkWord" rotatedBoundingBox="13920,8449 15859,8312 15946,9541 14007,9677"/>
              </emma:interpretation>
              <emma:one-of disjunction-type="recognition" id="oneOf69">
                <emma:interpretation id="interp345" emma:lang="zh-CN" emma:confidence="0">
                  <emma:literal>猓</emma:literal>
                </emma:interpretation>
                <emma:interpretation id="interp346" emma:lang="zh-CN" emma:confidence="0">
                  <emma:literal>猱</emma:literal>
                </emma:interpretation>
                <emma:interpretation id="interp347" emma:lang="zh-CN" emma:confidence="0">
                  <emma:literal>磲</emma:literal>
                </emma:interpretation>
                <emma:interpretation id="interp348" emma:lang="zh-CN" emma:confidence="0">
                  <emma:literal>倮</emma:literal>
                </emma:interpretation>
                <emma:interpretation id="interp349" emma:lang="zh-CN" emma:confidence="0">
                  <emma:literal>徕</emma:literal>
                </emma:interpretation>
              </emma:one-of>
            </emma:emma>
          </inkml:annotationXML>
          <inkml:trace contextRef="#ctx0" brushRef="#br0" timeOffset="281396.7328">14811 8021 2322,'-25'-25'5160,"21"11"-129,4 14 0,-11-28-2451,11 28-774,0 0-387,8 0-387,-8 0 0,8 36-387,-6 2-129,5 14 0,-4 7-129,5 12-129,-4 3 0,1 3-129,-1-3 0,-2-10-258,-2-7 258,0-11-258,0-10 0,-3-10-129,-2-8 0,5-18-387,-16 4-129,0-18-258,9-7-387,-18-27 0,13 1 0,-13-21 258,10 4 387,-5-4 387,4 3 516,6 12 516,-7 0 387,16 28 258,-13 4 129,14 21-129,-14 17 0,6 19-258,-13 2-258,-1 14-387,-9 2 0,-4 6-258,-4 1 0,-2-4-129,-3-8-129,1-13-258,9-7-258,6-23-258,13 0-1032,-7-24-2451,20-9-903,2-17-387,10 0-258</inkml:trace>
          <inkml:trace contextRef="#ctx0" brushRef="#br0" timeOffset="280901.6699">14850 7719 7482,'0'0'5418,"-6"11"-387,-8-2-645,6 17-2967,-16-7-774,1 13-258,-6 1-258,-6 2-387,2 8-387,-7-4 129,4 8-129,-7-8 0,9 2-129,-2-13 387,7-1 129,5-7 387,2-10 129,10-2 129,0-8 258,12 0-129,0 0 129,24-9 0,-3-4 129,15 4-258,7-4-129,15 0 0,8-4 0,9 3-258,3 1 0,1 0-258,-1 3-129,-12-3-516,-1 13-774,-26-9-2322,-5 9-1161,-20 0-516,-14 0-129</inkml:trace>
          <inkml:trace contextRef="#ctx0" brushRef="#br0" timeOffset="279839.5351">14555 7578 4773,'-36'59'5031,"15"-25"-387,5 6-258,3 1-3999,2 7-2193,2-4-2322,-2-10-645,2-2-258</inkml:trace>
          <inkml:trace contextRef="#ctx0" brushRef="#br0" timeOffset="280105.0687">14478 7804 3354,'23'-71'5547,"-6"40"-258,-2 2-258,7 13-1806,-2-14-2064,18 13-129,-3-4-516,13 10 0,3 0-129,2 5 0,2-1-258,-4 7 129,-6 0-129,-8 10 0,-5 4 129,-16 9-258,-9 3 129,-11 5-387,-7 5-129,-18-6-774,7 16-2064,-21-12-1935,-5 1-387,-4-11-387,2-4 130</inkml:trace>
          <inkml:trace contextRef="#ctx0" brushRef="#br0" timeOffset="280322.0963">14501 7849 7998,'-4'-17'5547,"4"17"-258,21-18-258,13 14-3741,-2-9-516,14 7-258,4-6-129,5 3-129,2 2-258,-1-1-258,-7 4 0,-11-4-387,-2 8-258,-18-4-516,5 8-258,-23-4-903,0 0-645,-7-6-645,7 6-903,-32-8-258</inkml:trace>
          <inkml:trace contextRef="#ctx0" brushRef="#br0" timeOffset="278276.8366">13711 8108 7740,'-22'43'5289,"22"-29"-516,0-14-258,31 12-4128,-2-10-387,10 1 0,5 1 129,6 0-129,2-2 129,-1 6 0,-3 0 129,-4 6 129,-10-2-129,-10 5 387,-10-4-258,-7 3 0,-8 1 129,-12 6-258,-12-4 0,-1 6-129,-9-4 129,-3 4-258,-2-3 129,1-4-387,3-5 129,5-9-129,5-4 0,5-17 0,10-4-258,4-13 129,5-5-258,2-9 387,3-3-258,1-6 258,9 5-129,-10-5 0,5 7 0,-7 0 0,1 11 387,-2 9 387,0 8 0,0 22 129,-14-3 129,7 21 129,-15 11 258,7 17-129,-15 3-258,-5 9-129,-10 5-258,-5 0-516,-8 6-516,-21-9-2580,12 11-1935,-16 3-516,4 5-516</inkml:trace>
          <inkml:trace contextRef="#ctx0" brushRef="#br0" timeOffset="277736.768">13483 7796 6966,'-55'56'5418,"33"-34"0,9 0-516,-3-16-3612,16-6-516,11 6-387,15-11-258,8-8-387,4-11-645,13 14-1032,-8-12-2967,8 6-387,-4 2-387,1 5 0</inkml:trace>
          <inkml:trace contextRef="#ctx0" brushRef="#br0" timeOffset="277566.2464">13428 7650 5805,'14'-35'6063,"-14"35"-774,14-13-129,-14 13-2580,13 8-2193,-13-8-516,28 18-258,-13-18-1161,15 12-2451,-9-6-1032,-3-2-645,-5 3-129</inkml:trace>
          <inkml:trace contextRef="#ctx0" brushRef="#br0" timeOffset="279706.5182">14592 7476 10320,'14'-11'5547,"8"11"-387,-10-1-774,8 2-3999,0 4-129,2-1-258,0 4-516,-8-8-774,12 8-2193,-26-8-1677,13 6-258,-13-6-516</inkml:trace>
          <inkml:trace contextRef="#ctx0" brushRef="#br0" timeOffset="280563.1268">14803 7681 645,'-54'-13'4386,"36"10"774,1 3-1161,-4-10-903,21 10-774,-19 0-516,19 17-387,0-17-387,0 29-129,0-13-258,3 13-129,-2-3-258,1 6 0,-1-3-129,-1-2-129,0-2 0,-3-5-258,2-2-258,1-18-129,0 17-387,3-25-774,19 2-2580,-10-17-645,7 0-516,-2-3-129</inkml:trace>
          <inkml:trace contextRef="#ctx0" brushRef="#br0" timeOffset="281564.2541">14765 8260 9159,'153'32'5418,"-88"-10"0,-14-9-516,-5 9-3999,-16-7-516,-5-5-516,-4 4-774,-21-14-3612,12 4-387,-12-4-774,18-1-129</inkml:trace>
        </inkml:traceGroup>
        <inkml:traceGroup>
          <inkml:annotationXML>
            <emma:emma xmlns:emma="http://www.w3.org/2003/04/emma" version="1.0">
              <emma:interpretation id="{25A429DA-30E6-4B62-BC47-61DA4DBB9BC5}" emma:medium="tactile" emma:mode="ink">
                <msink:context xmlns:msink="http://schemas.microsoft.com/ink/2010/main" type="inkWord" rotatedBoundingBox="16279,8589 16988,8539 17038,9236 16329,9286"/>
              </emma:interpretation>
              <emma:one-of disjunction-type="recognition" id="oneOf70">
                <emma:interpretation id="interp350" emma:lang="zh-CN" emma:confidence="0">
                  <emma:literal>仅</emma:literal>
                </emma:interpretation>
                <emma:interpretation id="interp351" emma:lang="zh-CN" emma:confidence="0">
                  <emma:literal>反</emma:literal>
                </emma:interpretation>
                <emma:interpretation id="interp352" emma:lang="zh-CN" emma:confidence="0">
                  <emma:literal>仪</emma:literal>
                </emma:interpretation>
                <emma:interpretation id="interp353" emma:lang="zh-CN" emma:confidence="0">
                  <emma:literal>仗</emma:literal>
                </emma:interpretation>
                <emma:interpretation id="interp354" emma:lang="zh-CN" emma:confidence="0">
                  <emma:literal>攸</emma:literal>
                </emma:interpretation>
              </emma:one-of>
            </emma:emma>
          </inkml:annotationXML>
          <inkml:trace contextRef="#ctx0" brushRef="#br0" timeOffset="282441.3655">15820 7733 5805,'14'-32'5934,"-14"32"-645,0-16 0,-2 25-2967,-15-8-1290,6 19-129,-13-3-258,-3 14-129,-4 1-258,-2 6-129,1 0-258,1-7 129,5 2-258,3-9-258,12-3 0,11-21 0,-3 11 0,3-11 0,21-8 129,1-4-129,3-1 387,-1-1 0,0-2 387,-2 8 129,-6-3 0,5 10 0,-21 1 258,15 4 0,-14 10-129,2 9 129,-4 6-258,-3 7 0,-4 5 0,-1 6-258,-2 1 0,1-2 0,2-4-129,-3-4-129,4-7 0,3-10-258,1-4-258,3-17-258,0 0-903,-2-18-2064,9-8-1419,1-18-258,6 5 0,-9-23 2709,21 14 1419,-9-7 774,1 2 1290,10 13 2451,-6 5 1806,-1 7-258,2 2-387,10 15-2322,-12-10-1032,12 12-258,-1-3-387,4 6 129,-3 1-129,4 5 129,-4-3 0,-3 6 129,-8 3 129,-1 14 129,-15 0-129,0 12 0,-11 3-129,-5 10 0,-14-1-258,-1 9 0,-7 0-258,-2 0 0,-3-4-258,-2-6-129,3-2-516,-6-25-1290,22 5-2193,-10-21-1032,6-5-129,3-23-387</inkml:trace>
          <inkml:trace contextRef="#ctx0" brushRef="#br0" timeOffset="282640.8908">15818 8098 4257,'33'-54'5805,"-7"43"-258,2 9-387,8 21-1677,-8-4-1677,19 18-645,-7-1-387,7 7-258,-6-1 0,2 2-258,-9-5-129,-3-8 0,-9-5-129,-6-8-129,-5-6-387,-11-8-387,0 0-1419,-2-27-2967,-9-3 0,-8-14-774,1-9 0</inkml:trace>
        </inkml:traceGroup>
        <inkml:traceGroup>
          <inkml:annotationXML>
            <emma:emma xmlns:emma="http://www.w3.org/2003/04/emma" version="1.0">
              <emma:interpretation id="{2DDD6F37-60E2-4630-83AE-1EF0F7B7CBC8}" emma:medium="tactile" emma:mode="ink">
                <msink:context xmlns:msink="http://schemas.microsoft.com/ink/2010/main" type="inkWord" rotatedBoundingBox="17310,8073 18407,7996 18512,9497 17415,9574"/>
              </emma:interpretation>
              <emma:one-of disjunction-type="recognition" id="oneOf71">
                <emma:interpretation id="interp355" emma:lang="zh-CN" emma:confidence="0">
                  <emma:literal>需</emma:literal>
                </emma:interpretation>
                <emma:interpretation id="interp356" emma:lang="zh-CN" emma:confidence="0">
                  <emma:literal>酃</emma:literal>
                </emma:interpretation>
                <emma:interpretation id="interp357" emma:lang="zh-CN" emma:confidence="0">
                  <emma:literal>霏</emma:literal>
                </emma:interpretation>
                <emma:interpretation id="interp358" emma:lang="zh-CN" emma:confidence="0">
                  <emma:literal>霈</emma:literal>
                </emma:interpretation>
                <emma:interpretation id="interp359" emma:lang="zh-CN" emma:confidence="0">
                  <emma:literal>露</emma:literal>
                </emma:interpretation>
              </emma:one-of>
            </emma:emma>
          </inkml:annotationXML>
          <inkml:trace contextRef="#ctx0" brushRef="#br0" timeOffset="286249.8491">16828 7373 5547,'-92'92'5418,"55"-45"-129,11-1-516,-2-8-2838,17 10-1161,0-6-387,5-2-774,6 10-1419,0-14-2838,5-7-516,4-5-129,0-9-387</inkml:trace>
          <inkml:trace contextRef="#ctx0" brushRef="#br0" timeOffset="287866.0543">16800 7960 2580,'-2'-13'5031,"2"13"-258,0 0-129,0 0-1935,-16 7-1677,16 10-774,-1 5-645,-6-6-1161,7 8-2451,0 2-774,0-2-258,2-4 258</inkml:trace>
          <inkml:trace contextRef="#ctx0" brushRef="#br0" timeOffset="286524.884">16789 7641 5547,'64'-80'5289,"-23"38"-516,7 7-129,16 4-3225,-3-4-516,14 9-387,0 0-129,3 6-258,-1 3 0,-3 7-129,-8 2 129,-7 5 0,-12 3 0,-10 1 129,-16 10 0,-11 7-129,-10 3 0,-17 6-129,-14 2-129,-11 2-387,-6 4-258,-16-15-1032,12 6-2064,-11-12-1161,7-8-258,5-6-258</inkml:trace>
          <inkml:trace contextRef="#ctx0" brushRef="#br0" timeOffset="287736.5379">17030 7715 5934,'-24'10'5160,"24"-10"-258,0 0-387,0 0-2580,0 0-1290,0 0-258,22 9 0,-5-9 0,4 1 129,-5-1-129,5 0 0,-8 2 0,-13-2 0,13 15 0,-13 1-129,-9 2 0,-9 5-258,-3 2-129,-4-1-258,-2 9-387,-9-14-516,14 14-1419,-16-19-1548,10 3-1032,0-11-129,6-1-129</inkml:trace>
          <inkml:trace contextRef="#ctx0" brushRef="#br0" timeOffset="287088.4556">16984 7489 5676,'-95'50'5418,"81"-46"0,1-3-645,13 11-2322,0-12-1161,0 0-645,-5 18-387,6-5-129,11 3-129,1-4-645,8 17-1032,-10-13-2967,8 1-516,-2-6-258,4-4 0</inkml:trace>
          <inkml:trace contextRef="#ctx0" brushRef="#br0" timeOffset="288501.635">16920 7936 4773,'78'-52'5289,"-31"32"-258,5-3-129,13 16-2580,-10-15-1161,15 12-387,-8-8 0,3 11-387,-9-2 0,-4 6-129,-11 2-129,-11 1 129,-10 5-129,-14 8-129,-6 4 0,-8 4 0,-12 5-129,-13 0 0,-5 9-258,-12-7 0,-1 6 0,-7-8 0,3-1-129,1-9 129,7-2 0,6-9 129,8-5 129,8 0 0,8-6 0,8-7 129,2 0 0,7 13 129,-6-23 129,6 23 129,-1-13 0,1 13 0,0 0 258,0 9-258,-3 5-129,3 7 0,-1 1-129,1 3 0,-2 0-129,1-1 129,-1 1-258,-3-5 0,4-3-129,1-17-129,-3 18-129,3-18-258,0 0 129,-3-20-129,8 1 129,2-14-129,9 4 387,0-12 129,4 0 516,5 5 258,-8 0 258,7 15 0,-11 3 129,6 19 258,-19-1-387,12 48 0,-12 3-387,-6 16-129,-7 12-387,-6 1-774,12 19-2193,-13-14-2064,4 3-258,0-10-387,3-7-129</inkml:trace>
          <inkml:trace contextRef="#ctx0" brushRef="#br0" timeOffset="286070.3263">16912 7201 8256,'53'-29'5676,"-24"22"-387,-3 0-258,2 7-3870,-5 0-645,8-1-258,1 1-129,-2-4-516,5 8-645,-18-7-2580,6 3-1419,-7 0-258,-4 0-516</inkml:trace>
          <inkml:trace contextRef="#ctx0" brushRef="#br0" timeOffset="286933.9359">16984 7489 7740,'-15'-26'5547,"15"26"-258,0 0-387,-19-12-3096,19 12-903,4 13-387,4-1-129,0 0-258,3 1-258,2 2-258,-13-15-387,28 27-774,-28-27-1290,16 3-1935,-16-3-774,0 0-129,0 0 130</inkml:trace>
          <inkml:trace contextRef="#ctx0" brushRef="#br0" timeOffset="287448.5013">17132 7458 7224,'-11'112'5160,"-7"-102"-258,9 10-1677,-12-19-1419,21 13-774,0-14-516,-3 14-129,3-14 129,11 8-645,5-3-129,-3-3-387,11 8-516,-24-10-2709,24 0-903,-12 0-516,-12 0-258</inkml:trace>
          <inkml:trace contextRef="#ctx0" brushRef="#br0" timeOffset="286753.9131">17168 7281 6063,'7'-35'5805,"-7"35"-516,0 0-129,1 34-2709,-10-11-1290,8 17-258,-7 0-387,3 8-258,-1-3 0,4-1-129,0-5-129,-3-6-129,5-5-129,-3-12-387,3 6-516,-14-22-1935,14 0-1806,-18 0-645,6-9-258,-7-9 129</inkml:trace>
          <inkml:trace contextRef="#ctx0" brushRef="#br0" timeOffset="287277.9796">17132 7458 7224,'3'-14'5547,"-3"14"-645,0 0 0,0 0-3225,0 0-1548,0 0-645,0 0-903,26 13-1935,-26-13-1677,17 17-129,-17-17-387</inkml:trace>
          <inkml:trace contextRef="#ctx0" brushRef="#br0" timeOffset="289160.7186">17433 7534 7353,'-13'4'5547,"-10"9"-387,23-13 0,-23 10-3225,22 1-1161,1-11-516,-3 15-516,7 3-1032,-4-18-3741,14 15 0,-3-9-516,8-1-258</inkml:trace>
          <inkml:trace contextRef="#ctx0" brushRef="#br0" timeOffset="289007.6993">17398 7478 11223,'14'-9'5547,"3"-1"-387,-17 10-1161,13-2-3225,-13 2-258,14 2-258,-14-2-258,16 13-258,-4-1-516,-12-12-1032,20 8-3096,-20-8-516,3 11-258,-3-11-258</inkml:trace>
        </inkml:traceGroup>
        <inkml:traceGroup>
          <inkml:annotationXML>
            <emma:emma xmlns:emma="http://www.w3.org/2003/04/emma" version="1.0">
              <emma:interpretation id="{D148EB1A-53E8-40B6-A334-AC30EC0C9316}" emma:medium="tactile" emma:mode="ink">
                <msink:context xmlns:msink="http://schemas.microsoft.com/ink/2010/main" type="inkWord" rotatedBoundingBox="18603,7929 19396,7874 19475,8984 18681,9040"/>
              </emma:interpretation>
              <emma:one-of disjunction-type="recognition" id="oneOf72">
                <emma:interpretation id="interp360" emma:lang="zh-CN" emma:confidence="0">
                  <emma:literal>要</emma:literal>
                </emma:interpretation>
                <emma:interpretation id="interp361" emma:lang="zh-CN" emma:confidence="0">
                  <emma:literal>霆</emma:literal>
                </emma:interpretation>
                <emma:interpretation id="interp362" emma:lang="zh-CN" emma:confidence="0">
                  <emma:literal>雹</emma:literal>
                </emma:interpretation>
                <emma:interpretation id="interp363" emma:lang="zh-CN" emma:confidence="0">
                  <emma:literal>耍</emma:literal>
                </emma:interpretation>
                <emma:interpretation id="interp364" emma:lang="zh-CN" emma:confidence="0">
                  <emma:literal>霓</emma:literal>
                </emma:interpretation>
              </emma:one-of>
            </emma:emma>
          </inkml:annotationXML>
          <inkml:trace contextRef="#ctx0" brushRef="#br0" timeOffset="289622.2773">18266 7229 7353,'-77'106'4902,"36"-49"-258,-2 3-645,-4-11-2838,13 2-1032,3-5-645,-1-13-1548,9-4-2322,9-5-387,2-13-387,12-11 129</inkml:trace>
          <inkml:trace contextRef="#ctx0" brushRef="#br0" timeOffset="289852.8066">18002 7547 6450,'65'-62'5289,"-26"34"-387,5-3-516,13 10-2967,-7-7-645,9 8-258,-1 0-129,4 8-129,-6-1 129,-4 8-129,-8 4-129,-7 1 0,-9 3 0,-7 8 0,-11 3 0,-10 3-129,-4 3-129,-15-2-387,-2 7-774,-19-12-1935,4 10-1548,-7-7-516,1 0-258</inkml:trace>
          <inkml:trace contextRef="#ctx0" brushRef="#br0" timeOffset="291103.9655">18581 7564 9804,'-23'0'5547,"15"29"-129,-10 4 0,1 21-3483,-12-5-1161,0 12-258,-12 5-129,-9-1-645,-1 9-903,-18-23-3612,8 0-387,-3-20-516,12-11-387</inkml:trace>
          <inkml:trace contextRef="#ctx0" brushRef="#br0" timeOffset="289478.259">18044 7050 6450,'29'-18'5676,"-6"16"-645,2 0-258,8 2-2451,2 0-1935,4-1-645,4 1-645,-12 0-2709,3 0-1032,-11 1-516,-5 6-258</inkml:trace>
          <inkml:trace contextRef="#ctx0" brushRef="#br0" timeOffset="290562.3967">18140 7706 9546,'-42'22'5289,"42"-22"-258,0 12-129,29-6-3870,4-6-516,14-4-258,7-5-258,5-5-387,6 9-903,-13-13-3483,3 6-129,-12-1-516,-10 2-387</inkml:trace>
          <inkml:trace contextRef="#ctx0" brushRef="#br0" timeOffset="290876.9366">18530 7531 3612,'-22'-17'5418,"3"10"-258,19 7-258,-14 9-1935,-2-3-1290,10 19-387,-9-2-258,2 15-387,-10 1 0,1 9-258,-4 0 0,-2 5-129,1-5 0,4-4-129,2-7-129,9-5 129,9-6 0,9-7 0,14-5-129,12-9 0,6-2 0,6-3-258,7-5-129,-2-11-258,3 13-903,-18-19-3096,3 4-387,-10-3-516,-4 2-258</inkml:trace>
          <inkml:trace contextRef="#ctx0" brushRef="#br0" timeOffset="290050.8317">18294 7282 6063,'8'-43'5676,"-8"43"-387,5-12-387,2 21-2709,-7-9-1032,-2 28-516,-3-4-516,0 1-516,5 12-516,-14-13-2967,10 7-1032,-1-8-258,3 0-645</inkml:trace>
          <inkml:trace contextRef="#ctx0" brushRef="#br0" timeOffset="290342.3687">18386 7145 5160,'5'-46'5547,"-5"46"-387,0 0-129,-4 26-2322,-7-5-1290,8 20-645,-7-1-258,3 4-129,-4 1 0,2 0-129,-1-7-129,-1-3 129,0-10-129,1-3-129,3-9 129,3-2-129,4-11 0,0 0-258,9 13-129,3-13-129,10 0-645,-8-13-2193,11 9-1677,-3-7-258,3 5-387,-6-2 0</inkml:trace>
        </inkml:traceGroup>
        <inkml:traceGroup>
          <inkml:annotationXML>
            <emma:emma xmlns:emma="http://www.w3.org/2003/04/emma" version="1.0">
              <emma:interpretation id="{9E1627B1-D895-4024-A348-15F479BE19D2}" emma:medium="tactile" emma:mode="ink">
                <msink:context xmlns:msink="http://schemas.microsoft.com/ink/2010/main" type="inkWord" rotatedBoundingBox="19950,7773 20991,7700 21099,9237 20059,9310"/>
              </emma:interpretation>
              <emma:one-of disjunction-type="recognition" id="oneOf73">
                <emma:interpretation id="interp365" emma:lang="zh-CN" emma:confidence="0">
                  <emma:literal>解</emma:literal>
                </emma:interpretation>
                <emma:interpretation id="interp366" emma:lang="zh-CN" emma:confidence="0">
                  <emma:literal>觯</emma:literal>
                </emma:interpretation>
                <emma:interpretation id="interp367" emma:lang="zh-CN" emma:confidence="0">
                  <emma:literal>觥</emma:literal>
                </emma:interpretation>
                <emma:interpretation id="interp368" emma:lang="zh-CN" emma:confidence="0">
                  <emma:literal>醉</emma:literal>
                </emma:interpretation>
                <emma:interpretation id="interp369" emma:lang="zh-CN" emma:confidence="0">
                  <emma:literal>鲜</emma:literal>
                </emma:interpretation>
              </emma:one-of>
            </emma:emma>
          </inkml:annotationXML>
          <inkml:trace contextRef="#ctx0" brushRef="#br0" timeOffset="328656.7341">19415 7237 6450,'19'-12'5547,"-8"21"-387,-11 15-129,-13-5-2451,9 26-1032,-16-4-645,6 11-387,-8 5 0,1 5-258,0-2-129,6-4 0,3-8-129,2-4-129,4-7 0,-1-11-129,7-4-258,0-22 0,0 0 0,0 0 0,0 0 0,10-24 129,-2 2 129,1-7 0,2-2 129,2-2-129,4-5 129,5-1 129,2 0 0,1-2 129,3-3-129,6 1 516,-2 0-129,2 7-129,-5 1 258,1 12-129,-7 2 129,2 15-129,-8 6 0,-1 11 0,-3 17 0,-1 12 0,-8 6-258,3 14 258,-6 1-129,1 7 0,-2 1 0,0-4-129,-4-4-129,-3-10-129,0-4 0,-4-16-387,1-4-258,-7-19 0,2-4 0,-10-15 0,3-7 129,-9-14 129,3-1 387,-3-3 129,-1-2 0,6 5 387,-1-2-129,10 12 129,-1-2-129,15 9-129,3-3-129,7 4 129,8 0 0,8 3-129,5-1 0,3 1-129,2 3 0,-3 0 0,-2 5 0,-7 2 0,-3 4-129,-18-2 129,6 25 129,-13-3 0,-11 6 129,-8 5 0,-11 1 129,1 1 0,-4-3 129,7-3-129,3-8-129,11-6 129,4-11 0,15-4-129,8-11 0,14-8-129,9-2-129,2-8-387,9 6-258,-7-12-903,16 16-2064,-17-6-1032,-1 8-516,-10 0-258,-5 6 129</inkml:trace>
          <inkml:trace contextRef="#ctx0" brushRef="#br0" timeOffset="327844.6309">19568 6883 10707,'9'-18'5289,"-9"18"-258,0 0 0,-13 0-3999,6 18-258,-5-1-387,1 3 0,-2 0 0,2 1-258,0-1-129,2-6 0,4-2 0,5-12 0,-3 11 0,3-11 0,10 0 0,8 0 0,1-5 0,5 1 129,1-1-129,4 1 0,0 0 129,-4 4-129,-7-1 129,-3 1-129,-15 0 129,0 19 0,-9 0-258,-14 7 129,-7 5-387,-10 0-129,2 12-387,-12-14-645,23 16-1806,-8-20-1806,9-3-258,5-14-129,8-3-129</inkml:trace>
          <inkml:trace contextRef="#ctx0" brushRef="#br0" timeOffset="328898.7648">19637 7472 6321,'-10'-11'5676,"-5"-2"-387,15 13-258,-19 4-1806,15 28-1677,-16-1-387,8 13-516,-4 7-129,-1 7-258,0 6-258,1-6-129,5 0-129,-2-14-258,7-2-387,-6-23-516,12 4-1290,0-23-2193,0-16-129,0-17-387,6-15 0</inkml:trace>
          <inkml:trace contextRef="#ctx0" brushRef="#br0" timeOffset="329911.3934">20089 7680 9417,'-72'54'5289,"31"-29"-258,8 6-1161,-7-21-1806,19 16-774,-1-18-516,22-8-129,0 0-129,21 4-258,7-6-129,10-6 0,4 1-129,3-2-258,8 2 0,-8 1-258,4 6-258,-17-8-903,12 11-2580,-18-3-516,-3 1-387,-6-1-258</inkml:trace>
          <inkml:trace contextRef="#ctx0" brushRef="#br0" timeOffset="329136.295">19799 7043 6708,'86'-57'5547,"-49"44"-258,-6 3-387,-1 11-1290,-14-1-2451,11 2-387,-5 2-129,2 5-258,-5 0 0,0 4-258,-6 4 0,-6 3 0,-5 4-258,-3 3-258,-11 11-258,-17-8-645,13 19-2322,-21-14-1419,5 1-387,-1-12-129,7-8-258</inkml:trace>
          <inkml:trace contextRef="#ctx0" brushRef="#br0" timeOffset="329684.3646">20033 7005 7998,'14'-11'5289,"-14"11"129,6 8-645,-6-8-2064,-5 37-1419,-11-11-516,1 12-258,-8 6-387,-2 2-258,-1 2-258,-6-11-387,14 7-387,-14-23-1419,27 10-903,-12-26-387,17-5-258,0 0 645,17 0 516,-9-13 903,15 7 903,-2-4 1935,-3-2 1419,4 4 645,1 2-258,1 2-387,-7-1-645,8 5-387,-7-2-387,2 2-516,-4 0-258,0 6 0,-4 1 0,-3 5 387,-9-12 129,5 27 387,-10-15 129,-2 13 129,-13-10 129,7 16 0,-16-14 0,9 13-387,-8-12-129,6 7-129,-2-10-258,7 1-129,2-8 0,15-8-258,-14 13 129,14-13-258,0 0 0,14 2-129,6-2-258,-1-4-129,11 4-774,-13-11-2064,14 8-1161,-6-4-516,1 7-258,-6 0 0</inkml:trace>
          <inkml:trace contextRef="#ctx0" brushRef="#br0" timeOffset="330112.4189">20206 7509 8127,'-13'-20'5805,"-6"10"-645,8 26 0,-5 14-1290,8 34-2967,-10 17-258,3 19-645,3 21-903,-13 1-3612,10 4-645,-7-4-129,1-5-903</inkml:trace>
        </inkml:traceGroup>
        <inkml:traceGroup>
          <inkml:annotationXML>
            <emma:emma xmlns:emma="http://www.w3.org/2003/04/emma" version="1.0">
              <emma:interpretation id="{2A05DF3D-3953-455C-99AA-770477206B54}" emma:medium="tactile" emma:mode="ink">
                <msink:context xmlns:msink="http://schemas.microsoft.com/ink/2010/main" type="inkWord" rotatedBoundingBox="21520,8013 22139,7969 22202,8861 21583,8905"/>
              </emma:interpretation>
              <emma:one-of disjunction-type="recognition" id="oneOf74">
                <emma:interpretation id="interp370" emma:lang="zh-CN" emma:confidence="0">
                  <emma:literal>L</emma:literal>
                </emma:interpretation>
                <emma:interpretation id="interp371" emma:lang="zh-CN" emma:confidence="0">
                  <emma:literal>亠</emma:literal>
                </emma:interpretation>
                <emma:interpretation id="interp372" emma:lang="zh-CN" emma:confidence="0">
                  <emma:literal>l</emma:literal>
                </emma:interpretation>
                <emma:interpretation id="interp373" emma:lang="zh-CN" emma:confidence="0">
                  <emma:literal>〈</emma:literal>
                </emma:interpretation>
                <emma:interpretation id="interp374" emma:lang="zh-CN" emma:confidence="0">
                  <emma:literal>&lt;</emma:literal>
                </emma:interpretation>
              </emma:one-of>
            </emma:emma>
          </inkml:annotationXML>
          <inkml:trace contextRef="#ctx0" brushRef="#br0" timeOffset="330888.5175">21231 7133 12513,'6'-18'5547,"6"0"-129,-12 18-258,-6 0-3354,2 16-774,-8 5-387,-2 17-129,-8 6-386,-3 12-130,-4 7 0,-2 10 0,-3 0 0,0 0 0,0-1 0,2-5 0,7-8 0,2-3 0,2-8 0,3-12 0,6-3 0,0-6 0,3-7 0,5-5 0,4-15 0,-3 14 0,3-14 0,0 0 0,0 0 0,0 0 0,5 0 0,-5 0 0,27-4 0,-7 3 0,11-4 0,9 3 0,6-3 0,10 1 0,3 2 0,3 0 0,-4 2 0,-3-5 0,-4 5 0,-10 0 0,-11 4 0,-8-4 0,-8 3 0,-14-3 0,0 0-517,0-18-2321,0 18-2322,0-17-258,0 17-258,-1-28-258</inkml:trace>
        </inkml:traceGroup>
        <inkml:traceGroup>
          <inkml:annotationXML>
            <emma:emma xmlns:emma="http://www.w3.org/2003/04/emma" version="1.0">
              <emma:interpretation id="{EE00650E-B33E-40F9-8530-37C3B8D38DE9}" emma:medium="tactile" emma:mode="ink">
                <msink:context xmlns:msink="http://schemas.microsoft.com/ink/2010/main" type="inkWord" rotatedBoundingBox="22449,8008 22578,7786 22589,7793 22461,8014"/>
              </emma:interpretation>
              <emma:one-of disjunction-type="recognition" id="oneOf75">
                <emma:interpretation id="interp375" emma:lang="zh-CN" emma:confidence="0">
                  <emma:literal>′</emma:literal>
                </emma:interpretation>
                <emma:interpretation id="interp376" emma:lang="zh-CN" emma:confidence="0">
                  <emma:literal>'</emma:literal>
                </emma:interpretation>
                <emma:interpretation id="interp377" emma:lang="zh-CN" emma:confidence="0">
                  <emma:literal>‘</emma:literal>
                </emma:interpretation>
                <emma:interpretation id="interp378" emma:lang="zh-CN" emma:confidence="0">
                  <emma:literal>’</emma:literal>
                </emma:interpretation>
                <emma:interpretation id="interp379" emma:lang="zh-CN" emma:confidence="0">
                  <emma:literal>,</emma:literal>
                </emma:interpretation>
              </emma:one-of>
            </emma:emma>
          </inkml:annotationXML>
          <inkml:trace contextRef="#ctx0" brushRef="#br0" timeOffset="331250.5634">21831 6920 11997,'13'-16'5676,"-13"16"-258,0 0-129,0 0-2193,0 7-2193,0 6-515,-9 3-388,-5 5 0,-1 6-130,-8-7-2063,12 13-2838,-11-4-387,7 3-258,-1-6-387</inkml:trace>
        </inkml:traceGroup>
        <inkml:traceGroup>
          <inkml:annotationXML>
            <emma:emma xmlns:emma="http://www.w3.org/2003/04/emma" version="1.0">
              <emma:interpretation id="{EC9B2BEA-16B1-4392-AA99-A59B0E8FA096}" emma:medium="tactile" emma:mode="ink">
                <msink:context xmlns:msink="http://schemas.microsoft.com/ink/2010/main" type="inkWord" rotatedBoundingBox="22625,8689 22743,8227 22904,8268 22786,8730"/>
              </emma:interpretation>
              <emma:one-of disjunction-type="recognition" id="oneOf76">
                <emma:interpretation id="interp380" emma:lang="zh-CN" emma:confidence="0">
                  <emma:literal>(</emma:literal>
                </emma:interpretation>
                <emma:interpretation id="interp381" emma:lang="zh-CN" emma:confidence="0">
                  <emma:literal>‘</emma:literal>
                </emma:interpretation>
                <emma:interpretation id="interp382" emma:lang="zh-CN" emma:confidence="0">
                  <emma:literal>c</emma:literal>
                </emma:interpretation>
                <emma:interpretation id="interp383" emma:lang="zh-CN" emma:confidence="0">
                  <emma:literal>C</emma:literal>
                </emma:interpretation>
                <emma:interpretation id="interp384" emma:lang="zh-CN" emma:confidence="0">
                  <emma:literal>〔</emma:literal>
                </emma:interpretation>
              </emma:one-of>
            </emma:emma>
          </inkml:annotationXML>
          <inkml:trace contextRef="#ctx0" brushRef="#br0" timeOffset="331772.1297">22149 7400 12126,'-5'-18'5547,"-26"7"-258,11 18-129,-12-2-2709,10 22-1548,-8 2-258,7 10-129,2 2-386,7 4-130,1 4 0,9-3 0,2-2 0,2-7 0,11 4-775,-2-23-902,21 9-2838,-12-19-903,11-6-129,-5-6-129</inkml:trace>
        </inkml:traceGroup>
        <inkml:traceGroup>
          <inkml:annotationXML>
            <emma:emma xmlns:emma="http://www.w3.org/2003/04/emma" version="1.0">
              <emma:interpretation id="{27A145C0-9E42-4905-9062-40CB425246BD}" emma:medium="tactile" emma:mode="ink">
                <msink:context xmlns:msink="http://schemas.microsoft.com/ink/2010/main" type="inkWord" rotatedBoundingBox="23122,8185 23552,8354 23378,8797 22948,8628"/>
              </emma:interpretation>
              <emma:one-of disjunction-type="recognition" id="oneOf77">
                <emma:interpretation id="interp385" emma:lang="zh-CN" emma:confidence="0">
                  <emma:literal>刈</emma:literal>
                </emma:interpretation>
                <emma:interpretation id="interp386" emma:lang="zh-CN" emma:confidence="0">
                  <emma:literal>川</emma:literal>
                </emma:interpretation>
                <emma:interpretation id="interp387" emma:lang="zh-CN" emma:confidence="0">
                  <emma:literal>M</emma:literal>
                </emma:interpretation>
                <emma:interpretation id="interp388" emma:lang="zh-CN" emma:confidence="0">
                  <emma:literal>们</emma:literal>
                </emma:interpretation>
                <emma:interpretation id="interp389" emma:lang="zh-CN" emma:confidence="0">
                  <emma:literal>N</emma:literal>
                </emma:interpretation>
              </emma:one-of>
            </emma:emma>
          </inkml:annotationXML>
          <inkml:trace contextRef="#ctx0" brushRef="#br0" timeOffset="332242.6894">22546 7482 12126,'-15'-7'5547,"-2"10"-258,2 19-129,-11-9-2967,6 20-1419,-10-1-258,0 8-387,3-4-258,0-4-258,7 1-516,-6-20-1290,22 5-2709,4-18-129,0 0-387,2-15-516</inkml:trace>
          <inkml:trace contextRef="#ctx0" brushRef="#br0" timeOffset="332019.661">22278 7575 9933,'14'-31'5289,"-9"14"-387,-5 17 129,20-20-2451,-1 20-1548,-6 0-387,11 12 0,-3 2-258,7 11 0,-3 0 0,1 5-258,-4 2 0,-3 0-258,-2 3-129,-11-8-645,8 13-1548,-14-20-2580,0 1-258,0-21-129,-10 10-516</inkml:trace>
          <inkml:trace contextRef="#ctx0" brushRef="#br0" timeOffset="332448.7156">22668 7413 13416,'35'28'5547,"-24"-3"-516,3 14 0,-14-6-3870,2 12-516,-2-4 0,0 3-516,-10 2-129,-9-9-645,3 14-1806,-14-21-2580,10-2-258,-5-10-129,10-1-516</inkml:trace>
        </inkml:traceGroup>
        <inkml:traceGroup>
          <inkml:annotationXML>
            <emma:emma xmlns:emma="http://www.w3.org/2003/04/emma" version="1.0">
              <emma:interpretation id="{CB43ED21-5693-4754-9B21-13CA1231998D}" emma:medium="tactile" emma:mode="ink">
                <msink:context xmlns:msink="http://schemas.microsoft.com/ink/2010/main" type="inkWord" rotatedBoundingBox="23910,8317 24616,8268 24641,8620 23935,8670"/>
              </emma:interpretation>
              <emma:one-of disjunction-type="recognition" id="oneOf78">
                <emma:interpretation id="interp390" emma:lang="zh-CN" emma:confidence="0">
                  <emma:literal>二</emma:literal>
                </emma:interpretation>
                <emma:interpretation id="interp391" emma:lang="zh-CN" emma:confidence="0">
                  <emma:literal>=</emma:literal>
                </emma:interpretation>
                <emma:interpretation id="interp392" emma:lang="zh-CN" emma:confidence="0">
                  <emma:literal>:</emma:literal>
                </emma:interpretation>
                <emma:interpretation id="interp393" emma:lang="zh-CN" emma:confidence="0">
                  <emma:literal>“</emma:literal>
                </emma:interpretation>
                <emma:interpretation id="interp394" emma:lang="zh-CN" emma:confidence="0">
                  <emma:literal>工</emma:literal>
                </emma:interpretation>
              </emma:one-of>
            </emma:emma>
          </inkml:annotationXML>
          <inkml:trace contextRef="#ctx0" brushRef="#br0" timeOffset="333028.2892">23248 7660 13029,'-32'10'5160,"32"-10"0,-14 8-258,3-8-3612,16 0-516,-5 0-387,26-1-129,-10 1-258,6-6-258,3 6-387,-6-11-516,13 14-1806,-14-3-2064,1 0-129,-6 0-129,-1 2-516</inkml:trace>
          <inkml:trace contextRef="#ctx0" brushRef="#br0" timeOffset="332825.2634">23261 7580 14190,'-1'-13'5160,"1"13"-129,0 0-258,13 0-3741,-13 0-645,24-3-258,-7 3-387,0-1-258,7 2-516,-12-6-2193,8 5-1677,-9 0-258,-11 0-258,13 2-387</inkml:trace>
        </inkml:traceGroup>
        <inkml:traceGroup>
          <inkml:annotationXML>
            <emma:emma xmlns:emma="http://www.w3.org/2003/04/emma" version="1.0">
              <emma:interpretation id="{49F3EDD4-9038-4AA1-9C0B-D47EAB4F9E3F}" emma:medium="tactile" emma:mode="ink">
                <msink:context xmlns:msink="http://schemas.microsoft.com/ink/2010/main" type="inkWord" rotatedBoundingBox="24255,8581 24345,8221 24657,8299 24566,8659"/>
              </emma:interpretation>
              <emma:one-of disjunction-type="recognition" id="oneOf79">
                <emma:interpretation id="interp395" emma:lang="zh-CN" emma:confidence="0">
                  <emma:literal>。</emma:literal>
                </emma:interpretation>
                <emma:interpretation id="interp396" emma:lang="zh-CN" emma:confidence="0">
                  <emma:literal>0</emma:literal>
                </emma:interpretation>
                <emma:interpretation id="interp397" emma:lang="zh-CN" emma:confidence="0">
                  <emma:literal>o</emma:literal>
                </emma:interpretation>
                <emma:interpretation id="interp398" emma:lang="zh-CN" emma:confidence="0">
                  <emma:literal>O</emma:literal>
                </emma:interpretation>
                <emma:interpretation id="interp399" emma:lang="zh-CN" emma:confidence="0">
                  <emma:literal>©</emma:literal>
                </emma:interpretation>
              </emma:one-of>
            </emma:emma>
          </inkml:annotationXML>
          <inkml:trace contextRef="#ctx0" brushRef="#br0" timeOffset="333868.3959">23764 7494 8643,'1'-13'4902,"-1"-1"0,0 14-258,-7-14-2193,7 14-1032,0 0-258,0 0-258,-14 1-129,14-1-129,-5 21-129,-4-4-129,-1 1 0,1 4-129,3 3-129,-3 5 0,2-2 0,3-1-129,3-4 0,1 1 0,0-5 0,7-1 0,3-6-129,2-4 129,2-7 0,-1-1-129,2 0 129,1-5-129,-1-5 0,-2-6 0,3-1 0,-2-2 0,-1 1-129,-4-3 258,2 1-129,-3 0 129,0 3-129,-6 0 129,-1 2 129,2-1-129,-1 3 0,-2-1 0,0 1 129,0 13-129,0-22 0,0 22 0,-3-22 129,3 22 0,-3-18 0,3 18 129,-8-13 0,8 13 0,0 0 0,-12-13-128,12 13-130,0 0 0,-16-9 0,16 9 0,0 0 0,-22-8 0,7 8 0,-9 0-775,7 18-3095,-22-4-1548,-4 7-129,-14 1-516,1 0-387</inkml:trace>
        </inkml:traceGroup>
      </inkml:traceGroup>
    </inkml:traceGroup>
    <inkml:traceGroup>
      <inkml:annotationXML>
        <emma:emma xmlns:emma="http://www.w3.org/2003/04/emma" version="1.0">
          <emma:interpretation id="{2A54A6C7-2112-43FD-BD65-62F7D96B61B2}" emma:medium="tactile" emma:mode="ink">
            <msink:context xmlns:msink="http://schemas.microsoft.com/ink/2010/main" type="paragraph" rotatedBoundingBox="3280,9996 10675,9924 10688,11320 3293,1139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F290971-1173-4A21-ACF9-F8FA56935C73}" emma:medium="tactile" emma:mode="ink">
              <msink:context xmlns:msink="http://schemas.microsoft.com/ink/2010/main" type="inkBullet" rotatedBoundingBox="3281,10115 4092,10107 4102,11134 3291,11142"/>
            </emma:interpretation>
            <emma:one-of disjunction-type="recognition" id="oneOf80">
              <emma:interpretation id="interp400" emma:lang="zh-CN" emma:confidence="0">
                <emma:literal>时</emma:literal>
              </emma:interpretation>
              <emma:interpretation id="interp401" emma:lang="zh-CN" emma:confidence="0">
                <emma:literal>肘</emma:literal>
              </emma:interpretation>
              <emma:interpretation id="interp402" emma:lang="zh-CN" emma:confidence="0">
                <emma:literal>附</emma:literal>
              </emma:interpretation>
              <emma:interpretation id="interp403" emma:lang="zh-CN" emma:confidence="0">
                <emma:literal>盱</emma:literal>
              </emma:interpretation>
              <emma:interpretation id="interp404" emma:lang="zh-CN" emma:confidence="0">
                <emma:literal>町</emma:literal>
              </emma:interpretation>
            </emma:one-of>
          </emma:emma>
        </inkml:annotationXML>
        <inkml:trace contextRef="#ctx0" brushRef="#br0" timeOffset="335684.1264">2600 9465 9417,'12'-12'5805,"-9"23"-645,1 16 0,-11-1-3870,6 14-516,-8 7-258,5 6-129,-4 2-129,0 1-129,-1-4-129,2-6 0,0-9-129,4-7-129,0-9 0,3-21 0,0 0 0,0 0 0,-2-24 0,2-14 0,0-7 129,2-8-129,4-4 258,1-5-129,3 3 129,1 4 0,2 7 0,1 9 0,-1 8 129,2 8 129,-4 6-129,2 8 129,-13 9 0,22-1 0,-22 1 0,19 22 0,-10 3 0,-1 6 0,-2 2-129,2 9 0,-4 0-129,-1 0-258,1-1-129,-4-8-387,4 4-903,-12-23-2709,8 3-903,0-17-258,-13 1-516</inkml:trace>
        <inkml:trace contextRef="#ctx0" brushRef="#br0" timeOffset="336020.6692">2633 9681 5934,'-29'-11'5547,"29"11"-258,-16 0-516,16 0-2451,0 0-1419,0 0-387,10 6-258,3-4-258,4-2 0,7 0-258,-3-5 0,5 5-387,-7-7 129,5 7-129,-24 0 0,15 10 129,-15 5 129,-6 4 129,-7 8 387,-9-2 387,2 7 129,-7-9 0,10 7 129,-2-13 129,10 4-258,9-21-129,-4 18-129,4-18-129,17-1-129,8-10-258,0-5-129,6 3-387,-4-16-645,15 16-2064,-12-16-1677,0 4-387,-4-5-387</inkml:trace>
        <inkml:trace contextRef="#ctx0" brushRef="#br0" timeOffset="336575.7396">2985 9385 8256,'0'0'5547,"0"0"-387,14 4-387,9-2-3741,-6-2-645,8-1-258,6-4 0,0-4-258,1 1-129,-1-4-387,0 6 129,-9-6-258,4 10-129,-11-12-258,2 12 0,-15-11 0,11 13 0,-13-9 387,0 9 0,0-13 645,0 13 258,0-12 645,-2-3 129,2 15 516,-7-19-129,7 19 0,-8-15 258,8 15-387,0 0 129,0 0-516,-10 12-129,10 14-258,0 6 0,0 14 0,0 9-258,4 18 129,3 7-129,1 6 129,1 0-129,2 2-129,-1-4 258,1-6-258,-3-11 129,-2-12 0,-4-9 0,-1-5-129,-1-10 129,-9-12 0,-10-4-258,-9-8 129,-7-7-129,-11-5-129,-5-10 0,-8-14-258,4 3-387,-7-19-1032,20 7-2451,-5-10-1032,12 1-258,7-5-516</inkml:trace>
        <inkml:trace contextRef="#ctx0" brushRef="#br0" timeOffset="336752.2621">2955 9662 7740,'68'13'5805,"-41"-5"-387,4 8-258,-13-13-3096,10 12-1290,-9-5-387,-5-7-774,2 13-1419,-16-16-3354,0 0-129,0 0-516,0 0-387</inkml:trace>
      </inkml:traceGroup>
      <inkml:traceGroup>
        <inkml:annotationXML>
          <emma:emma xmlns:emma="http://www.w3.org/2003/04/emma" version="1.0">
            <emma:interpretation id="{69F69376-B1A2-4F1D-ADD5-5F5FCFAD24AC}" emma:medium="tactile" emma:mode="ink">
              <msink:context xmlns:msink="http://schemas.microsoft.com/ink/2010/main" type="line" rotatedBoundingBox="4464,9984 10675,9924 10688,11320 4478,11381"/>
            </emma:interpretation>
          </emma:emma>
        </inkml:annotationXML>
        <inkml:traceGroup>
          <inkml:annotationXML>
            <emma:emma xmlns:emma="http://www.w3.org/2003/04/emma" version="1.0">
              <emma:interpretation id="{267F580B-7A94-4FC2-9A15-B7B905C28EEC}" emma:medium="tactile" emma:mode="ink">
                <msink:context xmlns:msink="http://schemas.microsoft.com/ink/2010/main" type="inkWord" rotatedBoundingBox="4465,10025 5404,10016 5415,11147 4476,11156"/>
              </emma:interpretation>
              <emma:one-of disjunction-type="recognition" id="oneOf81">
                <emma:interpretation id="interp405" emma:lang="zh-CN" emma:confidence="0">
                  <emma:literal>寻</emma:literal>
                </emma:interpretation>
                <emma:interpretation id="interp406" emma:lang="zh-CN" emma:confidence="0">
                  <emma:literal>导</emma:literal>
                </emma:interpretation>
                <emma:interpretation id="interp407" emma:lang="zh-CN" emma:confidence="0">
                  <emma:literal>寺</emma:literal>
                </emma:interpretation>
                <emma:interpretation id="interp408" emma:lang="zh-CN" emma:confidence="0">
                  <emma:literal>哥</emma:literal>
                </emma:interpretation>
                <emma:interpretation id="interp409" emma:lang="zh-CN" emma:confidence="0">
                  <emma:literal>予</emma:literal>
                </emma:interpretation>
              </emma:one-of>
            </emma:emma>
          </inkml:annotationXML>
          <inkml:trace contextRef="#ctx0" brushRef="#br0" timeOffset="341408.8534">4019 9232 8256,'8'-14'5676,"9"-6"-387,-2 18-129,-15-10-3612,24 8-774,-2-3-258,9 0-129,1-2-258,7 3 129,-2-1-129,-1 2-129,-4 2 129,-4 3-129,-5 0 129,-4 10-129,-4 4 129,-9 9-129,-6 5 0,0 5 0,-9 7-129,-8 0-258,1 7-516,-11-15-1290,12 8-3096,-9-12-129,4-8-387,-1-11-258</inkml:trace>
          <inkml:trace contextRef="#ctx0" brushRef="#br0" timeOffset="341784.4011">4135 9356 7740,'-17'-13'5547,"17"13"-258,0 0-516,-17-10-3354,17 10-903,13 0-258,4 0-129,5 0-258,3 0-129,4 0-129,0-6-129,0 6 0,-10-4 129,0 4-129,-19 0 129,12 5 258,-12-5 0,-18 19 387,0 0 0,-8-6 129,2 5 129,-5-4-129,5 1 387,1-4-387,6 0 0,3-6-129,14-5-129,0 0 0,0 0 0,0 0-129,13 2-258,6-2 0,3-7-129,9 5-387,-8-13-774,16 15-1677,-12-6-1806,0 4-387,-10-1 0</inkml:trace>
          <inkml:trace contextRef="#ctx0" brushRef="#br0" timeOffset="342111.4426">3751 9851 4128,'-16'8'5418,"16"-8"-258,0 0 0,10-8-1935,26 0-2193,3-12-129,22 0-387,5-4 0,11-1-387,5-5 129,6 3-258,-1-3 0,-7 3-129,-6 6 0,-12 2-258,-6 6-129,-16-7-129,0 15-387,-24-9-516,7 14-1290,-23 0-1806,0 0-645,-9-4 0</inkml:trace>
          <inkml:trace contextRef="#ctx0" brushRef="#br0" timeOffset="342531.4959">3952 9962 4773,'46'-8'5418,"-20"8"-129,-5 0-645,6 11-2322,-11-11-1548,9 5-774,4 7-2193,-3-8-2322,3-2-516,5 0-516,7-2 258</inkml:trace>
          <inkml:trace contextRef="#ctx0" brushRef="#br0" timeOffset="342384.9773">4518 9517 4386,'-19'-5'5676,"19"5"-516,-15 0-129,15 16-2967,-6-3-774,6 18-258,0 2-516,3 15 0,1 4-258,4 7 0,-3 3-129,3 4 129,-4-4 0,-2-3 0,-2-5 0,-2-6-129,-11-7 129,-8-3-258,-3-4-129,-15-14-387,2-2-387,-22-20-1806,7-6-2322,-14-13-516,5-7-129,2-10-387</inkml:trace>
        </inkml:traceGroup>
        <inkml:traceGroup>
          <inkml:annotationXML>
            <emma:emma xmlns:emma="http://www.w3.org/2003/04/emma" version="1.0">
              <emma:interpretation id="{2975B2F5-79B7-4D66-B9C1-CA5101328300}" emma:medium="tactile" emma:mode="ink">
                <msink:context xmlns:msink="http://schemas.microsoft.com/ink/2010/main" type="inkWord" rotatedBoundingBox="5722,10234 6713,10225 6721,11036 5730,11046"/>
              </emma:interpretation>
              <emma:one-of disjunction-type="recognition" id="oneOf82">
                <emma:interpretation id="interp410" emma:lang="zh-CN" emma:confidence="0">
                  <emma:literal>找</emma:literal>
                </emma:interpretation>
                <emma:interpretation id="interp411" emma:lang="zh-CN" emma:confidence="0">
                  <emma:literal>栈</emma:literal>
                </emma:interpretation>
                <emma:interpretation id="interp412" emma:lang="zh-CN" emma:confidence="0">
                  <emma:literal>拢</emma:literal>
                </emma:interpretation>
                <emma:interpretation id="interp413" emma:lang="zh-CN" emma:confidence="0">
                  <emma:literal>我</emma:literal>
                </emma:interpretation>
                <emma:interpretation id="interp414" emma:lang="zh-CN" emma:confidence="0">
                  <emma:literal>戎</emma:literal>
                </emma:interpretation>
              </emma:one-of>
            </emma:emma>
          </inkml:annotationXML>
          <inkml:trace contextRef="#ctx0" brushRef="#br0" timeOffset="343180.0783">5012 9777 9546,'-11'-5'5547,"11"5"-516,1-14-129,8 1-4515,10-4-516,6-1 0,3-8-387,9 4-387,-7-11-258,13 15-645,-19-14-774,9 19-774,-18-9-129,6 20 516,-21 2 1290,6-12 903,-6 12 1290,-6-7 1032,6 7 903,-20-1 1161,20 1-129,-22-7-387,22 7-903,-16 0-774,16 0-129,-13 6-516,12 16-258,-4 4 0,3 14-129,-1 5-258,0 11 129,0 3-258,1 2 129,-2 1-129,2-3 0,-2-7-129,0-10-129,1-4-129,-5-12-258,1-2 0,-7-12-129,3 1 258,-10-12-129,2 1 258,-3-2 258,-1-6 387,5 1 0,-3-4 387,21 9-129,-22-16 0,22 16 0,0-21-387,8 6 129,7-1-258,6-7 129,5 2-387,2-5-258,12 1-129,-10-18-1806,18 13-2064,-9-3-903,3 5-129,-9 1-258</inkml:trace>
          <inkml:trace contextRef="#ctx0" brushRef="#br0" timeOffset="343584.6297">5423 9776 7482,'0'0'5547,"0"0"-387,0 0-129,-1-8-3225,10-2-1032,6-11-387,5-1-258,7-7-129,2-3-258,7 0-258,-5-8-258,9 11-387,-18-9 0,7 15-258,-20-8 258,7 16 129,-16-5 129,0 20 645,-9-15 387,-8 9 645,17 6 129,-27 0 129,23 18 0,-10-6 129,14 21-129,-2-1-387,7 16 129,5 4-387,8 10 129,1 1-258,6 4 0,1-3 0,2-5-129,0-9 0,-1-7 0,-4-11 129,-2-10-258,-2-5 129,-4-12-258,-15-5-258,14-22-129,-9-3-516,-8-26-1419,4 7-2580,-1-11-258,0-2-645,-2 1 129</inkml:trace>
          <inkml:trace contextRef="#ctx0" brushRef="#br0" timeOffset="343809.1581">5971 9552 8643,'-6'54'5676,"-8"-16"-258,-2 10-129,-14-4-3999,7 12-516,-11-5-258,-2 4-258,-2-6-258,-3-8-258,6-5 0,-4-16-645,13 4-1548,-11-24-2709,13-11-258,2-24-387,7-14-129</inkml:trace>
          <inkml:trace contextRef="#ctx0" brushRef="#br0" timeOffset="343969.6786">5722 9371 7740,'47'-24'5676,"-31"22"-516,-3 0-258,8 2-3741,-7 4-1032,1-2-774,13 12-2193,-6-6-1806,2 1-774,1 0-129,5 1-128</inkml:trace>
        </inkml:traceGroup>
        <inkml:traceGroup>
          <inkml:annotationXML>
            <emma:emma xmlns:emma="http://www.w3.org/2003/04/emma" version="1.0">
              <emma:interpretation id="{DD6E7E20-E308-4CC8-AE69-6BF34C11B66C}" emma:medium="tactile" emma:mode="ink">
                <msink:context xmlns:msink="http://schemas.microsoft.com/ink/2010/main" type="inkWord" rotatedBoundingBox="7361,10093 8475,10082 8487,11342 7373,11352"/>
              </emma:interpretation>
              <emma:one-of disjunction-type="recognition" id="oneOf83">
                <emma:interpretation id="interp415" emma:lang="zh-CN" emma:confidence="0">
                  <emma:literal>稳</emma:literal>
                </emma:interpretation>
                <emma:interpretation id="interp416" emma:lang="zh-CN" emma:confidence="0">
                  <emma:literal>程</emma:literal>
                </emma:interpretation>
                <emma:interpretation id="interp417" emma:lang="zh-CN" emma:confidence="0">
                  <emma:literal>稼</emma:literal>
                </emma:interpretation>
                <emma:interpretation id="interp418" emma:lang="zh-CN" emma:confidence="0">
                  <emma:literal>税</emma:literal>
                </emma:interpretation>
                <emma:interpretation id="interp419" emma:lang="zh-CN" emma:confidence="0">
                  <emma:literal>稔</emma:literal>
                </emma:interpretation>
              </emma:one-of>
            </emma:emma>
          </inkml:annotationXML>
          <inkml:trace contextRef="#ctx0" brushRef="#br0" timeOffset="345149.8284">6908 9725 7353,'0'-13'5676,"-11"13"-258,-7 10-387,2 26-2967,-19-8-1161,6 15-387,-5 2-258,2 3-129,1 4-258,4-9-387,9 2-129,-6-26-1290,24 10-1935,0-29-1548,0 0 0,0 0-516</inkml:trace>
          <inkml:trace contextRef="#ctx0" brushRef="#br0" timeOffset="344936.3013">6800 9624 8643,'-63'55'5418,"47"-40"-387,16-15-1290,0 0-2580,12-1-258,16-11-387,7-8-258,5-4-258,6 0-129,-2-9-387,6 10-516,-14-16-645,11 24-774,-24-15-774,6 17-1032,-17-5-129,-1 10 0,-11-6 1806,0 14 1549,0 0 1031,-15-17 1547,15 17 1291,-24-6 1290,24 6 258,-27-8-258,27 8-1290,-23 2-516,22 23-774,-16-1-129,14 25-387,-10 4-387,6 22-129,-6 9-129,7 13 0,-6 3-129,6 2 0,-2-4-129,3-9 0,3-7-129,1-15-258,1-11-129,-1-18-258,1-3-645,-7-34-1806,7-1-2193,-11-22-258,4-10-129,-9-21-258</inkml:trace>
          <inkml:trace contextRef="#ctx0" brushRef="#br0" timeOffset="344496.2454">6836 9424 6321,'-29'-15'5805,"29"15"-258,-15-18-387,12 1-1677,3 17-2967,17-18-129,3 8-129,7 1-387,6-5-387,7 13-645,-9-12-3225,5 10-774,-6 2-129,-5 1-774</inkml:trace>
          <inkml:trace contextRef="#ctx0" brushRef="#br0" timeOffset="345336.8521">6964 9737 2967,'58'-8'5418,"-36"9"-258,-6 10-258,-6 8-1806,-10-19-1935,13 16-1032,0 0-1032,-13-16-2322,0 0-1548,15 3-516,-15-3-129</inkml:trace>
          <inkml:trace contextRef="#ctx0" brushRef="#br0" timeOffset="346036.9411">7206 9622 6708,'7'-12'5289,"7"6"-129,-1-5-645,15 9-3354,-10-9-387,14 6-258,-3-3 0,1 3-258,-5 3 0,0 2-129,-8 0 129,-1 6-129,-16-6 0,13 22 0,-13-6 0,0 3-258,-6 5-129,-8 0-129,5 10-516,-14-10-645,16 16-2193,-14-7-1290,2 0-387,-1-4-129</inkml:trace>
          <inkml:trace contextRef="#ctx0" brushRef="#br0" timeOffset="345748.4044">7232 9206 4902,'15'-3'5418,"-15"3"-387,0 13-258,0 10-2967,-5-12-774,4 9-516,-7-7-129,7 2-258,1-15 129,-3 21-129,3-21-129,10 10 0,-10-10 258,21 7-258,-5-6 0,4 0 129,4-1-129,2 0 0,0-3 0,3-7 129,-1 5 0,-1 0 0,-4 1 0,-3 3 129,-5 0 0,-2 1 0,-13 0 0,8 20 0,-8-6 0,-6 7-129,-5 5-258,-5 1-129,1 14-516,-16-17-1419,14 15-2580,-10-5-645,2-3-258,-4-8-129</inkml:trace>
          <inkml:trace contextRef="#ctx0" brushRef="#br0" timeOffset="347080.0735">7174 9727 5676,'0'0'5031,"0"0"-258,12-4-516,-12 4-3225,28-8-1032,-4 5-387,-4-4-129,11 6-258,-12-7-129,10 8 129,-12-3 258,-2 3 258,-15 0 258,7 18 387,-7 1 129,-19-4 516,5 13 0,-17-7 0,4 9-129,-8-11-129,10 6-129,-7-9-129,12 0-129,0-8-129,20-8 0,-13 8 0,13-8-258,12-8 0,4-5-258,5 0 129,3-2 129,3-1 0,1 1-129,-4 1 129,-1 4 129,-5 4 258,-4 6-129,-14 0 129,8 17 0,-13 1 0,-8 9 129,-7 2-129,-1 7 0,-6-1-258,0 3 0,2-1 0,1-6-258,7-5-129,2-12-129,10-3-129,5-11-258,0 0-129,12-24-258,9 7 0,-4-15 129,9 7 129,-5-7 387,2 7 129,-5-1 258,-1 3 258,-3 7 258,-5 1 129,-9 15 129,12-12 258,-12 12-258,0 0 129,9 10-129,-9-10 129,-3 28-258,-6-13 0,1 9-258,-1-1 0,-2 3-129,2 4 129,0-3-258,3-1 129,4-4-129,2-3 129,3-6-258,11-4 258,7-8-258,9-2-129,5-9 129,6-2-258,0-5 387,5-1-258,-5-1 129,0 1 0,-7-1 129,-5 5 0,-6 0 0,-7 3 0,-16 11 0,18-19 0,-18 19 0,0-19-129,-7 6-258,-4 1-129,-12-7-387,6 8-129,-15-9 0,9 10 129,-12-5 129,10 8 258,-4 0 387,3 1 516,9 6 258,-4 0 258,21 0 129,-18 0-258,18 0 0,-7 15 0,7-3-387,0-12-258,7 21-258,0-6-258,-7-15-516,21 28-774,-21-28-2193,12 8-1032,-12-8-645,21-4 129</inkml:trace>
          <inkml:trace contextRef="#ctx0" brushRef="#br0" timeOffset="347229.5925">7597 9767 5805,'24'-22'5547,"-13"15"-129,-11 7-645,25 2-2580,-25-2-1161,17 1-774,-2 8-1290,-15-9-2967,22 1-903,-6 1-387,1-1-516</inkml:trace>
        </inkml:traceGroup>
        <inkml:traceGroup>
          <inkml:annotationXML>
            <emma:emma xmlns:emma="http://www.w3.org/2003/04/emma" version="1.0">
              <emma:interpretation id="{1440AFF8-B737-4F1C-ABB2-E279368DA882}" emma:medium="tactile" emma:mode="ink">
                <msink:context xmlns:msink="http://schemas.microsoft.com/ink/2010/main" type="inkWord" rotatedBoundingBox="8642,9944 9477,9936 9487,10905 8651,10913"/>
              </emma:interpretation>
              <emma:one-of disjunction-type="recognition" id="oneOf84">
                <emma:interpretation id="interp420" emma:lang="zh-CN" emma:confidence="0">
                  <emma:literal>态</emma:literal>
                </emma:interpretation>
                <emma:interpretation id="interp421" emma:lang="zh-CN" emma:confidence="0">
                  <emma:literal>奁</emma:literal>
                </emma:interpretation>
                <emma:interpretation id="interp422" emma:lang="zh-CN" emma:confidence="0">
                  <emma:literal>忑</emma:literal>
                </emma:interpretation>
                <emma:interpretation id="interp423" emma:lang="zh-CN" emma:confidence="0">
                  <emma:literal>怎</emma:literal>
                </emma:interpretation>
                <emma:interpretation id="interp424" emma:lang="zh-CN" emma:confidence="0">
                  <emma:literal>志</emma:literal>
                </emma:interpretation>
              </emma:one-of>
            </emma:emma>
          </inkml:annotationXML>
          <inkml:trace contextRef="#ctx0" brushRef="#br0" timeOffset="348354.7354">8036 9652 6321,'-23'36'5676,"14"-12"-516,-4 1-129,3 14-3225,-8-9-1032,8 4-516,-2-3-387,-2-7-645,13 6-1290,-9-13-2838,10-17-258,-2 14-516,2-14 129</inkml:trace>
          <inkml:trace contextRef="#ctx0" brushRef="#br0" timeOffset="347518.1292">8030 9373 9933,'76'-38'5418,"-30"15"-645,4-5-1419,7 9-2838,-3-5-516,-2-1-387,2 12-1161,-18-7-2838,-3 2-774,-10 1-129,-7 0-129</inkml:trace>
          <inkml:trace contextRef="#ctx0" brushRef="#br0" timeOffset="348631.2705">8046 9763 5547,'11'-9'5547,"9"9"-387,-12 14-258,9 17-2967,-17-6-903,17 13-129,-7-2-387,7 0-258,0-5-129,6-4 0,2-7-129,6-10 0,1-6-129,2-4 129,3-4-129,1-8 0,2-2-129,-2-3 129,1 0-129,-5-2 0,1 2 129,-7-4-387,-1 3 129,-9-5-129,2 6-129,-18-12-1032,12 17-1677,-12-5-1677,-2 1 0,0 16-516</inkml:trace>
          <inkml:trace contextRef="#ctx0" brushRef="#br0" timeOffset="347732.6564">8473 9060 5805,'-21'-4'5934,"8"3"-516,13 1-258,-29 6-2709,19 22-1290,-12-2-258,1 18-387,-5 3-129,-3 12-258,0 4-258,-2-1-258,3 6-387,-6-24-1161,22 6-2838,-6-22-516,6-8-387,12-20-258</inkml:trace>
          <inkml:trace contextRef="#ctx0" brushRef="#br0" timeOffset="347908.6786">8164 9473 5289,'30'-39'5676,"-10"29"-387,2 10-258,-8-8-2451,22 13-1290,-12 0-645,11 6-129,-2-2-258,-1 0-387,-2 1-129,-8-6-516,5 13-903,-27-17-2322,14 5-1290,-14-5-129,0 0-516</inkml:trace>
          <inkml:trace contextRef="#ctx0" brushRef="#br0" timeOffset="348125.2062">8253 9580 8514,'0'17'5547,"0"-17"-387,20 13-387,-20-13-3870,26 4-516,-9-1-258,-2-3-387,5 1-645,-16-8-1677,8 5-2193,-12 2-645,0 0-129,0 0-129</inkml:trace>
          <inkml:trace contextRef="#ctx0" brushRef="#br0" timeOffset="348854.7989">8292 9855 6837,'-6'-12'5418,"6"12"0,0 0-516,9 0-2838,-9 0-1677,13-2-516,2 2-1419,-15 0-3225,21-6-387,-6-4-258,-2-3-387</inkml:trace>
          <inkml:trace contextRef="#ctx0" brushRef="#br0" timeOffset="349032.8215">8516 9671 5934,'37'-8'5805,"-20"7"-387,5 1-129,-4-12-2580,7 15-1677,-9-3-387,5 1-387,-7 3-258,-2-4-516,8 12-1806,-20-12-2709,14 13-258,-14-13-516,15 15-387</inkml:trace>
        </inkml:traceGroup>
        <inkml:traceGroup>
          <inkml:annotationXML>
            <emma:emma xmlns:emma="http://www.w3.org/2003/04/emma" version="1.0">
              <emma:interpretation id="{7ED1484C-BA86-49D7-BECD-B1EAE0FB36B1}" emma:medium="tactile" emma:mode="ink">
                <msink:context xmlns:msink="http://schemas.microsoft.com/ink/2010/main" type="inkWord" rotatedBoundingBox="9788,10008 10675,10000 10683,10797 9795,10806"/>
              </emma:interpretation>
              <emma:one-of disjunction-type="recognition" id="oneOf85">
                <emma:interpretation id="interp425" emma:lang="zh-CN" emma:confidence="0">
                  <emma:literal>的</emma:literal>
                </emma:interpretation>
                <emma:interpretation id="interp426" emma:lang="zh-CN" emma:confidence="0">
                  <emma:literal>矽</emma:literal>
                </emma:interpretation>
                <emma:interpretation id="interp427" emma:lang="zh-CN" emma:confidence="0">
                  <emma:literal>赦</emma:literal>
                </emma:interpretation>
                <emma:interpretation id="interp428" emma:lang="zh-CN" emma:confidence="0">
                  <emma:literal>弱</emma:literal>
                </emma:interpretation>
                <emma:interpretation id="interp429" emma:lang="zh-CN" emma:confidence="0">
                  <emma:literal>殆</emma:literal>
                </emma:interpretation>
              </emma:one-of>
            </emma:emma>
          </inkml:annotationXML>
          <inkml:trace contextRef="#ctx0" brushRef="#br0" timeOffset="349672.4027">9053 9316 9288,'21'-22'5160,"-6"13"-129,0 4-903,3-5-3999,-1-2-387,8 6-258,-8 1 129,5 5-129,-7 5 129,-2 10 129,-9 9 258,-4 5 129,0 14 387,-11 4 129,0 12 129,-7-2-258,1 8 258,-5-2-516,5-2 0,0-5-258,0-11-129,7-4-387,-2-13-387,11-2-129,1-26-258,-8 11 0,2-20 129,6 9 0,0-39 129,9 15 258,-3-11 516,4-1 516,4-1 258,-2-3 0,7 8 258,-5-7 258,9 13-258,-11-7 258,10 13-258,-11-4 258,9 13-258,-10-4 0,6 12 129,-16 3-387,18 6 129,-13 12-258,1 10-129,-4 4 0,-1 6-387,0 7-258,-2-9-774,1 13-2709,-1-13-1290,-7-3-258,-4-11-516</inkml:trace>
          <inkml:trace contextRef="#ctx0" brushRef="#br0" timeOffset="349978.9416">9072 9698 2322,'0'0'4386,"0"0"0,7-10-258,10-3-2709,7 4-1419,2-2-129,3 1-129,-3 2 258,0 5 258,-7 3 0,-1 7 258,-13 6 258,-2 16 258,-8-6-129,-1 14 129,-12-13 0,7 7-258,-5-13-258,5-3-258,11-15-387,0 0-258,0-19-645,8-22-1677,17-6-2193,1-7-258,6-12-258</inkml:trace>
          <inkml:trace contextRef="#ctx0" brushRef="#br0" timeOffset="350540.5128">9505 9162 3354,'25'-42'5805,"-25"42"-387,0 0-129,0 0-2064,4 31-1548,-15-12-645,5 15-516,-5-4-258,1 2-129,2-4 129,6 0-387,2-7 258,4-4-258,11-5-129,3-7 0,9 0-129,-2-5-129,10 0 0,-1 0-129,2-2 258,-2-6 0,3 5 129,-8-3 129,0 1 0,-1 0 258,-6-1-129,-3 1 129,-1 1 0,-2 3 0,-16 1 129,21 0-129,-21 0 129,8 6 258,-8-6-258,0 25 258,-6-8-129,-2 9 129,-9 3 0,-2 8 0,-9 3-129,2 13 129,-10 0-258,2 4 129,-5-2-129,4-3 0,0-4-258,2-14 0,3-5-258,0-23-258,8-6-258,-2-26-258,12-6 0,-7-17 0,16 3 0,-4-6 387,7 7 387,3 5 258,7 8 516,8 19 0,-4 5 387,8 9-387,-2 7-387,-4-5-2193,9 11-2322,-10 0-774,-3 1-645,-5 1-258</inkml:trace>
        </inkml:traceGroup>
      </inkml:traceGroup>
    </inkml:traceGroup>
  </inkml:traceGroup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1T00:32:25.648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 contextRef="#ctx0" brushRef="#br0">0 3 10062,'55'1'5160,"-55"-1"-3741,0 0-1419,-11-1-5289,-7-4-387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96.78027" units="1/in"/>
          <inkml:channelProperty channel="Y" name="resolution" value="5041.07666" units="1/in"/>
          <inkml:channelProperty channel="F" name="resolution" value="0" units="1/dev"/>
        </inkml:channelProperties>
      </inkml:inkSource>
      <inkml:timestamp xml:id="ts0" timeString="2013-10-11T00:34:38.432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AFFBEBA7-E1BD-41B5-88DC-DAC7DE698951}" emma:medium="tactile" emma:mode="ink">
          <msink:context xmlns:msink="http://schemas.microsoft.com/ink/2010/main" type="writingRegion" rotatedBoundingBox="21448,12061 21463,12061 21463,12076 21448,12076"/>
        </emma:interpretation>
      </emma:emma>
    </inkml:annotationXML>
    <inkml:traceGroup>
      <inkml:annotationXML>
        <emma:emma xmlns:emma="http://www.w3.org/2003/04/emma" version="1.0">
          <emma:interpretation id="{C643F7E9-1B2E-4A73-B21B-6EB4A70FC15F}" emma:medium="tactile" emma:mode="ink">
            <msink:context xmlns:msink="http://schemas.microsoft.com/ink/2010/main" type="paragraph" rotatedBoundingBox="21448,12061 21463,12061 21463,12076 21448,120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7DA3C1-D0FA-44D7-98FD-115E668A4CE8}" emma:medium="tactile" emma:mode="ink">
              <msink:context xmlns:msink="http://schemas.microsoft.com/ink/2010/main" type="line" rotatedBoundingBox="21448,12061 21463,12061 21463,12076 21448,12076"/>
            </emma:interpretation>
          </emma:emma>
        </inkml:annotationXML>
        <inkml:traceGroup>
          <inkml:annotationXML>
            <emma:emma xmlns:emma="http://www.w3.org/2003/04/emma" version="1.0">
              <emma:interpretation id="{4D0DBA14-11C1-412F-8296-0DA13115D7B9}" emma:medium="tactile" emma:mode="ink">
                <msink:context xmlns:msink="http://schemas.microsoft.com/ink/2010/main" type="inkWord" rotatedBoundingBox="21448,12061 21463,12061 21463,12076 21448,12076"/>
              </emma:interpretation>
              <emma:one-of disjunction-type="recognition" id="oneOf0">
                <emma:interpretation id="interp0" emma:lang="zh-CN" emma:confidence="0">
                  <emma:literal>.</emma:literal>
                </emma:interpretation>
                <emma:interpretation id="interp1" emma:lang="zh-CN" emma:confidence="0">
                  <emma:literal>‘</emma:literal>
                </emma:interpretation>
                <emma:interpretation id="interp2" emma:lang="zh-CN" emma:confidence="0">
                  <emma:literal>’</emma:literal>
                </emma:interpretation>
                <emma:interpretation id="interp3" emma:lang="zh-CN" emma:confidence="0">
                  <emma:literal>'</emma:literal>
                </emma:interpretation>
                <emma:interpretation id="interp4" emma:lang="zh-CN" emma:confidence="0">
                  <emma:literal>·</emma:literal>
                </emma:interpretation>
              </emma:one-of>
            </emma:emma>
          </inkml:annotationXML>
          <inkml:trace contextRef="#ctx0" brushRef="#br0">0 0 0,'0'0'0,"0"0"0,0 0 0,0 0 0,0 0 0,0 0 0,0 0 0,0 0 0,0 0 0,0 0 0</inkml:trace>
        </inkml:traceGroup>
      </inkml:traceGroup>
    </inkml:traceGroup>
  </inkml:traceGroup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1T00:56:44.293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183 984 3096,'41'-2'4257,"-12"2"-516,-5-6 0,7 4-3354,6 0-258,12 0 129,5 2 129,2-3 258,9 3-129,-2-8 129,9 6 129,-5-7-129,10 5 0,-6-8 0,5 7-258,0-2-129,5 4-129,-1-1 0,6 3 0,-3-1-129,3 2 0,4-1 129,3 0-129,2-2 258,5 0-129,4-2 0,4 0 0,1 0 0,5 0 0,-1-1-129,1 3 129,3-2-129,0 2 0,0-1 129,1 0-129,4-2 129,3-2-129,-1 2 129,4-4-129,0-1 129,0-1 0,1 2-129,0-1 129,0 1-129,2 0 0,0-1 0,-2 1 0,-3 1 0,0 1 0,-3 1 0,0 0-129,1 1 129,1-1 0,1 1-129,1 0 129,6-2-129,6-2 129,5 0 0,7-3 0,1 0 0,2 0-129,5-3 129,4 1 0,1-2 0,-1 3 0,0-2 0,-2 1 0,0-1 129,1 2-129,-4 0 0,-5 1 129,-1 1-129,-2 0 129,2 2-129,-1 0 129,-2-1 0,1 1 0,0 0 0,5-4 0,0 2-129,0-1 129,-4 2 0,0 1-129,0 3 129,1 1-129,-2 2 0,-3 3 0,-3 1 258,-2 0-258,-3 0 0,-4 0 129,-3 0-129,-8 0 0,-2 0 0,-8 0 0,-5 1 0,0 5 0,-7 0 129,2 2-387,-4-3 258,-3 2 0,-1-4 0,0 3-258,-4-3 258,-1-1 0,-4-1-129,-5-1 129,1 0 0,-4 1-129,2 1 129,-2-1 0,-1 3-129,1-2 129,0 2 0,-1 1 0,-4-1-129,-2 2 129,-6-3 0,-2 4 0,-4-2 0,-3 1-129,-5 1 129,-4-1 0,-3 2 0,-5-1 129,-5-1-129,-7 1 0,-2-2 129,-5 0-129,-5 0 0,-3 0 129,1 1-129,-14-6 0,22 7 0,-11-4 0,2 0 0,0 0 0,0 1 0,1-3 0,-2 1 0,1-1 0,1 1 0,0 0 0,1-2 0,2 0 0,-1 0 0,1 0 0,-2-3 0,1 1 0,-1-2 0,2 1 0,-5 0 0,2 2 0,-2 0 0,1 0 0,1 1 0,-2 0 0,1 0 0,0 0 0,0 0 129,-13 0-129,23 0 0,-23 0 0,17 2 0,-17-2 0,15 4 0,-15-4 129,0 0-129,0 0 0,0 0 0,6 15 0,-6-15 0,-16 12 258,-2-3-258,-5 2 0,-6 1 0,-5-1 0,-8 3 0,-5-1 0,-5-1 129,-6 0-129,-3-2 0,-8-1 0,-2 0 0,-6-1 0,-5 0 0,-5-2 129,-3 1-258,-5-1 129,-3 2 0,-2 2 0,-4-2 129,-1 1-129,2 0 0,-2 2 0,-3 0 0,-1-1 129,-1 1-129,0-1 0,-4 2 0,-1 2 0,-2-1 0,1 0 0,0 2 0,-2 1-129,2-1 0,-1 0 129,3 0-129,-2-1 129,1-1-258,1 0 258,-2-3 0,-2 0 0,-4 0 0,-1-1 0,-2 1-129,0 0 129,-1 0 0,-3-2-129,4 1 129,2-3-129,8 0 129,0-3 0,2 0-129,3-2 129,-1-1 0,-3 0 0,0 1 0,0-1 0,-2 0 0,1 0-129,4 0 129,-4 0 0,2 0 0,2 0-129,1 0 129,2-1 0,0 1 0,0 0 0,-4 0 129,0 0-258,-2 3 258,-2 1-129,-1 0 0,-5-1 0,-2 1 0,-4 3 0,-4-1 129,0 3-129,2 0 0,-2-1 129,1 0-129,1 1 0,0 0 129,1-1-129,3-1 129,0-4-258,2 1 258,-1 2-258,-3 0 258,0-3-258,1 3 129,-1-1 0,0 0 0,-1-1 0,4 0 0,-6-1 0,2 0 0,-1 3 0,3-2 0,0-2 0,1 4 0,1-3 0,-2 2 129,8 1-129,2-1 0,3-1 0,1 1 0,4 0 0,1 1 0,-2 1 0,5-1 0,0 2 129,0-1-258,2 1 129,4-1 0,2 2 0,5-1 0,5 0 0,5 1 0,0 0 0,5-1 0,1 1 0,3 0 0,1 1 0,2 0 0,2 1 0,-1-2 0,3 0 0,2-1 129,-1-2-129,-3 2 0,1-3 0,-5 0-129,1-2 129,-1 0 0,-1-1 0,1-1 0,4 2 0,3-3 0,5 0 129,10-1-129,6-4 0,6-2 0,8-1 0,5-2 0,7 1 258,1-4-258,6-1 0,0-2 129,2 1-129,1-2 0,1-1 0,3-2 0,2-1-129,2 0 129,0-4 0,7-1-387,5-2 387,5-1 0,3 0 0,-1-2-129,2-1 258,-1 2-258,-1 5 0,-1 0 129,-2 1-129,0 4 129,-2-1-129,4 3 129,2 0-129,5 1 129,4-1 0,4 3 0,3-1-129,7 2 129,3 1 0,3 0 0,3 0 0,2 3 0,-1 2 0,2 0 0,4-1 129,-2-1-129,4 1 0,2 0 0,3-1 0,7-4 129,5-2-129,6 1 0,0-2 0,3 0 0,4 2 129,1-1-129,2 2 0,-3 4 129,5 0-129,1 3 0,5-1 0,2 2 129,5-1-129,1-1 0,5 2 0,1-1 129,8-1-129,0 2 0,3-1 0,5-1 129,1 3-129,5-2 0,2 2 0,2-2 0,0 2 0,1 1 0,2 1 0,2-2 258,0-2-516,0-1 258,-2 0 0,2-3 0,0-4-129,2-1 129,-2-1 0,2-1-129,0 3 129,0 1-129,7-2 129,-2 2-129,2 3 129,-3 1-129,1 1 129,4 0 0,-1 1 0,-3 1 0,-4 0 129,-1 3-129,-4 1 0,-3-1 129,-1 1-129,-9-1 0,-3 2 129,-2 0-129,-4 0 129,-3-1-129,-2 0 129,-1 2-129,-4 1 258,-3 0-258,-2 0 129,-3 0-129,0 0 129,-2 0-129,2 0 129,-2-1-129,3 0 129,0-2 0,2-1-129,-2 0 0,2 0 129,-1 2-129,-3-1 0,-1 1 0,0-1 0,4-3 129,-2 1-258,1-2 129,-2-1 0,-2-1 0,0 0 0,-3 0 0,-4-1-129,-4 0 258,-4 3-129,1-1-129,-1 0 129,-2 2 0,0-1 0,-4 1-129,1 1 129,3 0 0,-1 2-129,-4-1 129,0 3 0,-5-1 0,-3 2 0,0 0 0,-2 3-129,-6 1 129,-3 0 0,1 0-129,-2 1 129,-1 0-129,4 1 129,-3-1 0,1-2 0,-1 2 0,-1-1 0,-1 2 0,-3-4 0,1 3 0,-3-1 0,-3 1 0,-2-1 0,-2 2 0,-2-3 0,-1 0 0,1 1 0,-1-2 0,2-2 0,4 0 0,1 0 0,4-4 0,-1 1 0,4-4 0,-3 2 0,0 0 0,-4-1 0,-3 5 129,-4 1-129,-4 0 0,-4 0 0,-3 0 0,-4 6 0,-5-3 129,-2 1-129,-3-1 129,-1 1 0,-5 0-129,0 1 129,-12-5-129,21 9 0,-21-9 0,16 9 129,-16-9-129,16 6 0,-16-6 0,0 0 129,14 5-129,-14-5 0,0 0-387,-1-6-2838,-10-8-1290,-8-13-645,-9-22-129,-2-23-516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1T00:35:54.286"/>
    </inkml:context>
    <inkml:brush xml:id="br0">
      <inkml:brushProperty name="width" value="0.04667" units="cm"/>
      <inkml:brushProperty name="height" value="0.04667" units="cm"/>
      <inkml:brushProperty name="fitToCurve" value="1"/>
    </inkml:brush>
  </inkml:definitions>
  <inkml:traceGroup>
    <inkml:annotationXML>
      <emma:emma xmlns:emma="http://www.w3.org/2003/04/emma" version="1.0">
        <emma:interpretation id="{4023FDFB-EC66-4501-ADA1-DD0069508BE3}" emma:medium="tactile" emma:mode="ink">
          <msink:context xmlns:msink="http://schemas.microsoft.com/ink/2010/main" type="writingRegion" rotatedBoundingBox="11363,9603 13374,9933 13186,11082 11175,10753"/>
        </emma:interpretation>
      </emma:emma>
    </inkml:annotationXML>
    <inkml:traceGroup>
      <inkml:annotationXML>
        <emma:emma xmlns:emma="http://www.w3.org/2003/04/emma" version="1.0">
          <emma:interpretation id="{4E7814AF-93C7-460F-8503-54853FA39632}" emma:medium="tactile" emma:mode="ink">
            <msink:context xmlns:msink="http://schemas.microsoft.com/ink/2010/main" type="paragraph" rotatedBoundingBox="11363,9603 13374,9933 13186,11082 11175,107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C0E707-BDC1-492A-85FF-A93C922A73DE}" emma:medium="tactile" emma:mode="ink">
              <msink:context xmlns:msink="http://schemas.microsoft.com/ink/2010/main" type="line" rotatedBoundingBox="11363,9603 13374,9933 13186,11082 11175,10753"/>
            </emma:interpretation>
          </emma:emma>
        </inkml:annotationXML>
        <inkml:traceGroup>
          <inkml:annotationXML>
            <emma:emma xmlns:emma="http://www.w3.org/2003/04/emma" version="1.0">
              <emma:interpretation id="{E754D499-39AF-4CC5-94DE-FC04CCFA31A7}" emma:medium="tactile" emma:mode="ink">
                <msink:context xmlns:msink="http://schemas.microsoft.com/ink/2010/main" type="inkWord" rotatedBoundingBox="11363,9603 12630,9811 12442,10960 11175,10753"/>
              </emma:interpretation>
              <emma:one-of disjunction-type="recognition" id="oneOf0">
                <emma:interpretation id="interp0" emma:lang="zh-CN" emma:confidence="0">
                  <emma:literal>根</emma:literal>
                </emma:interpretation>
                <emma:interpretation id="interp1" emma:lang="zh-CN" emma:confidence="0">
                  <emma:literal>棍</emma:literal>
                </emma:interpretation>
                <emma:interpretation id="interp2" emma:lang="zh-CN" emma:confidence="0">
                  <emma:literal>柩</emma:literal>
                </emma:interpretation>
                <emma:interpretation id="interp3" emma:lang="zh-CN" emma:confidence="0">
                  <emma:literal>枨</emma:literal>
                </emma:interpretation>
                <emma:interpretation id="interp4" emma:lang="zh-CN" emma:confidence="0">
                  <emma:literal>柢</emma:literal>
                </emma:interpretation>
              </emma:one-of>
            </emma:emma>
          </inkml:annotationXML>
          <inkml:trace contextRef="#ctx0" brushRef="#br0">182 82 2193,'-40'-16'3612,"23"6"645,17 10-774,-26-23-774,26 23-387,-11-20-516,11 20-516,-5-14-129,5 14-387,0 0 0,0 0-129,0 0-129,6 25-129,-4 3 0,7 16 0,-5 13 129,1 15-258,-5 8 0,1 11-129,-1 3 129,-6 3-258,-2-4 129,0-6 0,-3-9-258,2-14 258,1-9-258,0-16 0,3-9-387,5-30-258,-10 12-645,-11-36-2451,14-10-1419,-2-18-258,7-5-516</inkml:trace>
          <inkml:trace contextRef="#ctx0" brushRef="#br0" timeOffset="1.22673E6">-176 411 8385,'-8'-39'5805,"14"19"-387,4-3-129,10 15-3870,1-12-903,13 2-129,3-2-129,8 1-129,1-2-129,0-1-258,0 6-129,-8-3-387,3 9-387,-22-13-1032,10 20-1290</inkml:trace>
          <inkml:trace contextRef="#ctx0" brushRef="#br0" timeOffset="1667">656 127 2709,'-8'-13'5805,"-9"-1"-258,17 14-387,-24 0-1935,20 26-1548,-17 2-387,10 21-516,-9 6-129,1 16-258,0 3 129,2 6-258,2-2 0,4-5-129,4-10 0,3-11-129,4-12-129,5-20-129,9-8-258,0-17-387,14-4-645,-13-27-2322,16 4-1419,0-11-387,8 1-387</inkml:trace>
          <inkml:trace contextRef="#ctx0" brushRef="#br0" timeOffset="1387">624 195 9288,'-16'-5'5289,"16"5"-129,-14-3-1290,14 3-3354,9 1-258,5-1-516,7 4-258,-4-7-516,12 4-645,-15-3-129,15 6-258,-29-4 516,26 8 258,-26-8 903,-1 22 387,-12 1 645,-14-7 903,8 16 387,-21-17 129,20 16-387,-16-19-129,20 7-645,-5-12 0,21-7-387,0 0-387,0 0 0,21-13-387,0-5-258,8 5-516,-8-13-903,16 12-2322,-16-4-1032,-1 4-258,-11-1 0</inkml:trace>
          <inkml:trace contextRef="#ctx0" brushRef="#br0" timeOffset="1043">480 89 8385,'14'-26'5547,"-14"26"-516,16-26-1161,0 22-3096,-2-8-258,8 4-258,3-1 129,5 1-129,0 1 0,5 1-129,-5 3 129,-1 3 0,-7 6 0,-4 14 0,-9 1 0,-4 8-129,-5 4-129,-9 3-129,-2 4-258,-9-10-774,18 9-2838,-16-15-1290,7-4-258,-3-10-516</inkml:trace>
          <inkml:trace contextRef="#ctx0" brushRef="#br0" timeOffset="209">49 401 5547,'10'-56'5547,"-10"56"0,3-25-1677,-3 25-1419,0 12-516,-3 18-774,-19 1-258,2 18-258,-9 3-258,-5 7-129,-2 3-129,0-1-258,6-4-387,-4-17-129,19 2-774,-9-33-2580,24-9-1419,0 0-129,10-28-516</inkml:trace>
          <inkml:trace contextRef="#ctx0" brushRef="#br0" timeOffset="628">318 426 3354,'0'-18'5676,"0"18"-129,0 0-387,0 0-1677,12 18-1935,-12-2-774,0 10 0,0-2-516,0 4-129,0 1-258,0-11-516,0 10-1161,0-28-3096,-2 14-387,2-14-387,-2-11-387</inkml:trace>
          <inkml:trace contextRef="#ctx0" brushRef="#br0" timeOffset="2107">948 337 5031,'13'-8'5805,"-13"8"-387,0 0-129,5 20-2709,-20-7-1161,1 11-774,-10 1-129,-5 4-387,-2 1-129,-3 0-129,0-2-258,-3-7-129,10-1-258,-5-17-387,15 4 129,-5-12-129,22 5 258,-19-28 129,15 9 645,2 1 387,-4-7 258,6 25 387,-1-26 258,1 26 0,0 0 129,23 8-258,-8 5-387,13 12 0,4 5-387,8 1 129,3 2-258,3 1 0,0 0 0,-4-7 0,-5-4-129,-5-2 129,-8-8 0,-8-4-129,-16-9 129,11 3-129,-11-3-258,-8-5-129,8 5-774,-23-23-2451,23 23-1806,-9-24-258,9 24-516,2-23 0</inkml:trace>
        </inkml:traceGroup>
        <inkml:traceGroup>
          <inkml:annotationXML>
            <emma:emma xmlns:emma="http://www.w3.org/2003/04/emma" version="1.0">
              <emma:interpretation id="{426591D6-00FA-4905-9EAF-736CD64B3CE9}" emma:medium="tactile" emma:mode="ink">
                <msink:context xmlns:msink="http://schemas.microsoft.com/ink/2010/main" type="inkWord" rotatedBoundingBox="13193,10424 13291,10440 13267,10587 13169,10570"/>
              </emma:interpretation>
              <emma:one-of disjunction-type="recognition" id="oneOf1">
                <emma:interpretation id="interp5" emma:lang="zh-CN" emma:confidence="0">
                  <emma:literal>。</emma:literal>
                </emma:interpretation>
                <emma:interpretation id="interp6" emma:lang="zh-CN" emma:confidence="0">
                  <emma:literal>0</emma:literal>
                </emma:interpretation>
                <emma:interpretation id="interp7" emma:lang="zh-CN" emma:confidence="0">
                  <emma:literal>o</emma:literal>
                </emma:interpretation>
                <emma:interpretation id="interp8" emma:lang="zh-CN" emma:confidence="0">
                  <emma:literal>〇</emma:literal>
                </emma:interpretation>
                <emma:interpretation id="interp9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2672">1750 724 5289,'0'0'5934,"-8"-4"-387,8 4-387,-19 0-2838,19 14-1161,0-14-258,-6 23-387,6-10-258,0 1 0,6 0-258,4-3 0,2-4-129,3-7 129,-1 0-258,0-10 129,1-6 0,-5-3-129,-4-2 258,-5 0 0,-1 3 0,-4 3 0,-5 3 129,-4 3-387,13 9-645,-30-4-3225,30 4-1161,-15-5-258,15 5-645</inkml:trace>
        </inkml:traceGroup>
      </inkml:traceGroup>
    </inkml:traceGroup>
  </inkml:traceGroup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1T00:36:01.173"/>
    </inkml:context>
    <inkml:brush xml:id="br0">
      <inkml:brushProperty name="width" value="0.04667" units="cm"/>
      <inkml:brushProperty name="height" value="0.04667" units="cm"/>
      <inkml:brushProperty name="fitToCurve" value="1"/>
    </inkml:brush>
    <inkml:context xml:id="ctx1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96.78027" units="1/in"/>
          <inkml:channelProperty channel="Y" name="resolution" value="5041.07666" units="1/in"/>
          <inkml:channelProperty channel="F" name="resolution" value="0" units="1/dev"/>
        </inkml:channelProperties>
      </inkml:inkSource>
      <inkml:timestamp xml:id="ts1" timeString="2013-10-11T00:35:53.969"/>
    </inkml:context>
  </inkml:definitions>
  <inkml:traceGroup>
    <inkml:annotationXML>
      <emma:emma xmlns:emma="http://www.w3.org/2003/04/emma" version="1.0">
        <emma:interpretation id="{02B60201-FCA8-4929-9E83-87F84B1ACEAF}" emma:medium="tactile" emma:mode="ink">
          <msink:context xmlns:msink="http://schemas.microsoft.com/ink/2010/main" type="writingRegion" rotatedBoundingBox="2448,11923 19184,10967 19289,12812 2554,13768"/>
        </emma:interpretation>
      </emma:emma>
    </inkml:annotationXML>
    <inkml:traceGroup>
      <inkml:annotationXML>
        <emma:emma xmlns:emma="http://www.w3.org/2003/04/emma" version="1.0">
          <emma:interpretation id="{0A337D33-29D4-4534-A998-281654A3C42E}" emma:medium="tactile" emma:mode="ink">
            <msink:context xmlns:msink="http://schemas.microsoft.com/ink/2010/main" type="paragraph" rotatedBoundingBox="2448,11923 19184,10967 19289,12812 2554,137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7063CF-FA30-4351-9558-B38D64258982}" emma:medium="tactile" emma:mode="ink">
              <msink:context xmlns:msink="http://schemas.microsoft.com/ink/2010/main" type="line" rotatedBoundingBox="2448,11923 19184,10967 19289,12812 2554,13768"/>
            </emma:interpretation>
          </emma:emma>
        </inkml:annotationXML>
        <inkml:traceGroup>
          <inkml:annotationXML>
            <emma:emma xmlns:emma="http://www.w3.org/2003/04/emma" version="1.0">
              <emma:interpretation id="{183F2167-5604-4FC5-8067-5A9B18B87C9F}" emma:medium="tactile" emma:mode="ink">
                <msink:context xmlns:msink="http://schemas.microsoft.com/ink/2010/main" type="inkWord" rotatedBoundingBox="2455,12042 3278,11995 3321,12742 2498,12789"/>
              </emma:interpretation>
              <emma:one-of disjunction-type="recognition" id="oneOf0">
                <emma:interpretation id="interp0" emma:lang="zh-CN" emma:confidence="0">
                  <emma:literal>三</emma:literal>
                </emma:interpretation>
                <emma:interpretation id="interp1" emma:lang="zh-CN" emma:confidence="0">
                  <emma:literal>上</emma:literal>
                </emma:interpretation>
                <emma:interpretation id="interp2" emma:lang="zh-CN" emma:confidence="0">
                  <emma:literal>王</emma:literal>
                </emma:interpretation>
                <emma:interpretation id="interp3" emma:lang="zh-CN" emma:confidence="0">
                  <emma:literal>立</emma:literal>
                </emma:interpretation>
                <emma:interpretation id="interp4" emma:lang="zh-CN" emma:confidence="0">
                  <emma:literal>氵</emma:literal>
                </emma:interpretation>
              </emma:one-of>
            </emma:emma>
          </inkml:annotationXML>
          <inkml:trace contextRef="#ctx0" brushRef="#br0">75 120 7740,'-63'45'5418,"48"-36"0,15-9-645,0 0-1806,27 0-2064,1 0-258,11-6-258,6-1-129,12-1 0,0-3-129,4-1 0,-1-6 0,-2 1-258,-6-1 0,-8-2-258,2 6-645,-17-11-1806,12 16-2322,-6-2 0,7 11-516,-3-3 129,17 12 2709</inkml:trace>
          <inkml:trace contextRef="#ctx0" brushRef="#br0" timeOffset="-419">78-530 12384,'-12'-43'5676,"12"43"-387,0 0 0,26-4-4515,-5 5-516,9 10 0,4 0-129,2 1 0,1 0-258,1-4-387,1 7-774,-21-12-2838,8 10-1032,-13-5-387,-4 8-258</inkml:trace>
          <inkml:trace contextRef="#ctx0" brushRef="#br0" timeOffset="-248">239-272 7998,'-44'52'5418,"35"-27"0,4-9-516,5 4-1806,0-20-2322,28 11-516,1-11-129,4-2-516,9 0-516,-16-19-1677,16 9-2193,-13 0-516,-4 7-258,-14 3 0</inkml:trace>
        </inkml:traceGroup>
        <inkml:traceGroup>
          <inkml:annotationXML>
            <emma:emma xmlns:emma="http://www.w3.org/2003/04/emma" version="1.0">
              <emma:interpretation id="{329B6193-C9D2-436B-B622-7CE9CEA3D813}" emma:medium="tactile" emma:mode="ink">
                <msink:context xmlns:msink="http://schemas.microsoft.com/ink/2010/main" type="inkWord" rotatedBoundingBox="3409,12626 3662,12612 3665,12666 3413,12681"/>
              </emma:interpretation>
              <emma:one-of disjunction-type="recognition" id="oneOf1">
                <emma:interpretation id="interp5" emma:lang="zh-CN" emma:confidence="0">
                  <emma:literal>、</emma:literal>
                </emma:interpretation>
                <emma:interpretation id="interp6" emma:lang="zh-CN" emma:confidence="0">
                  <emma:literal>一</emma:literal>
                </emma:interpretation>
                <emma:interpretation id="interp7" emma:lang="zh-CN" emma:confidence="0">
                  <emma:literal>‐</emma:literal>
                </emma:interpretation>
                <emma:interpretation id="interp8" emma:lang="zh-CN" emma:confidence="0">
                  <emma:literal>·</emma:literal>
                </emma:interpretation>
                <emma:interpretation id="interp9" emma:lang="zh-CN" emma:confidence="0">
                  <emma:literal>-</emma:literal>
                </emma:interpretation>
              </emma:one-of>
            </emma:emma>
          </inkml:annotationXML>
          <inkml:trace contextRef="#ctx0" brushRef="#br0" timeOffset="97">909 15 2322,'102'23'5418,"-56"-15"0,-12-3 0,-2 1-645,-19-7-2322,3-1-2580,-4-5-3999,-12 7-516,-9-22-774,-10 1-516</inkml:trace>
        </inkml:traceGroup>
        <inkml:traceGroup>
          <inkml:annotationXML>
            <emma:emma xmlns:emma="http://www.w3.org/2003/04/emma" version="1.0">
              <emma:interpretation id="{5CF3333D-5350-476C-BAC8-BD642A32D43D}" emma:medium="tactile" emma:mode="ink">
                <msink:context xmlns:msink="http://schemas.microsoft.com/ink/2010/main" type="inkWord" rotatedBoundingBox="5249,11866 5799,11835 5882,13285 5332,13316"/>
              </emma:interpretation>
              <emma:one-of disjunction-type="recognition" id="oneOf2">
                <emma:interpretation id="interp10" emma:lang="zh-CN" emma:confidence="0">
                  <emma:literal>多</emma:literal>
                </emma:interpretation>
                <emma:interpretation id="interp11" emma:lang="zh-CN" emma:confidence="0">
                  <emma:literal>爹</emma:literal>
                </emma:interpretation>
                <emma:interpretation id="interp12" emma:lang="zh-CN" emma:confidence="0">
                  <emma:literal>务</emma:literal>
                </emma:interpretation>
                <emma:interpretation id="interp13" emma:lang="zh-CN" emma:confidence="0">
                  <emma:literal>穸</emma:literal>
                </emma:interpretation>
                <emma:interpretation id="interp14" emma:lang="zh-CN" emma:confidence="0">
                  <emma:literal>交</emma:literal>
                </emma:interpretation>
              </emma:one-of>
            </emma:emma>
          </inkml:annotationXML>
          <inkml:trace contextRef="#ctx0" brushRef="#br0" timeOffset="160152">3032-722 11094,'13'-26'5547,"-13"26"-774,0-14-387,0 24-3483,-9 2-258,-1 14-129,-4 1-129,-2 2-129,-2 9-129,-3 5 0,0-4-129,0-5 0,5-5-129,2-7 0,7-3-129,7-19 129,0 12-129,9-12 0,12-9 129,2-2 0,7-1 0,4 0 0,1 3 129,-2 1 129,0 6-129,-7 2 129,-8 8 0,-3 10 0,-9 9 0,-6 9 0,-10 6 0,-11 9 0,-7 5-129,-7-1-129,-1 3-258,-10-8-387,10 1-258,-7-27-774,19 9-774,-9-31-1290,15 0-516,0-15-258,14-8 516,0-17 1935,7 6 903,5 0 1806,-1-5 1290,15 17 1935,-3-2 387,8 12 0,-5-3-774,12 13-1161,-8-2-645,12 2-903,-2 0-387,1 0-516,2 0-129,-6-1-258,5-2 0,-12-7 0,2 6 129,-9-5 258,-4 2 129,-4 6 516,-11 1 258,0 0 129,0 7 129,-1 16 0,-15-3 0,0 13 129,-12 2-258,1 10-387,-8-1 129,3 6-387,-6-5 258,3-1-387,2-7 129,5-5-129,6-8-129,7-10 0,15-14 0,0 0-129,6-1 0,17-17 0,11-2 0,3-4 0,7-3 0,0 2 129,3 1-129,-8 4 387,-4 7-258,-7 8 258,-7 4 129,-5 4 0,-11 14 0,-4 10 129,-6 10 0,-11 11-129,-9 1 258,-5 12-258,-9 2 0,-5 4 0,-6 1-258,-1-6 0,1-4-387,1-14-387,12 0-1032,-10-27-2967,19-8-387,0-17-387,10-13-258</inkml:trace>
          <inkml:trace contextRef="#ctx0" brushRef="#br0" timeOffset="160285">2822 372 6708,'40'-44'5160,"-17"32"-129,4 8-516,-5-2-2322,4 6-1806,3 7-903,-9-5-2709,11 3-1290,2-1-516,3-2-516</inkml:trace>
        </inkml:traceGroup>
        <inkml:traceGroup>
          <inkml:annotationXML>
            <emma:emma xmlns:emma="http://www.w3.org/2003/04/emma" version="1.0">
              <emma:interpretation id="{719E4261-E7CA-44EC-9E72-4ABE44F0B58B}" emma:medium="tactile" emma:mode="ink">
                <msink:context xmlns:msink="http://schemas.microsoft.com/ink/2010/main" type="inkWord" rotatedBoundingBox="6257,12079 6789,12049 6844,13001 6311,13031"/>
              </emma:interpretation>
              <emma:one-of disjunction-type="recognition" id="oneOf3">
                <emma:interpretation id="interp15" emma:lang="zh-CN" emma:confidence="0">
                  <emma:literal>个</emma:literal>
                </emma:interpretation>
                <emma:interpretation id="interp16" emma:lang="zh-CN" emma:confidence="0">
                  <emma:literal>9</emma:literal>
                </emma:interpretation>
                <emma:interpretation id="interp17" emma:lang="zh-CN" emma:confidence="0">
                  <emma:literal>广</emma:literal>
                </emma:interpretation>
                <emma:interpretation id="interp18" emma:lang="zh-CN" emma:confidence="0">
                  <emma:literal>勹</emma:literal>
                </emma:interpretation>
                <emma:interpretation id="interp19" emma:lang="zh-CN" emma:confidence="0">
                  <emma:literal>千</emma:literal>
                </emma:interpretation>
              </emma:one-of>
            </emma:emma>
          </inkml:annotationXML>
          <inkml:trace contextRef="#ctx0" brushRef="#br0" timeOffset="160708">3999-530 4128,'-3'-16'5289,"3"16"-387,-21 9-129,4 22-2193,-11-10-1419,6 14-387,-10-4-387,4 6 0,-2-4 0,9-4-258,5-4 0,7-4-129,9-7 0,8-3 129,13-8-129,10-3 129,7-3-129,8-8 0,5-1 0,1-6-129,3 3 0,-7-5-516,-1 5 0,-14-7-774,9 18-1161,-22-10-1290,2 11-516,-22 3-387,13-1-129</inkml:trace>
          <inkml:trace contextRef="#ctx0" brushRef="#br0" timeOffset="160916">4244-333 3225,'-24'22'4902,"12"-8"-258,12-14-516,-14 37-903,2-16-1161,10 23-774,-8-1-387,8 16-258,-9 2-129,5 9-129,-2 0-129,0 0-129,-1-8 0,1-6-129,2-11-258,-3-14-258,9 0-1161,0-31-2967,0 0-387,-10-12-258,10-21-387</inkml:trace>
        </inkml:traceGroup>
        <inkml:traceGroup>
          <inkml:annotationXML>
            <emma:emma xmlns:emma="http://www.w3.org/2003/04/emma" version="1.0">
              <emma:interpretation id="{270BA212-BFFC-46AE-9122-0B63E5327928}" emma:medium="tactile" emma:mode="ink">
                <msink:context xmlns:msink="http://schemas.microsoft.com/ink/2010/main" type="inkWord" rotatedBoundingBox="7317,11980 8676,11902 8727,12797 7368,12875"/>
              </emma:interpretation>
              <emma:one-of disjunction-type="recognition" id="oneOf4">
                <emma:interpretation id="interp20" emma:lang="zh-CN" emma:confidence="0">
                  <emma:literal>灿</emma:literal>
                </emma:interpretation>
                <emma:interpretation id="interp21" emma:lang="zh-CN" emma:confidence="0">
                  <emma:literal>泓</emma:literal>
                </emma:interpretation>
                <emma:interpretation id="interp22" emma:lang="zh-CN" emma:confidence="0">
                  <emma:literal>妣</emma:literal>
                </emma:interpretation>
                <emma:interpretation id="interp23" emma:lang="zh-CN" emma:confidence="0">
                  <emma:literal>吣</emma:literal>
                </emma:interpretation>
                <emma:interpretation id="interp24" emma:lang="zh-CN" emma:confidence="0">
                  <emma:literal>如</emma:literal>
                </emma:interpretation>
              </emma:one-of>
            </emma:emma>
          </inkml:annotationXML>
          <inkml:trace contextRef="#ctx0" brushRef="#br0" timeOffset="161780">4931-453 8514,'-8'7'5418,"5"20"-258,-1 21-387,-12 1-3354,14 22-774,-9-1 0,4 8-258,0-7-258,3-5-129,1-9 0,0-15-387,3-9 129,0-19-258,0-14-129,0 0 0,13-24-129,-13-17 258,2-10 0,-2-13 258,0-1 0,0-7 258,1 4-129,5 2 258,0 6 0,8 11-129,1 8 129,6 9 0,1 7-129,5 4 0,1 5 0,1 6 0,0 2 0,-2 6 129,-1 0 0,-3 4 0,-7 5 129,-4 13 129,-11 0 0,-1 14 129,-8 4-129,-10 9 0,-11 4 0,0 2-129,-8-1 0,3-4-129,2-8 0,3-9-129,7-10 0,8-12-129,14-9 129,0-7-258,16-10 129,11-6-129,7-1 129,6-1-129,6 3 258,2 2-129,-1 12 0,-3 5 129,-5 3 0,-6 13 258,-10 5 0,-8 9 129,-12 3 0,-3 9 129,-18-3 0,-11 9 0,-14-3 0,-6 2-258,-9-4 0,-3-4-258,-1-7 0,3-14-516,17 0-516,-1-23-2580,29-7-1548,14-14-387,15-7-387,21-10-258</inkml:trace>
          <inkml:trace contextRef="#ctx0" brushRef="#br0" timeOffset="162584">5215 240 8514,'43'1'4902,"-17"-7"-129,7-10-387,5-11-3741,9-9-516,8-9-129,8-10 0,2-11 0,3-8 129,-1-7-129,-5-5 0,-5 1 0,-7 5-129,-13 6 258,-10 9-129,-15 10 258,-9 14-129,-5 13 129,-13 15 258,-11 10-129,-2 18 129,-7 14 0,3 19-129,-4 13 0,2 15 0,2 7-258,6 4 0,7 1 0,8-8-129,10-11-129,5-13 0,17-16-129,6-20-258,11-10 129,-2-15-258,12-10-129,-10-15 0,6 2-129,-8-6 258,-1 6-129,-10 0 516,-3 10 0,-5 10 258,-17 8 258,14 2 258,-14-2-129,1 31 0,-1-13 0,0 5 0,0-2-129,1-5-258,6-1-129,-7-15-129,20 6-129,-7-9-129,5-10 129,-2-9 0,2-5 0,-4-6 258,-4-2 129,0 7 258,-10-2 258,0 11 0,-12 2-129,-1 12 129,-8 4-129,3 4-258,-1 9-258,3-4-645,14 14-1419,-5-8-2580,7-14-129,9 17-645,6-15 258</inkml:trace>
        </inkml:traceGroup>
        <inkml:traceGroup>
          <inkml:annotationXML>
            <emma:emma xmlns:emma="http://www.w3.org/2003/04/emma" version="1.0">
              <emma:interpretation id="{44265576-D6AC-48B9-AF06-C2D63B57C440}" emma:medium="tactile" emma:mode="ink">
                <msink:context xmlns:msink="http://schemas.microsoft.com/ink/2010/main" type="inkWord" rotatedBoundingBox="8853,11893 9216,11872 9259,12623 8896,12643"/>
              </emma:interpretation>
              <emma:one-of disjunction-type="recognition" id="oneOf5">
                <emma:interpretation id="interp25" emma:lang="zh-CN" emma:confidence="0">
                  <emma:literal>;</emma:literal>
                </emma:interpretation>
                <emma:interpretation id="interp26" emma:lang="zh-CN" emma:confidence="0">
                  <emma:literal>5</emma:literal>
                </emma:interpretation>
                <emma:interpretation id="interp27" emma:lang="zh-CN" emma:confidence="0">
                  <emma:literal>与</emma:literal>
                </emma:interpretation>
                <emma:interpretation id="interp28" emma:lang="zh-CN" emma:confidence="0">
                  <emma:literal>』</emma:literal>
                </emma:interpretation>
                <emma:interpretation id="interp29" emma:lang="zh-CN" emma:confidence="0">
                  <emma:literal>为</emma:literal>
                </emma:interpretation>
              </emma:one-of>
            </emma:emma>
          </inkml:annotationXML>
          <inkml:trace contextRef="#ctx0" brushRef="#br0" timeOffset="162757">6600-364 516,'6'-44'3870,"-6"15"129,4 16-1032,-3-5-3612,-2-11-2580,5 15-645</inkml:trace>
          <inkml:trace contextRef="#ctx0" brushRef="#br0" timeOffset="163303">6706-739 5934,'11'25'5031,"-14"11"-129,-8 17-1290,-16 1-1935,6 23-516,-14-1-516,2 7 129,-9-7-258,6 1-129,-1-12 0,8-11-258,4-14-129,9-14-387,9-6 0,7-20-129,0 0 0,0 0 0,0 0 0,8-19 129,3 8-129,-8-3 258,4-1 0,-1 4 258,-1-1-129,-1-1 129,2-1 0,1-1 0,4 2 0,1-2 0,3-1 129,5 2-129,-1 0 129,4 2 0,-1 2 0,1 2 0,-1 2 0,3 5 0,-4 1 129,1 0-129,-5 1 129,1 6 129,-18-7 0,23 24 258,-23-12 0,0 12 129,-15-3 0,-1 12-129,-14-4-129,-1-1-258,-4-2-129,-3-10-387,8-4-258,-4-17-774,22-3-2193,-3-22-1677,11-7-387,4-4-387,7-2 646</inkml:trace>
        </inkml:traceGroup>
        <inkml:traceGroup>
          <inkml:annotationXML>
            <emma:emma xmlns:emma="http://www.w3.org/2003/04/emma" version="1.0">
              <emma:interpretation id="{8D891924-A846-48F0-9B75-C180BBB693E9}" emma:medium="tactile" emma:mode="ink">
                <msink:context xmlns:msink="http://schemas.microsoft.com/ink/2010/main" type="inkWord" rotatedBoundingBox="9877,11826 10761,11776 10805,12535 9920,12586"/>
              </emma:interpretation>
              <emma:one-of disjunction-type="recognition" id="oneOf6">
                <emma:interpretation id="interp30" emma:lang="zh-CN" emma:confidence="0">
                  <emma:literal>对</emma:literal>
                </emma:interpretation>
                <emma:interpretation id="interp31" emma:lang="zh-CN" emma:confidence="0">
                  <emma:literal>村</emma:literal>
                </emma:interpretation>
                <emma:interpretation id="interp32" emma:lang="zh-CN" emma:confidence="0">
                  <emma:literal>双</emma:literal>
                </emma:interpretation>
                <emma:interpretation id="interp33" emma:lang="zh-CN" emma:confidence="0">
                  <emma:literal>衬</emma:literal>
                </emma:interpretation>
                <emma:interpretation id="interp34" emma:lang="zh-CN" emma:confidence="0">
                  <emma:literal>忖</emma:literal>
                </emma:interpretation>
              </emma:one-of>
            </emma:emma>
          </inkml:annotationXML>
          <inkml:trace contextRef="#ctx0" brushRef="#br0" timeOffset="164072">7452-621 8514,'7'0'5289,"-7"0"-258,18 4-516,-18-4-3612,30 0-903,3-6 129,4-5-129,5-3 0,2-2-129,0-3 0,-5 0 129,-5 4 0,-6 4 0,-12 1 0,-3 8 129,-13 2 258,0 9-129,-7 12-129,-7 10 129,-7 8 0,0 10 129,-8 8-258,-2 7 258,0 3-258,-1-3 129,0-3-129,0-6 0,4-11-129,0-11-129,3-9-258,-2-18-129,10-6-258,-8-14-258,14-8 129,-3-17 0,13 5 129,-4-10 258,8 5 258,8 7 258,1 1 516,8 14 258,-5 0-129,9 17 129,-5 0 0,8 9 0,-5 5-258,4 8-129,-4-1-129,0 3-387,0 2-258,-7-8-387,6 6-1290,-21-24-2838,17 8-129,-17-8-516,17-25-258</inkml:trace>
          <inkml:trace contextRef="#ctx0" brushRef="#br0" timeOffset="164229">7774-427 7611,'32'-54'5289,"-15"32"-258,6 6-258,-2-6-3483,15 11-516,-1-5-387,8 3-258,1 0-129,-2-6-516,4 10-516,-10-16-1806,0 8-2064,-2 1-258,-7 0-516,-7 1 517</inkml:trace>
          <inkml:trace contextRef="#ctx0" brushRef="#br0" timeOffset="164591">8262-815 4128,'-12'-9'5676,"-5"-1"-129,17 10-516,-20 3-1548,19 28-2064,-15-2-387,11 18-387,-4 8-129,1 16-129,-2 6-258,6 3 258,-7-1-387,5-4 129,1-6-129,-5-12-129,1-10-129,-5-18-129,1-8-387,-11-21-258,10 0-129,-16-27 0,5 1 258,-7-16 129,4 6 129,1-2 645,2 2 258,9 11 387,-3 1 0,19 24 129,-10-17-129,17 17-129,7 0-129,8 6-516,8 3-645,-3-9-1935,18 7-1935,1-1-516,2 1-516,-1 1 129</inkml:trace>
        </inkml:traceGroup>
        <inkml:traceGroup>
          <inkml:annotationXML>
            <emma:emma xmlns:emma="http://www.w3.org/2003/04/emma" version="1.0">
              <emma:interpretation id="{6C254099-CDF2-4D85-97B4-CFADF751AF08}" emma:medium="tactile" emma:mode="ink">
                <msink:context xmlns:msink="http://schemas.microsoft.com/ink/2010/main" type="inkWord" rotatedBoundingBox="11053,11432 12085,11373 12145,12414 11113,12473"/>
              </emma:interpretation>
              <emma:one-of disjunction-type="recognition" id="oneOf7">
                <emma:interpretation id="interp35" emma:lang="zh-CN" emma:confidence="0">
                  <emma:literal>应</emma:literal>
                </emma:interpretation>
                <emma:interpretation id="interp36" emma:lang="zh-CN" emma:confidence="0">
                  <emma:literal>庶</emma:literal>
                </emma:interpretation>
                <emma:interpretation id="interp37" emma:lang="zh-CN" emma:confidence="0">
                  <emma:literal>座</emma:literal>
                </emma:interpretation>
                <emma:interpretation id="interp38" emma:lang="zh-CN" emma:confidence="0">
                  <emma:literal>社</emma:literal>
                </emma:interpretation>
                <emma:interpretation id="interp39" emma:lang="zh-CN" emma:confidence="0">
                  <emma:literal>祝</emma:literal>
                </emma:interpretation>
              </emma:one-of>
            </emma:emma>
          </inkml:annotationXML>
          <inkml:trace contextRef="#ctx0" brushRef="#br0" timeOffset="165144">8835-1191 8643,'-13'-4'5289,"13"4"-387,-4 8-387,6 5-4128,9 2-258,5 3-129,-1 1 129,5 3-129,-3 1 0,-2 5 0,-9-2 129,-5 5 0,-3 0 258,-9 6-258,-8-1 129,-2 0-258,0-3 258,-1-2-387,3-9 258,6-7-258,13-15 129,0 0-129,0 0 0,10-3 0,6-12 0,5 0 129,2-1 0,-2 6 129,-2 7 0,-19 3 129,16 17 0,-16 14-129,-7 10 129,-12 14 0,-9 6-129,-6 10 129,-2-1-258,0 1 258,-3-8-258,7-2 129,3-14-129,6-12 129,10-6-387,4-18 129,9-11-387,-3-9-258,11-6-774,-3-32-1548,18 2-1935,3-10-387,6-3-129,-3-8 1548</inkml:trace>
          <inkml:trace contextRef="#ctx0" brushRef="#br0" timeOffset="165289">8847-600 1161,'61'-46'5289,"-39"38"129,-8 6-258,0 15-1677,-14-13-1290,5 36-903,-5-16-516,0 6-516,-3 0-516,-2-11-645,7 9-516,-2-24-1677,0 0-1935,18 2-258,-2-6-387</inkml:trace>
          <inkml:trace contextRef="#ctx0" brushRef="#br0" timeOffset="165760">9219-771 8256,'13'-16'5160,"-13"16"129,3 21-1806,-19-7-2064,7 20-645,-13-5-129,1 9-387,-4-3-129,5-5 0,3-3-258,3-8 0,10-1 0,4-18 0,0 0-129,18 3-258,4-4 258,0-11 0,5 2-129,0-4 129,-1 4 0,-4-2 129,0 5 0,-8 0 258,-14 7 0,15 0 258,-15 0 0,-2 18 129,-15 2 129,-2 12 0,-15 4-129,-1 10 0,-9 2-129,-2 4 0,-1-3-129,5-4-129,3-9 0,8-7 0,12-7-129,19-22 0,0 0-129,20 1 0,16-11-258,4-12 0,14 3-129,6-8 129,5 4-258,-1-5-387,8 11 0,-16-14-903,13 18-1419,-8-6-1677,-6-2-258,-2-2 0</inkml:trace>
        </inkml:traceGroup>
        <inkml:traceGroup>
          <inkml:annotationXML>
            <emma:emma xmlns:emma="http://www.w3.org/2003/04/emma" version="1.0">
              <emma:interpretation id="{7FDD4729-F30E-4289-88D0-0BB6302C8AC8}" emma:medium="tactile" emma:mode="ink">
                <msink:context xmlns:msink="http://schemas.microsoft.com/ink/2010/main" type="inkWord" rotatedBoundingBox="12235,11474 12936,11434 13001,12557 12299,12597"/>
              </emma:interpretation>
              <emma:one-of disjunction-type="recognition" id="oneOf8">
                <emma:interpretation id="interp40" emma:lang="zh-CN" emma:confidence="0">
                  <emma:literal>同</emma:literal>
                </emma:interpretation>
                <emma:interpretation id="interp41" emma:lang="zh-CN" emma:confidence="0">
                  <emma:literal>园</emma:literal>
                </emma:interpretation>
                <emma:interpretation id="interp42" emma:lang="zh-CN" emma:confidence="0">
                  <emma:literal>周</emma:literal>
                </emma:interpretation>
                <emma:interpretation id="interp43" emma:lang="zh-CN" emma:confidence="0">
                  <emma:literal>因</emma:literal>
                </emma:interpretation>
                <emma:interpretation id="interp44" emma:lang="zh-CN" emma:confidence="0">
                  <emma:literal>闾</emma:literal>
                </emma:interpretation>
              </emma:one-of>
            </emma:emma>
          </inkml:annotationXML>
          <inkml:trace contextRef="#ctx0" brushRef="#br0" timeOffset="166408">9986-826 8643,'0'0'5418,"-7"7"0,-4 27-516,-12 2-3612,9 23-645,-6 8-258,0 9-129,-6 3-258,6-3-129,0 0-258,7-17 0,3-6-387,-1-25-129,11-5-129,0-23 0,14-15-258,-6-25 387,10-8 129,-7-22 0,11-2 258,1-14 129,0-1 129,6 0 258,3 1 258,6 8 129,-2 2 387,8 16-129,-8-2 129,7 20 129,-9-3 129,4 19-129,-15 0-129,5 19 129,-13 3-258,6 14-129,-7 15-129,2 17 0,-1 10-129,6 16 0,-5 7 0,4 12-129,-2 6-129,-1 3 129,-8-3 0,-4-1-129,-4-9 0,-1-7 0,-2-6-129,-10-13 0,4-10 129,-6-15-258,4-11-129,-3-20 129,-3-9-129,-6-29 0,-2-14 0,-4-15 129,-1-4-129,-1-5 258,-1 6 129,-2 6-129,2 12 129,2 14-387,5 15 129,-4 8-258,8 11-129,-5-4-258,25 7-516,-31-7-129,31 7-774,-11-3-903,11 3-1677,7-5 0</inkml:trace>
          <inkml:trace contextRef="#ctx0" brushRef="#br0" timeOffset="167220">10107-721 5934,'-17'-2'5160,"17"2"-258,0 0-387,0 0-3354,14-12-645,8 7-258,8-2-129,3 1-258,1-6-129,1 5 0,-2-5-258,-8 8 258,-7 1 0,-18 3 258,10 9 129,-15 6 258,-11 17 258,-13-2 0,-3 16-129,-9-2 129,3 8 129,-8 0-387,6-1-129,2-6-129,8-8-258,5-4-129,7-16-516,14-2-387,-4-23-1161,17-5-2193,1-12-774,8-4 0,-6-16 2709,16 12 1161,-9-7 645,2 3 1032,3 16 1677,-12-1 2451,1 8 387,-1 4-258,3 10-2451,-15 0-903,19 0-387,-19 0-258,23 14-258,-7-8-129,1 3 129,2 3-129,-1-1-129,-4 2 0,-2 4 129,-6 1 0,-6 7 129,-7-3 0,-7 5 129,-7-4 0,-6 3 129,-8-6 129,5 2-129,-2-11 0,10 2-129,-3-8-129,11 0 0,14-5-129,0 0 0,0 0-129,25-14-129,6 6-129,-1-7-258,19 6-258,-13-18-1806,15 13-2451,-9 1-387,-6 5-129,-5-1-258</inkml:trace>
        </inkml:traceGroup>
        <inkml:traceGroup>
          <inkml:annotationXML>
            <emma:emma xmlns:emma="http://www.w3.org/2003/04/emma" version="1.0">
              <emma:interpretation id="{565DA883-D75D-4A92-80DE-E1457E32F562}" emma:medium="tactile" emma:mode="ink">
                <msink:context xmlns:msink="http://schemas.microsoft.com/ink/2010/main" type="inkWord" rotatedBoundingBox="13148,11997 13555,11974 13558,12036 13152,12060"/>
              </emma:interpretation>
              <emma:one-of disjunction-type="recognition" id="oneOf9">
                <emma:interpretation id="interp45" emma:lang="zh-CN" emma:confidence="0">
                  <emma:literal>一</emma:literal>
                </emma:interpretation>
                <emma:interpretation id="interp46" emma:lang="zh-CN" emma:confidence="0">
                  <emma:literal>-</emma:literal>
                </emma:interpretation>
                <emma:interpretation id="interp47" emma:lang="zh-CN" emma:confidence="0">
                  <emma:literal>‐</emma:literal>
                </emma:interpretation>
                <emma:interpretation id="interp48" emma:lang="zh-CN" emma:confidence="0">
                  <emma:literal>‘</emma:literal>
                </emma:interpretation>
                <emma:interpretation id="interp49" emma:lang="zh-CN" emma:confidence="0">
                  <emma:literal>…</emma:literal>
                </emma:interpretation>
              </emma:one-of>
            </emma:emma>
          </inkml:annotationXML>
          <inkml:trace contextRef="#ctx0" brushRef="#br0" timeOffset="167445">10651-552 5160,'32'-13'5289,"-14"9"-258,1-1-516,-3-6-3096,13 7-1161,1 2-516,0-5-258,5 6 0,-6-12-774,16 13-1935,-7-6-1548,2-5-387,2 2 387</inkml:trace>
        </inkml:traceGroup>
        <inkml:traceGroup>
          <inkml:annotationXML>
            <emma:emma xmlns:emma="http://www.w3.org/2003/04/emma" version="1.0">
              <emma:interpretation id="{7125FC0D-9877-48C0-AE29-8CB6681F795F}" emma:medium="tactile" emma:mode="ink">
                <msink:context xmlns:msink="http://schemas.microsoft.com/ink/2010/main" type="inkWord" rotatedBoundingBox="13846,11415 14662,11369 14716,12325 13901,12372"/>
              </emma:interpretation>
              <emma:one-of disjunction-type="recognition" id="oneOf10">
                <emma:interpretation id="interp50" emma:lang="zh-CN" emma:confidence="0">
                  <emma:literal>个</emma:literal>
                </emma:interpretation>
                <emma:interpretation id="interp51" emma:lang="zh-CN" emma:confidence="0">
                  <emma:literal>仑</emma:literal>
                </emma:interpretation>
                <emma:interpretation id="interp52" emma:lang="zh-CN" emma:confidence="0">
                  <emma:literal>公</emma:literal>
                </emma:interpretation>
                <emma:interpretation id="interp53" emma:lang="zh-CN" emma:confidence="0">
                  <emma:literal>介</emma:literal>
                </emma:interpretation>
                <emma:interpretation id="interp54" emma:lang="zh-CN" emma:confidence="0">
                  <emma:literal>仝</emma:literal>
                </emma:interpretation>
              </emma:one-of>
            </emma:emma>
          </inkml:annotationXML>
          <inkml:trace contextRef="#ctx0" brushRef="#br0" timeOffset="167942">11736-1178 3225,'11'-41'5418,"-11"41"0,8 9-387,-8 30-2709,-12-9-903,-1 25-258,-18 1-387,-6 9-516,-11 1-516,-10-16-1677,10 2-2967,-7-16-129,11-11-516,7-24-387</inkml:trace>
          <inkml:trace contextRef="#ctx0" brushRef="#br0" timeOffset="168122">11569-1036 8256,'140'-36'5676,"-71"35"-645,-1 7-129,-11 5-3741,5 15-516,-9-5-387,-3 4-129,-10 0-258,-9-6-258,-1 5-774,-30-24-1677,12 17-1935,-12-17-645,-15 10-258,-12-9 1</inkml:trace>
          <inkml:trace contextRef="#ctx0" brushRef="#br0" timeOffset="168334">11797-870 8514,'-11'36'5547,"11"-3"-387,0 14-258,-10 3-3741,9 18-645,-5-1-129,1 1-129,0 0-129,-2-10-129,4-9-258,-2-14-129,5-9-387,0-26-774,10 5-2064,-6-19-1548,5-16-258,0-14-129</inkml:trace>
        </inkml:traceGroup>
        <inkml:traceGroup>
          <inkml:annotationXML>
            <emma:emma xmlns:emma="http://www.w3.org/2003/04/emma" version="1.0">
              <emma:interpretation id="{59EDD33A-5930-4E58-89A9-C4E6199A2299}" emma:medium="tactile" emma:mode="ink">
                <msink:context xmlns:msink="http://schemas.microsoft.com/ink/2010/main" type="inkWord" rotatedBoundingBox="14771,11266 15786,11208 15869,12652 14854,12710"/>
              </emma:interpretation>
              <emma:one-of disjunction-type="recognition" id="oneOf11">
                <emma:interpretation id="interp55" emma:lang="zh-CN" emma:confidence="0">
                  <emma:literal>豫</emma:literal>
                </emma:interpretation>
                <emma:interpretation id="interp56" emma:lang="zh-CN" emma:confidence="0">
                  <emma:literal>绵</emma:literal>
                </emma:interpretation>
                <emma:interpretation id="interp57" emma:lang="zh-CN" emma:confidence="0">
                  <emma:literal>癖</emma:literal>
                </emma:interpretation>
                <emma:interpretation id="interp58" emma:lang="zh-CN" emma:confidence="0">
                  <emma:literal>隔</emma:literal>
                </emma:interpretation>
                <emma:interpretation id="interp59" emma:lang="zh-CN" emma:confidence="0">
                  <emma:literal>瑜</emma:literal>
                </emma:interpretation>
              </emma:one-of>
            </emma:emma>
          </inkml:annotationXML>
          <inkml:trace contextRef="#ctx0" brushRef="#br0" timeOffset="168924">12557-1056 8256,'0'0'5547,"0"0"-258,0 0-387,-2 8-2838,2-8-1935,2 23-258,8-6-387,-10-17 0,21 30-258,-13-17 129,3 7 129,-11-4 0,0 9 129,-7-4 258,-8 5 258,-7 4 129,-9-3 129,1 6 0,-5-8 0,8 1-129,0-7 129,7-2-258,7-6 129,13-11-258,0 16 0,12-16 0,10 0-258,2-3 129,2 0 129,0 2 0,-6 1 129,-1 6 129,-10 8-129,-6 11 129,-8 4 0,-8 10 0,-6-3 129,0 5-129,-5-4 0,1-4 129,3-7-387,4-9 0,16-17-129,-11 0-516,20-1-1419,-1-30-2838,18-11-258,1-16-516,4-12-129</inkml:trace>
          <inkml:trace contextRef="#ctx0" brushRef="#br0" timeOffset="169352">12567-1322 4773,'25'-4'5031,"-3"-2"-516,13 4-129,7 0-3483,4-7-645,6 2-129,3 0-129,-3-2-129,-1 4 0,-13-3-129,-2 3 129,-13 1 0,-9 4 0,-14 0 129,0 0 0,-2 7 0,-14 0 129,3 6 129,-5 0 129,5 11 0,-6 4 129,4 14 258,-7 7 0,2 24-129,-11 7 129,-3 24-129,-12 6 129,-4 21-258,-9-2-129,-3 5-129,-2-8 129,7-12-258,5-14 0,9-19-129,9-18-129,10-27-258,17-12-129,3-31-1290,22-12-2451,1-28-1032,11-16-258,7-26-258</inkml:trace>
          <inkml:trace contextRef="#ctx0" brushRef="#br0" timeOffset="170360">13107-1148 5031,'74'-63'5676,"-74"63"-516,0 11-258,-17 34-2580,-26-6-1161,4 22-387,-14-4-129,7 4-387,-5-5-129,9-10-129,10-7-129,5-14-129,14-10-129,13-15 129,0 0-387,2-16 387,14 1-129,-2-2 258,2 2 0,0 7 258,-2 4 0,-14 4 129,10 9 0,-10 11-129,-2 3 387,-5 3-516,-3 3 129,1-7-387,2 3-258,0-13-129,7 0-129,0-12 0,9-8 0,-1-14 129,9 0 129,2-12 387,0 1 129,5-1 387,-2 0-129,2 9 258,-1 0-129,3 13 129,-3-1-258,5 11 0,-3 0-129,0 2 0,-2 8-129,1 4 129,-7 2 0,-2 4-129,-9 3 129,-6 1-129,-5 2 258,-15 5-129,-8-2 0,-11 4-129,-10-5 129,-3-1 0,1-5-129,2-6-129,5-4 129,8-10-129,12 0 129,11-15-129,13 0 0,7-7 0,10 1 129,11-1-129,3 1 129,5 2 0,3 2 0,-2 0 0,-2 4 0,1 2 129,-6 0-129,-7 5 129,-7 2-129,0 0 258,-16 4-129,14 0-129,-14 0 387,2 10-258,-2-10 258,-2 25-258,0-9 129,-5 9-129,-3 5 129,-2 10 0,-2 5-129,-4 9 0,-3 5-129,2 5 129,-6-1-129,3-6 129,2-6-258,0-13 0,4-5-129,-4-16-129,6-8-258,-6-17-129,9-11 0,-10-20-129,9 0-129,-7-14 129,10 6 258,-2-7 0,8 6 387,0 5 129,3 6 387,8 17 258,-2 2 387,7 18-129,-13 0 387,1 18-258,-8 5-129,-7 18 129,-12 0-387,-4 6-387,-2 2-645,-9-12-903,20 7-2322,-5-19-1290,6-12-387,20-13-387</inkml:trace>
          <inkml:trace contextRef="#ctx0" brushRef="#br0" timeOffset="170489">12910-522 6837,'89'-20'5031,"-49"20"-129,-10 4-774,-10 9-3870,-7 0-2967,5 2-1806,-2 5-516,-1-6-387</inkml:trace>
          <inkml:trace contextRef="#ctx0" brushRef="#br0" timeOffset="175255">13337-508 774,'0'0'1935,"0"0"0,0 0-129,0 10 0,0-10-516,0 17-387,0-17-258,0 18-387,0-18 129,0 17-129,0-17 0,0 0 258,0 12-258,0-12 0,0 0-258,0 0 0,0 0 0,0 0-129,0 0 0,-4-10-129,4 10 0,-5-14 258,5 14 0,-7-13 387,7 13-129,0 0 129,-15-12 258,15 12-129,0 0 129,-12 21-258,4-5 129,4 9 0,-3-1-258,4 6 0,-3-3-129,3 0-129,0-5 0,2-7 0,1-3-258,0-12 0,0 0-129,0 0-129,0-6 258,0-13-129,0 3 129,0-5-129,-2-1 258,-3-2 129,-1-1 0,-2 3 0,1 2 0,1 4 129,0 3 0,6 13 258,0 0 0,-12 0-129,10 16 129,2 20 129,0 1-129,0 13-129,-3-3-129,3 2 0,-2-6-387,0-11-387,2-7-1935,0-25-1677,0-6-387,0-20 0</inkml:trace>
        </inkml:traceGroup>
        <inkml:traceGroup>
          <inkml:annotationXML>
            <emma:emma xmlns:emma="http://www.w3.org/2003/04/emma" version="1.0">
              <emma:interpretation id="{86A2BC12-3D7F-4457-9443-266BC0E356D1}" emma:medium="tactile" emma:mode="ink">
                <msink:context xmlns:msink="http://schemas.microsoft.com/ink/2010/main" type="inkWord" rotatedBoundingBox="16213,11483 16675,11457 16727,12372 16265,12398"/>
              </emma:interpretation>
              <emma:one-of disjunction-type="recognition" id="oneOf12">
                <emma:interpretation id="interp60" emma:lang="zh-CN" emma:confidence="0">
                  <emma:literal>?</emma:literal>
                </emma:interpretation>
                <emma:interpretation id="interp61" emma:lang="zh-CN" emma:confidence="0">
                  <emma:literal>ⅰ</emma:literal>
                </emma:interpretation>
                <emma:interpretation id="interp62" emma:lang="zh-CN" emma:confidence="0">
                  <emma:literal>了</emma:literal>
                </emma:interpretation>
                <emma:interpretation id="interp63" emma:lang="zh-CN" emma:confidence="0">
                  <emma:literal>卩</emma:literal>
                </emma:interpretation>
                <emma:interpretation id="interp64" emma:lang="zh-CN" emma:confidence="0">
                  <emma:literal>7</emma:literal>
                </emma:interpretation>
              </emma:one-of>
            </emma:emma>
          </inkml:annotationXML>
          <inkml:trace contextRef="#ctx0" brushRef="#br0" timeOffset="170884">13736-918 4773,'-16'-70'4773,"16"41"0,8 7-516,13 9-2709,5-9-1290,12 1 0,6 2-129,6 5 129,0 0 0,3 11 129,-7 2 129,-4 5-129,-9 5 0,-5 15 0,-15-4 129,-5 14 0,-10-5 129,-8 8-258,-11-2 0,0 3-129,-7-5 0,2 2-129,0-7 129,5-2-387,5-2 129,3-7-387,10 1-258,3-18-1419,0 15-2709,0-15-387,6 21-387,0-8-258</inkml:trace>
          <inkml:trace contextRef="#ctx0" brushRef="#br0" timeOffset="171261">13909-230 1,'21'-21'4772,"-21"21"1,14-14 129,-14 14-1935,0 0-1161,4-12-645,-4 12-387,0 0-258,0 0 0,12 3-387,-12-3-129,0 0 0,14 5 0,-14-5 0,0 0 0,15 8 0,-15-8 129,0 0 129,14 9 0,-14-9 129,0 0 0,0 0 0,0 17 129,0-17-387,-16 5-1161,16-5-3225,-13 5-774,2-5-258,-6-13-516</inkml:trace>
        </inkml:traceGroup>
        <inkml:traceGroup>
          <inkml:annotationXML>
            <emma:emma xmlns:emma="http://www.w3.org/2003/04/emma" version="1.0">
              <emma:interpretation id="{7B584CCD-4BBC-43B4-B8A3-C59B280860F1}" emma:medium="tactile" emma:mode="ink">
                <msink:context xmlns:msink="http://schemas.microsoft.com/ink/2010/main" type="inkWord" rotatedBoundingBox="19274,12797 19288,12797 19289,12812 19274,12813"/>
              </emma:interpretation>
              <emma:one-of disjunction-type="recognition" id="oneOf13">
                <emma:interpretation id="interp65" emma:lang="zh-CN" emma:confidence="0">
                  <emma:literal>.</emma:literal>
                </emma:interpretation>
                <emma:interpretation id="interp66" emma:lang="zh-CN" emma:confidence="0">
                  <emma:literal>·</emma:literal>
                </emma:interpretation>
                <emma:interpretation id="interp67" emma:lang="zh-CN" emma:confidence="0">
                  <emma:literal>、</emma:literal>
                </emma:interpretation>
                <emma:interpretation id="interp68" emma:lang="zh-CN" emma:confidence="0">
                  <emma:literal>,</emma:literal>
                </emma:interpretation>
                <emma:interpretation id="interp69" emma:lang="zh-CN" emma:confidence="0">
                  <emma:literal>'</emma:literal>
                </emma:interpretation>
              </emma:one-of>
            </emma:emma>
          </inkml:annotationXML>
          <inkml:trace contextRef="#ctx1" brushRef="#br0">16773 186 0,'0'0'0,"0"0"0,0 0 0,0 0 0,0 0 0,0 0 0,0 0 0,0 0 0,0 0 0,0 0 0,0 0 0,0 0 0,0 0 0,0 0 0,0 0 0,0 0 0,0 0 0,0 0 0,0 0 0,0 0 0,0 0 0</inkml:trace>
        </inkml:traceGroup>
      </inkml:traceGroup>
    </inkml:traceGroup>
  </inkml:traceGroup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1T00:56:50.689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AABEF8B-0130-4069-BE03-460C26FAB43E}" emma:medium="tactile" emma:mode="ink">
          <msink:context xmlns:msink="http://schemas.microsoft.com/ink/2010/main" type="writingRegion" rotatedBoundingBox="17673,1673 22419,1435 22569,4423 17823,4661"/>
        </emma:interpretation>
      </emma:emma>
    </inkml:annotationXML>
    <inkml:traceGroup>
      <inkml:annotationXML>
        <emma:emma xmlns:emma="http://www.w3.org/2003/04/emma" version="1.0">
          <emma:interpretation id="{97E90C9C-C7FF-4204-AE4D-1E84950A43AF}" emma:medium="tactile" emma:mode="ink">
            <msink:context xmlns:msink="http://schemas.microsoft.com/ink/2010/main" type="paragraph" rotatedBoundingBox="18520,1621 20439,1619 20440,2518 18521,252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1EAE6B1-6FA6-47C4-8501-AD64B364AAEE}" emma:medium="tactile" emma:mode="ink">
              <msink:context xmlns:msink="http://schemas.microsoft.com/ink/2010/main" type="line" rotatedBoundingBox="18520,1621 20439,1619 20440,2518 18521,2520"/>
            </emma:interpretation>
          </emma:emma>
        </inkml:annotationXML>
        <inkml:traceGroup>
          <inkml:annotationXML>
            <emma:emma xmlns:emma="http://www.w3.org/2003/04/emma" version="1.0">
              <emma:interpretation id="{487CB83D-3DAF-4F75-B2DA-119803AF037C}" emma:medium="tactile" emma:mode="ink">
                <msink:context xmlns:msink="http://schemas.microsoft.com/ink/2010/main" type="inkWord" rotatedBoundingBox="18520,1621 19347,1620 19348,2519 18521,2520"/>
              </emma:interpretation>
              <emma:one-of disjunction-type="recognition" id="oneOf0">
                <emma:interpretation id="interp0" emma:lang="zh-CN" emma:confidence="0">
                  <emma:literal>解</emma:literal>
                </emma:interpretation>
                <emma:interpretation id="interp1" emma:lang="zh-CN" emma:confidence="0">
                  <emma:literal>镪</emma:literal>
                </emma:interpretation>
                <emma:interpretation id="interp2" emma:lang="zh-CN" emma:confidence="0">
                  <emma:literal>糨</emma:literal>
                </emma:interpretation>
                <emma:interpretation id="interp3" emma:lang="zh-CN" emma:confidence="0">
                  <emma:literal>冁</emma:literal>
                </emma:interpretation>
                <emma:interpretation id="interp4" emma:lang="zh-CN" emma:confidence="0">
                  <emma:literal>癖</emma:literal>
                </emma:interpretation>
              </emma:one-of>
            </emma:emma>
          </inkml:annotationXML>
          <inkml:trace contextRef="#ctx0" brushRef="#br0">24 21 3999,'4'-13'4515,"-2"2"0,-2 11-1548,0 0-903,0 0-774,0 14-645,0-1-516,-2 1-129,0 5-387,-4-3 129,5 4-129,-4-9 0,4 1 129,1-12-129,0 0 129,0 0 129,0 0 129,7-3-129,-7 3-129,23-10 129,-4 6-129,-1 1 0,7 3 129,-3 0-258,4 2 258,-5 0 0,0 5 0,-7-1 0,-6 7 0,-8-1-129,-4 7-258,-16-2-129,-7 10-387,-8-2-774,-7-3-1677,3 13-387,-12-17 258</inkml:trace>
          <inkml:trace contextRef="#ctx0" brushRef="#br0" timeOffset="1915.2432">218 103 1161,'10'-39'2451,"-10"39"-903,18-10-903,-3 10-129,4 0-387,3 2 258,5 5 129,3-1 129,2 2 0,-2 0 129,3 2 129,-7-4 129,1 5 0,-10-2-129,2 5-129,-19-14-129,19 27 0,-19-8-387,0 6 0,-8 1-129,-9 4 0,-2 1-387,-10-4-387,4 2-258,-11-9-645,12 0-387,-5-10-1161,7-10-516,10 0-387</inkml:trace>
          <inkml:trace contextRef="#ctx0" brushRef="#br0" timeOffset="2629.3339">424 230 1935,'0'0'2838,"0"0"-258,0 18-645,0 3-129,-12-4-516,3 10-387,-6-5-129,-1 9-387,-1-5-129,1 1-129,1-7 129,1-2-516,6-3 129,8-15-258,-9 15 0,9-15-258,0 0 258,14 0-258,3 0 258,2-6-129,4 0 387,0-1 0,-1 1 258,2 0-129,-4 1 129,-4 3 258,-3 2-129,-13 0 0,0 0-129,8 11 258,-8 2-129,-8 4 0,-7 1-129,1 1 258,-2 1-387,0-2 129,2 0-129,0-5 0,14-13-387,-13 13 129,13-13-129,0 0-129,14 0-129,2-1 0,4-3 0,0-3 129,-1 4 129,1-3 129,-4 5 129,-3 1 129,-13 0-129,0 0 129,4 8-387,-10 4 129,-10 0-387,-8 8-258,-1 0-258,-5 6 129,-2 2 0,0-1 516,3-2-129,6-1 387,5-5 516,10-4 516,8-15 258,0 13 387,13-13 129,11-4-258,3-9 129,6 1-129,-1-5-258,4 3-258,-4-5-387,4 0 0,-4 0-258,-3 0-258,-4 3 129,-4-4-516,-2 8 0,-8-5-1032,-3 0-1290,-8 17-645,0-23 0</inkml:trace>
          <inkml:trace contextRef="#ctx0" brushRef="#br0" timeOffset="1247.6585">-51 460 258,'29'-31'1161,"-10"17"-387,-3-3-258,5 2 129,-5-1 0,6 6-258,-5-1 129,3 6-258,-5-1 129,3 2-258,-6 1-129,2 2 0,-1-3 0,-1 2 129,0 1 0,0-1 258,-12 2 129,18-1-129,-18 1 129,16 0 0,-16 0 129,10 20-129,-4-2-129,2 1-258,-1 8 0,0 3-129,2 3 129,1 4-258,-3 6-129,1-1-129,-5-1 387,1 1-258,-3-3 258,-1-3-129,0-3 0,-1-3 129,-3-5 0,-3-3 129,3-7 0,-7-2 0,0-6-129,-9-5 0,-1-2 0,-8-8 129,-4-6-129,-4-6 129,-2 0 258,-5-7 0,4 2 258,2-1-129,5 6 129,3-1 0,9 6-129,3 3 0,6 1-387,12 11 129,-10-16 0,10 16 0,0-19 129,0 5 0,1 3 0,3-5 0,4 4 516,-2-2-645,6 5-129,-12 9 0,20-14-129,-20 14 0,22-8-129,-22 8 0,21-1-387,-21 1 387,15 0 129,-15 0 0,0 0 387,0 0-387,0 0 0,6 14-129,-6-14 129,-12 23-258,-4-10-258,1 8 129,-6-2-387,2 4 129,-2-3 258,6-1-129,-1-2 258,7-4-129,2-1 0,7-12 258,0 0-129,7 5 129,9-6 0,4-7 129,4-3 129,4-4-129,2-2 258,4 1 0,-1-4 129,1 2 0,-4-1-129,-4-1 129,-3 5-258,-4-1 129,-4 5-129,-4 0 0,-11 11-129,14-17 129,-14 17-387,0 0-387,11-16-903,-11 16-1677,12-6-645,-12 6 258</inkml:trace>
          <inkml:trace contextRef="#ctx0" brushRef="#br0" timeOffset="224.0285">-100 295 1032,'11'22'2322,"-9"-2"-387,4 5-258,-4 8-387,0 8-258,2 6-516,-4 4-774,0 4-645,0-7-1935,0 11 0,-4-19-128</inkml:trace>
          <inkml:trace contextRef="#ctx0" brushRef="#br0" timeOffset="1565.1988">52 473 1419,'4'38'2580,"-4"-15"-129,0 9-903,0 3-387,0 2-774,0 0-129,0-2-774,0 1-387,0-10-1419,2 8-516,-3-22-129</inkml:trace>
          <inkml:trace contextRef="#ctx0" brushRef="#br0" timeOffset="2809.8568">456 565 2709,'0'42'2967,"7"-1"387,-3 3-2322,-1 5-3096,13 33-774,-16-9-129</inkml:trace>
        </inkml:traceGroup>
        <inkml:traceGroup>
          <inkml:annotationXML>
            <emma:emma xmlns:emma="http://www.w3.org/2003/04/emma" version="1.0">
              <emma:interpretation id="{2BCF17E2-DE89-43D4-B590-5894CB9D2733}" emma:medium="tactile" emma:mode="ink">
                <msink:context xmlns:msink="http://schemas.microsoft.com/ink/2010/main" type="inkWord" rotatedBoundingBox="19583,1660 20439,1659 20440,2517 19584,2518"/>
              </emma:interpretation>
              <emma:one-of disjunction-type="recognition" id="oneOf1">
                <emma:interpretation id="interp5" emma:lang="zh-CN" emma:confidence="0">
                  <emma:literal>决</emma:literal>
                </emma:interpretation>
                <emma:interpretation id="interp6" emma:lang="zh-CN" emma:confidence="0">
                  <emma:literal>央</emma:literal>
                </emma:interpretation>
                <emma:interpretation id="interp7" emma:lang="zh-CN" emma:confidence="0">
                  <emma:literal>浃</emma:literal>
                </emma:interpretation>
                <emma:interpretation id="interp8" emma:lang="zh-CN" emma:confidence="0">
                  <emma:literal>头</emma:literal>
                </emma:interpretation>
                <emma:interpretation id="interp9" emma:lang="zh-CN" emma:confidence="0">
                  <emma:literal>史</emma:literal>
                </emma:interpretation>
              </emma:one-of>
            </emma:emma>
          </inkml:annotationXML>
          <inkml:trace contextRef="#ctx0" brushRef="#br0" timeOffset="4687.5953">1413 36 903,'-13'5'4128,"7"8"387,6 5-258,-2 8-1548,-3-2-1419,5 23 0,0-1-387,0 14 129,-1 2-516,-2 8 129,-10-2-258,0 0-129,-7-7-129,-3-6 0,-2-6-129,-7-5-387,-1-6 129,-6-8 0,4 1-645,-10-15-258,7 7-903,-10-19-903,1-4-1419,7 0-387,3-12 387</inkml:trace>
          <inkml:trace contextRef="#ctx0" brushRef="#br0" timeOffset="4327.0495">895 637 1935,'0'15'3225,"12"-9"258,-12-6-1677,25 0-387,0-6-387,-1-8-129,5-2-516,-1-9 0,1 1-258,-1-7 0,-4-2-258,-2-3-129,-5-3 0,-3 2-129,-5-6-387,-1 9 129,-4-5 129,0 8-129,-3-1 258,2 6 258,-1 5-258,0 5 516,-2 16 258,2-18 129,-2 18 387,0 0 0,20 0 129,-20 0 0,21 2-129,-21-2 0,29 14-258,-14-9-387,6 3 0,-4-1 0,2-4-258,0 4 0,-2-4 0,-2 0 0,0 0 0,-15-3 0,19 9 0,-19-9 129,9 17-129,-9-4 129,0 4 0,-10 3-129,-6 5 129,-2 2 0,-5 5-258,-2 1 129,-5 2-258,5-1 0,-2-7 0,9 0 0,3-11 0,15-16-129,-7 15 258,7-15 0,21-2 0,0-11 129,6-2-129,2-3 129,3 2-129,4-2-258,-2-3 0,1 6-387,-6-9-516,0 4-1548,-1 5-903,-13-11-387</inkml:trace>
          <inkml:trace contextRef="#ctx0" brushRef="#br0" timeOffset="3697.4695">907 397 3354,'19'21'4386,"-1"3"-645,-18-24 0,16 13-3096,-16-13-903,23 17-774,-10-11-1677,-13-6-1032,29 8-387,-29-8 258</inkml:trace>
          <inkml:trace contextRef="#ctx0" brushRef="#br0" timeOffset="5238.1652">1369 754 2451,'19'8'4515,"-19"-8"-258,27 12 129,-8 1-2322,-3-13-516,11 10-516,-6-9-258,8 6-258,-6-6-129,3 1-258,-5-2 129,3 2-258,-8-1 129,0 1-129,-3 0 0,-2-1 0,1 3-129,-12-4 0,21 4 0,-21-4 0,18 1-258,-18-1 0,20 0-645,-20 0-1419,3-7-1677,-3 7-258,0 0-387,0 0 388</inkml:trace>
        </inkml:traceGroup>
      </inkml:traceGroup>
    </inkml:traceGroup>
    <inkml:traceGroup>
      <inkml:annotationXML>
        <emma:emma xmlns:emma="http://www.w3.org/2003/04/emma" version="1.0">
          <emma:interpretation id="{7989CE67-6099-43DB-9A57-1F48FE4CEA1C}" emma:medium="tactile" emma:mode="ink">
            <msink:context xmlns:msink="http://schemas.microsoft.com/ink/2010/main" type="paragraph" rotatedBoundingBox="17629,3982 19119,2623 19522,3065 18031,44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878168-7227-4339-B995-43E17A8F1405}" emma:medium="tactile" emma:mode="ink">
              <msink:context xmlns:msink="http://schemas.microsoft.com/ink/2010/main" type="line" rotatedBoundingBox="17629,3982 19119,2623 19522,3065 18031,4424"/>
            </emma:interpretation>
          </emma:emma>
        </inkml:annotationXML>
        <inkml:traceGroup>
          <inkml:annotationXML>
            <emma:emma xmlns:emma="http://www.w3.org/2003/04/emma" version="1.0">
              <emma:interpretation id="{8D52A263-E67F-4681-AB21-5E6ABAF92947}" emma:medium="tactile" emma:mode="ink">
                <msink:context xmlns:msink="http://schemas.microsoft.com/ink/2010/main" type="inkWord" rotatedBoundingBox="17629,3982 19119,2623 19522,3065 18031,4424"/>
              </emma:interpretation>
              <emma:one-of disjunction-type="recognition" id="oneOf2">
                <emma:interpretation id="interp10" emma:lang="zh-CN" emma:confidence="0">
                  <emma:literal>/</emma:literal>
                </emma:interpretation>
                <emma:interpretation id="interp11" emma:lang="zh-CN" emma:confidence="0">
                  <emma:literal>f</emma:literal>
                </emma:interpretation>
                <emma:interpretation id="interp12" emma:lang="zh-CN" emma:confidence="0">
                  <emma:literal>斗</emma:literal>
                </emma:interpretation>
                <emma:interpretation id="interp13" emma:lang="zh-CN" emma:confidence="0">
                  <emma:literal>l</emma:literal>
                </emma:interpretation>
                <emma:interpretation id="interp1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19255.4452">-868 2528 3096,'-13'1'4128,"4"15"-903,9-16-516,0 0-645,0 0-516,0 0-387,0 0-258,0 0-387,15-8 0,1-1-258,4-7 0,9 0-129,2-10 129,8-3 129,3-4-129,11-3 258,-3-3-258,4 0 129,-3-2-129,-1 3 0,0-3-129,0 1 129,-4 0-129,-1-2 0,-4-2 0,2-4-129,0-2 129,0-2 0,1 1 0,-2-1 0,-1 1 129,-1 4-258,-1 0 0,-2 6 0,-2 4 0,-4 5 0,-4 3 0,-3 5 129,-3 2-129,-6 4 129,-2 2-129,-3 3 0,-1-1 0,-2 2 0,0-1 0,0 0 0,1-1 0,2 0-129,-2-3 129,1 3 0,2-2 0,-1 3-129,-1 1 129,1-1 0,0 1 0,-1 0-258,-9 12 516,17-19-258,-17 19 0,11-17 0,-11 17 0,8-17 0,-8 17 0,0 0 0,7-17 129,-7 17-129,0 0 0,4-17 0,-4 17 0,0 0 129,2-12-129,-2 12 129,0 0 0,0 0 0,0 0 0,0 0 0,0 0 129,-8 5-129,8-5 0,-17 11 0,4-3-129,-3 3 129,-2-2-129,-7 6 0,-4 1 0,-6 4 129,-1 1-258,-5 2 258,-1 0-258,-1 2 258,2 0-129,3-2-129,5-2 129,3-1-129,5-4 129,4-1 0,5-3 0,16-12 0,-18 13 0,18-13 0,0 0 0,0 0 129,0 0-258,0 0 129,0 0 0,0 0-129,0 0 129,0 0 0,0 0 0,0 0 0,0 0 0,0 0 0,0 0-129,0 0 129,0 0 0,0 0-129,0 0 129,0 0 0,0 0 0,0 0 0,0 0-129,0 0 129,0 0 129,0 0-129,0 0 0,0 0 0,0 0 0,0 0 0,0 0 129,0 0-129,0 0 0,0 0 0,0 0 0,0 0 0,0 0 0,0 0 0,8 8-129,-8-8 129,19 6 0,-5 2-129,6-2 129,3 0 0,6 2 0,4-2 0,2 1 0,3-1 0,4-1 0,1 1 0,1-2 0,-2 0 0,-4 2 129,-1-1-129,-4-2 0,-5 3 0,-4-1 0,-5 0 0,-3-1 0,-2 0 0,-1-1 0,0-1 0,-1 2 0,1-2 0,-2-1 0,2 0 0,1-1 0,-1 1 0,-2-1 0,-11 0 129,19 0-129,-19 0 129,11 0-129,-11 0 129,0 0-129,0 0 0,0 0 129,0 0-129,0 0 0,0 0 0,0 0 129,0 0-129,0 0 129,0 0 0,-9-1 0,9 1-129,-16-12 129,16 12 0,-22-16-129,10 5 129,0-3-129,-1-3 0,-1-1 0,0 0 129,1-1-129,-1 0 0,3 0 0,-1 2 129,-1-1-129,-1 5 0,3-2 0,-2 4 129,0 2-129,0-2 0,13 11 0,-18-19 0,18 19 0,-14-18 0,14 18 0,-6-17 0,6 17 0,-6-13 0,6 13 0,-6-14 0,6 14 0,0 0 0,-15-14 0,15 14 129,-11-9-258,11 9 129,0 0 0,-15-9 0,15 9 0,0 0-129,0 0 129,0 0 0,0 0-129,0 0 0,0 0 0,0 0-129,0 0-387,-14-19-1548,14 19-2322,0 0-387,0 0-258,2 12-387</inkml:trace>
        </inkml:traceGroup>
      </inkml:traceGroup>
    </inkml:traceGroup>
    <inkml:traceGroup>
      <inkml:annotationXML>
        <emma:emma xmlns:emma="http://www.w3.org/2003/04/emma" version="1.0">
          <emma:interpretation id="{F13F70E6-F16C-4712-B1FB-173B7F89EC5C}" emma:medium="tactile" emma:mode="ink">
            <msink:context xmlns:msink="http://schemas.microsoft.com/ink/2010/main" type="paragraph" rotatedBoundingBox="18920,3629 22520,3448 22569,4423 18969,46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F803743-3938-42F2-8DB3-2ABE17AB16F6}" emma:medium="tactile" emma:mode="ink">
              <msink:context xmlns:msink="http://schemas.microsoft.com/ink/2010/main" type="line" rotatedBoundingBox="18920,3629 22520,3448 22569,4423 18969,4603"/>
            </emma:interpretation>
          </emma:emma>
        </inkml:annotationXML>
        <inkml:traceGroup>
          <inkml:annotationXML>
            <emma:emma xmlns:emma="http://www.w3.org/2003/04/emma" version="1.0">
              <emma:interpretation id="{CE843193-3670-4344-AC54-6C5DF75D5D10}" emma:medium="tactile" emma:mode="ink">
                <msink:context xmlns:msink="http://schemas.microsoft.com/ink/2010/main" type="inkWord" rotatedBoundingBox="18935,4536 18956,3727 19537,3742 19516,4551">
                  <msink:destinationLink direction="to" ref="{495C73E3-F6DD-4257-84E9-6469E98846FC}"/>
                </msink:context>
              </emma:interpretation>
              <emma:one-of disjunction-type="recognition" id="oneOf3">
                <emma:interpretation id="interp15" emma:lang="zh-CN" emma:confidence="0">
                  <emma:literal>B</emma:literal>
                </emma:interpretation>
                <emma:interpretation id="interp16" emma:lang="zh-CN" emma:confidence="0">
                  <emma:literal>水</emma:literal>
                </emma:interpretation>
                <emma:interpretation id="interp17" emma:lang="zh-CN" emma:confidence="0">
                  <emma:literal>方</emma:literal>
                </emma:interpretation>
                <emma:interpretation id="interp18" emma:lang="zh-CN" emma:confidence="0">
                  <emma:literal>乃</emma:literal>
                </emma:interpretation>
                <emma:interpretation id="interp19" emma:lang="zh-CN" emma:confidence="0">
                  <emma:literal>¥</emma:literal>
                </emma:interpretation>
              </emma:one-of>
            </emma:emma>
          </inkml:annotationXML>
          <inkml:trace contextRef="#ctx0" brushRef="#br0" timeOffset="32975.6874">482 2179 1935,'0'-11'3096,"0"11"129,-1-13-516,1 13-129,0-13-645,0 13-258,0 0-387,0 0-387,0 0-129,0 0-129,0 0-258,0 0-129,0 0 0,0 0 0,-3 6-129,3-6 0,-3 26 0,3-2-129,-1 6 0,1 8-129,0 13 0,0 4-258,0 10 129,0 1 0,0 0 0,0-4 0,0-2-129,-3-8 258,3-7-258,-1-11 258,1-8-129,-1-11 0,1-15 129,0 0-129,0 0 0,-9-34-258,3-3 258,-6-14 0,-2-7 258,-2-8 0,-5-5 387,2 1-129,-6-3 516,7 13-129,-3-3 129,9 21-129,-2 2-129,7 13 129,0 3-516,6 11 129,1 13-387,11-12 129,7 11-129,5-3 0,10 3-258,4-3 258,7 4 0,1-1 0,2 1 129,-3 0-129,-6 6 129,-5 4 0,-9 4 0,-7 3 0,-6 6 0,-9 4 0,-4 3 0,-9 4 0,-7 1 0,-4 2 0,-7 3 129,-5 2-258,-3-2 258,-5-2 0,-1-1-129,-1-4 129,2-4-129,6-3 129,5-8-129,9-5-129,6-8 129,16-5-129,0 0-129,8-10 129,17-2-129,6-8 129,8 5-129,3-3 0,7 0 129,2-1 0,2 3 0,-1-2 0,-3 5-129,-6 1 0,-2 3 129,-9 3-129,-4 4 129,-8 2 0,-20 0 129,11 24 129,-12-4 0,-11 9 129,-11 5 129,-3 7 129,-13-2 0,3 7 0,-8-5 0,4 0 129,-5-7-258,5-1 0,1-12-129,8-4 0,2-7-258,6-5 0,6-1-258,-2-4-258,19 0-516,-17-6-516,17 6-2451,0 0-774,8-18-129,6 6-258</inkml:trace>
        </inkml:traceGroup>
        <inkml:traceGroup>
          <inkml:annotationXML>
            <emma:emma xmlns:emma="http://www.w3.org/2003/04/emma" version="1.0">
              <emma:interpretation id="{4C122D20-1C1D-4C24-AC81-43B169125D3A}" emma:medium="tactile" emma:mode="ink">
                <msink:context xmlns:msink="http://schemas.microsoft.com/ink/2010/main" type="inkWord" rotatedBoundingBox="19329,4318 19946,3997 20066,4228 19449,4548">
                  <msink:destinationLink direction="to" ref="{495C73E3-F6DD-4257-84E9-6469E98846FC}"/>
                </msink:context>
              </emma:interpretation>
              <emma:one-of disjunction-type="recognition" id="oneOf4">
                <emma:interpretation id="interp20" emma:lang="zh-CN" emma:confidence="0">
                  <emma:literal>心</emma:literal>
                </emma:interpretation>
                <emma:interpretation id="interp21" emma:lang="zh-CN" emma:confidence="0">
                  <emma:literal>世</emma:literal>
                </emma:interpretation>
                <emma:interpretation id="interp22" emma:lang="zh-CN" emma:confidence="0">
                  <emma:literal>长</emma:literal>
                </emma:interpretation>
                <emma:interpretation id="interp23" emma:lang="zh-CN" emma:confidence="0">
                  <emma:literal>扎</emma:literal>
                </emma:interpretation>
                <emma:interpretation id="interp24" emma:lang="zh-CN" emma:confidence="0">
                  <emma:literal>廿</emma:literal>
                </emma:interpretation>
              </emma:one-of>
            </emma:emma>
          </inkml:annotationXML>
          <inkml:trace contextRef="#ctx0" brushRef="#br0" timeOffset="33823.7951">792 2787 1677,'6'31'1806,"-2"-15"-387,-4-16-258,20 10 516,-5-10-774,1-5-258,3-11-516,1-2 258,2-5-258,-5-3 0,2-3 129,-7 1-129,-3-4 516,-6 6-258,-6-1 387,-8 8 0,-11 2 129,1 13-258,-11 4 258,0 10-387,-3 8 129,5 11-258,1 1-258,4 2 0,5-2 0,4-4-129,6-8 0,7-5 129,3-13-129,13 0 0,4-14-129,9-6 129,2-6 0,5-3-129,4-1 129,-1 0-129,-2 2 258,-1 4-129,-6 3 129,-2 6 129,-8 2 0,-1 7 0,-16 6 129,17-7-129,-17 7 0,0 0-129,8 8 129,-6 5-129,-2-1 0,4 6 129,-3 1 0,4 3 0,-5 0 0,5 2 129,-5-2-129,1-2 258,-1 0-258,0-3 0,0-4 0,0-13-129,0 17 129,0-17-258,0 0 129,0 0-129,0 0 0,0 0 0,0 0 129,6-17-129,-2 3 0,0-4 0,3-1 129,-1-3-129,4 0 0,1 0 0,2 0 0,2 0-129,2 4 129,1 0-258,0 2-129,-3-3-258,10 10-1032,-15-7-1935,7 2-1032,1 5-129,-1-1-387</inkml:trace>
        </inkml:traceGroup>
        <inkml:traceGroup>
          <inkml:annotationXML>
            <emma:emma xmlns:emma="http://www.w3.org/2003/04/emma" version="1.0">
              <emma:interpretation id="{65C1506F-91DF-4E95-9524-2E04CD113C46}" emma:medium="tactile" emma:mode="ink">
                <msink:context xmlns:msink="http://schemas.microsoft.com/ink/2010/main" type="inkWord" rotatedBoundingBox="19943,3625 21267,3424 21383,4182 20059,4384">
                  <msink:destinationLink direction="to" ref="{495C73E3-F6DD-4257-84E9-6469E98846FC}"/>
                </msink:context>
              </emma:interpretation>
              <emma:one-of disjunction-type="recognition" id="oneOf5">
                <emma:interpretation id="interp25" emma:lang="zh-CN" emma:confidence="0">
                  <emma:literal>环</emma:literal>
                </emma:interpretation>
                <emma:interpretation id="interp26" emma:lang="zh-CN" emma:confidence="0">
                  <emma:literal>枇</emma:literal>
                </emma:interpretation>
                <emma:interpretation id="interp27" emma:lang="zh-CN" emma:confidence="0">
                  <emma:literal>虮</emma:literal>
                </emma:interpretation>
                <emma:interpretation id="interp28" emma:lang="zh-CN" emma:confidence="0">
                  <emma:literal>枷</emma:literal>
                </emma:interpretation>
                <emma:interpretation id="interp29" emma:lang="zh-CN" emma:confidence="0">
                  <emma:literal>虾</emma:literal>
                </emma:interpretation>
              </emma:one-of>
            </emma:emma>
          </inkml:annotationXML>
          <inkml:trace contextRef="#ctx0" brushRef="#br0" timeOffset="35440.0003">1631 2525 129,'7'33'3870,"-4"-14"387,-3-19-1548,0 0-387,0 0-258,0 0-387,6-12-645,-6-11-129,0 0-516,-1-8 0,-2-3-258,-4-5 0,-3 3-129,0 1 0,-3 7 0,-1 6 129,-4 7 0,-3 9 0,-1 6 258,-3 11-129,0 13 258,-3 2 0,5 10 0,-6-3-129,9 9 129,1-8-258,9-1 129,3-7-258,7-4 0,0-6-129,0-16-129,27 9 0,-9-12-258,11-7-129,-4-12 0,9-3-129,-3-14-258,8 0 258,-8-16-129,7-1 129,-11-7 258,1 2-129,-6-3 516,-4 6 0,-5 2 516,-8 10-129,0 16 258,-5 7-129,0 23 129,-13-4-129,5 19 258,-8 14-129,2 18 0,-8 4-258,6 14 0,-6 2 129,2 6-129,1-5-129,9-1-129,3-9 0,5-6-129,2-14-129,9-8 129,7-12-258,4-9 0,3-4-129,-2-6-129,3-9 129,-3-8 0,4 0 0,-5-8 0,3 3 258,-5-3 0,1 5 129,-5 1 0,-4 6 0,-10 14 129,14-15 0,-14 15 0,0 0 0,0 0-129,0 0 129,0 0-129,0 0 129,17 0-129,-17 0 129,12 0-129,-12 0 129,22-13-129,-7 1 0,1-1 129,4-2-129,-2-5-129,6-2 0,-2-6 129,-1-1-129,-3-1 129,1 1-129,-6 0 129,-4 3 0,-3 2 129,-6 4-129,-1 6 129,-13 6 0,-3 6-129,-5 2 129,-1 6 0,-6 7 0,1 8 0,-1 6 0,3 9-129,-1 3 258,6 6-129,0 5 258,5 4-387,4-2 129,8 1-129,4-11 0,2-5-129,11-7 0,6-10-129,12-8 0,0-12 0,9-9-129,-3-17-258,6 3 129,-7-15-258,4 2 258,-9-8-129,0 4 258,-13-1-129,2 5 387,-6 4-129,-5 6 258,-1 6 129,-3 4 0,-3 4 0,-2 12 0,0 0 0,0-12 129,0 12-129,0 0 129,0 0 0,0 0 0,0 0 258,0 0-258,0 0 129,0 0-258,0 0 258,0 0-258,0 0-129,8 11 129,-5 6-387,0 2 387,2 7-258,-2 6 129,1 6-258,2 2 129,-3-1 129,2 2 0,-4-4 0,0-5-129,0-3 258,0-8 0,1-4 0,-2-17-129,0 0 129,0 0-129,0-23 0,0-7 0,1-9 0,1-1-129,2-6 129,1 4-129,2-2 129,5 8-129,1 6 129,3 7-129,1 5 129,3 5 0,3 4-129,4 3 129,2 6 129,1 0 0,2 6 0,-2 1 129,0 6-129,-4-3 129,-2 4-129,-8-4 0,-4 2-129,-12-12-516,2 12-1161,-2-12-2709,0 0-258,-15 6-516,15-6 0</inkml:trace>
        </inkml:traceGroup>
        <inkml:traceGroup>
          <inkml:annotationXML>
            <emma:emma xmlns:emma="http://www.w3.org/2003/04/emma" version="1.0">
              <emma:interpretation id="{607AA551-1929-4E1A-AE9D-05C14919DCC5}" emma:medium="tactile" emma:mode="ink">
                <msink:context xmlns:msink="http://schemas.microsoft.com/ink/2010/main" type="inkWord" rotatedBoundingBox="21274,4434 21411,4255 21482,4310 21345,4489">
                  <msink:destinationLink direction="to" ref="{495C73E3-F6DD-4257-84E9-6469E98846FC}"/>
                </msink:context>
              </emma:interpretation>
              <emma:one-of disjunction-type="recognition" id="oneOf6">
                <emma:interpretation id="interp30" emma:lang="zh-CN" emma:confidence="0">
                  <emma:literal>。</emma:literal>
                </emma:interpretation>
                <emma:interpretation id="interp31" emma:lang="zh-CN" emma:confidence="0">
                  <emma:literal>.</emma:literal>
                </emma:interpretation>
                <emma:interpretation id="interp32" emma:lang="zh-CN" emma:confidence="0">
                  <emma:literal>0</emma:literal>
                </emma:interpretation>
                <emma:interpretation id="interp33" emma:lang="zh-CN" emma:confidence="0">
                  <emma:literal>o</emma:literal>
                </emma:interpretation>
                <emma:interpretation id="interp34" emma:lang="zh-CN" emma:confidence="0">
                  <emma:literal>O</emma:literal>
                </emma:interpretation>
              </emma:one-of>
            </emma:emma>
          </inkml:annotationXML>
          <inkml:trace contextRef="#ctx0" brushRef="#br0" timeOffset="36004.072">2677 2806 1161,'-22'42'3096,"18"-29"-1806,4-13-387,0 0 0,11-4-129,4-14 0,5-8-258,-2-3 129,4 1 0,-9-2 387,4 8 0,-13 1 0,-4 21-129,0-14 387,0 14-129,-24 9-387,10 9 0,-10-1-387,7 4 0,-3-4-387,3-4-129,9 1-1290,-6-5-2580,14-9-516,-6-8-129,4-12 0</inkml:trace>
        </inkml:traceGroup>
        <inkml:traceGroup>
          <inkml:annotationXML>
            <emma:emma xmlns:emma="http://www.w3.org/2003/04/emma" version="1.0">
              <emma:interpretation id="{BBAE653D-7F4D-4599-BA7B-1694AEFDDFAF}" emma:medium="tactile" emma:mode="ink">
                <msink:context xmlns:msink="http://schemas.microsoft.com/ink/2010/main" type="inkWord" rotatedBoundingBox="21696,3784 22534,3741 22560,4258 21721,4300"/>
              </emma:interpretation>
              <emma:one-of disjunction-type="recognition" id="oneOf7">
                <emma:interpretation id="interp35" emma:lang="zh-CN" emma:confidence="0">
                  <emma:literal>m</emma:literal>
                </emma:interpretation>
                <emma:interpretation id="interp36" emma:lang="zh-CN" emma:confidence="0">
                  <emma:literal>吼</emma:literal>
                </emma:interpretation>
                <emma:interpretation id="interp37" emma:lang="zh-CN" emma:confidence="0">
                  <emma:literal>讥</emma:literal>
                </emma:interpretation>
                <emma:interpretation id="interp38" emma:lang="zh-CN" emma:confidence="0">
                  <emma:literal>叽</emma:literal>
                </emma:interpretation>
                <emma:interpretation id="interp39" emma:lang="zh-CN" emma:confidence="0">
                  <emma:literal>北</emma:literal>
                </emma:interpretation>
              </emma:one-of>
            </emma:emma>
          </inkml:annotationXML>
          <inkml:trace contextRef="#ctx0" brushRef="#br0" timeOffset="36948.6919">3007 2160 5547,'22'6'4902,"-14"12"-258,-1 7-258,5 18-2580,-12-8-516,3 16-387,-3-5-387,0 9-129,-1-9 0,-1-1 0,-3-8-258,2-7-129,1-9 0,1-5 0,1-16-129,0 0 0,0-6-129,0-22-258,5-3 258,1-10-258,10-3 258,-4-9 0,9 4 0,0-2 129,1 7 129,3 10 258,-3 3 0,1 13 129,-5 6-129,6 12 129,-8 4-129,4 18 129,-4 6 0,-1 9-387,-5 5 258,1 5-258,-5 2 258,-4-2-258,-2-4 0,0-8 129,-6-5-129,3-11 0,3-19 0,0 0-129,0 0 0,-7-31-129,8-3 0,6-7-129,6-3 129,-1-5 0,7 0 0,1 2 258,4 7-129,2 6 258,-2 8 0,-1 8 129,-1 5-129,2 13 258,-5 2 0,1 16-387,-6 7 258,2 8-129,-4 7 0,-1 7-129,-3 4 129,1 4-129,-6-4 0,2 0 129,0-11-129,0-7 129,2-12-129,-7-21 0,20 7 0,-7-21-258,4-17-129,-4-19-774,11 5-774,-11-17-2193,10 1-645,-2-1-258,-1 5-258</inkml:trace>
        </inkml:traceGroup>
      </inkml:traceGroup>
    </inkml:traceGroup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46:21.87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BBEE44D-BFFF-45EC-B771-A65A89580CD8}" emma:medium="tactile" emma:mode="ink">
          <msink:context xmlns:msink="http://schemas.microsoft.com/ink/2010/main" type="writingRegion" rotatedBoundingBox="4894,5477 4327,4164 4564,4062 5131,5375">
            <msink:destinationLink direction="with" ref="{9E413C2B-8F52-4C57-AEF6-BCE86D086512}"/>
          </msink:context>
        </emma:interpretation>
      </emma:emma>
    </inkml:annotationXML>
    <inkml:traceGroup>
      <inkml:annotationXML>
        <emma:emma xmlns:emma="http://www.w3.org/2003/04/emma" version="1.0">
          <emma:interpretation id="{F4FFC4C5-50B4-48DA-9C9C-6F471C879337}" emma:medium="tactile" emma:mode="ink">
            <msink:context xmlns:msink="http://schemas.microsoft.com/ink/2010/main" type="paragraph" rotatedBoundingBox="4894,5477 4327,4164 4564,4062 5131,53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B53DEC-0889-453D-A08C-79162C992DFE}" emma:medium="tactile" emma:mode="ink">
              <msink:context xmlns:msink="http://schemas.microsoft.com/ink/2010/main" type="line" rotatedBoundingBox="4894,5477 4327,4164 4564,4062 5131,5375"/>
            </emma:interpretation>
          </emma:emma>
        </inkml:annotationXML>
        <inkml:traceGroup>
          <inkml:annotationXML>
            <emma:emma xmlns:emma="http://www.w3.org/2003/04/emma" version="1.0">
              <emma:interpretation id="{524E495E-2097-422B-B90A-9B85C8504146}" emma:medium="tactile" emma:mode="ink">
                <msink:context xmlns:msink="http://schemas.microsoft.com/ink/2010/main" type="inkWord" rotatedBoundingBox="4894,5477 4327,4164 4564,4062 5131,5375">
                  <msink:destinationLink direction="with" ref="{F258ADD4-C002-49EE-A43B-015E707247E0}"/>
                </msink:context>
              </emma:interpretation>
              <emma:one-of disjunction-type="recognition" id="oneOf0">
                <emma:interpretation id="interp0" emma:lang="zh-CN" emma:confidence="0">
                  <emma:literal>℃</emma:literal>
                </emma:interpretation>
                <emma:interpretation id="interp1" emma:lang="zh-CN" emma:confidence="0">
                  <emma:literal>ⅳ</emma:literal>
                </emma:interpretation>
                <emma:interpretation id="interp2" emma:lang="zh-CN" emma:confidence="0">
                  <emma:literal>÷</emma:literal>
                </emma:interpretation>
                <emma:interpretation id="interp3" emma:lang="zh-CN" emma:confidence="0">
                  <emma:literal>i</emma:literal>
                </emma:interpretation>
                <emma:interpretation id="interp4" emma:lang="zh-CN" emma:confidence="0">
                  <emma:literal>义</emma:literal>
                </emma:interpretation>
              </emma:one-of>
            </emma:emma>
          </inkml:annotationXML>
          <inkml:trace contextRef="#ctx0" brushRef="#br0">2220 3653 3096,'0'0'4386,"0"0"-387,0 0-1419,0 0-645,0-9-387,0 9-387,0 0-387,0 0-129,0 0 129,0 0-129,0 0 258,0 0-258,0 0 0,-3 9-129,3-9 0,-13 18 0,13-18-258,-11 29 0,2-10-129,4 3 0,4 2 0,-3 0-129,3-3 129,1-1-129,1-4-129,4-2 129,-5-14 0,18 10 0,-18-10-129,23-5 129,-10-9 0,-1-6-129,-1-2 129,0-4 0,-3-2 129,-5-1-129,-3 0 129,-2 8 0,-9 2 0,0 5 129,-11 4 0,2 7-129,-3 3 0,3 2 0,2 3 0,3 1-258,15-6-516,-22 4-3096,22-4-1290,0 0-129,6-6-645</inkml:trace>
          <inkml:trace contextRef="#ctx0" brushRef="#br1" timeOffset="24242.4426">2291 3889 5934,'-16'-13'5160,"0"2"-387,3-6-516,13 17-2451,-14-18-387,14 18-516,0 0 0,0 0-258,-21-16-129,21 16-129,-20 16 0,9 5-129,0 4-129,0 3 0,4 3-129,0 3-129,7-3 129,2-5 0,10-10-129,8-8 129,-1-5 0,7-3 0,5-11 0,-5-6 0,-2-5 129,-4-1 0,-7-1-129,-7 1 129,-6 2 0,-10 1 0,-9 4 0,-2 6 0,-5 0-129,4 0-129,5 9-258,-4-15-1806,21 16-2838,0 0-129,10-3-645,9 3-129</inkml:trace>
          <inkml:trace contextRef="#ctx0" brushRef="#br0" timeOffset="1591.2028">1792 2697 645,'0'0'4515,"0"0"387,0 0-387,0 0-1419,0 0-774,-4-12-774,4 12-387,0 0-387,0 0-129,0 0 0,0 0-129,0 0-129,0 0-129,-13 8 0,6 12-129,-3 4 0,1 7 0,-3 1-129,0 5 0,2-1 0,7-5 0,1-4-129,2-9 129,0-18 0,18 7-129,-2-13 129,3-11 0,1-3 0,-2-8 0,-3 3 129,-5-1-129,-5 2 129,-5 4 0,0 6 0,0 14-129,-24-23 129,9 18-129,0 1-129,2-4-516,13 8-2709,0 0-1548,0 0-129,-13 0-387,13 0-387</inkml:trace>
        </inkml:traceGroup>
      </inkml:traceGroup>
    </inkml:traceGroup>
  </inkml:traceGroup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1T02:17:04.946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662-16 4257,'-3'13'4773,"-8"2"-516,11-15-387,-13 11-3870,12 1-258,-2 11-129,-5 3 0,-1 15 0,-6 8 258,-4 16 129,-3 14 129,-9 12 129,-4 15 258,-8 9-258,-1 18 0,-3 4 0,-2 10-129,1 6 0,2 8-129,4 4 0,3 6 0,5 8 129,7 2-129,4 7 129,8-2 0,7-4 0,8-12 0,6-17 258,17-13-129,10-26-129,16-18 129,10-27 0,13-15-258,10-23 129,11-18 0,10-13-258,6-18-129,9-19 129,5-21-129,10-20 0,1-23 0,7-19-129,5-20 258,3-15-258,-5-19 129,1-8-129,-5-6 0,-4 1-129,-5 1 129,-5 8 0,-17 0-129,-9 13 387,-9 9 129,-14 10-129,-12 6 258,-12 11 0,-11 5-129,-12 13 129,-9 13 258,-14 10-258,-7 14-129,-9 13 129,-17 14-129,-16 19 129,-13 19-129,-17 17-129,-12 25 129,-12 23 0,-12 19 0,-6 24-129,-7 15 129,0 23-129,1 12 129,2 9 0,4 14 0,6 6 0,8 14 129,6 6 0,10 11 129,10 5 0,12 6 0,11-1 258,13-1-258,15-11 129,17-14-129,11-22 0,22-21 0,19-32 0,20-26-258,15-30 129,19-28-129,12-33 129,11-24-258,9-37 129,6-26 0,5-23-129,3-28-129,-2-23 516,-1-17-516,-4-15 258,-3-10-129,-4-4 129,-4 0-129,-8 3 0,-10 6 129,-11 12-129,-10 8 0,-15 13 129,-16 16 0,-15 13 0,-16 16 0,-20 15 0,-11 16-129,-19 22-129,-21 16 0,-14 25-387,-17 16 258,-14 22 129,-14 17-129,-7 22-129,-16 11 258,-4 15 129,-1 9-129,0 8 0,-5 3-258,7-2-387,-6-6 0,6 3-258,0-10-258,8-8-258,-2-10-387,11-15 387,2-11 387,11-13 0,8-13 388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1T02:17:06.698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525 2053 258,'-70'-139'774,"48"62"-129,11 2 0,7-1 0,10 5-387,16 4 0,13 4-387,14 9 0,9 6 129,14 9-129,9 10 258,16 8 129,15 11 258,14 5 129,14 5 258,12 7 0,17 1 258,15 5 129,9-7 0,15 7-129,6-10 0,12 7-129,6-5-129,17 8-129,0-1-258,10 5-129,7 0-258,7 3 129,56-1-129,-36 1 129,1-7 0,6-3 0,2-7 129,7-3-129,6-5 258,6-7-387,-50-7 129,50-1-129,3-1 0,2 1-129,3 1 129,1 3 0,-6 3-129,-2 5 0,-6 1 129,-3 1 0,-8 1-129,-11 0 129,-11 0-129,-11-2 0,-18-2-129,-10-3 258,-20 1-129,-17 2 0,-21-2-129,-18 4 129,-24-4 0,-19 5 0,-19-1 129,-17 2 0,-24 0 0,-15 4 129,-19-4 129,-10 2-129,-21 3 0,-2-17 0,-30 6 129,-15-1-258,-22-2 0,-18-2-129,-18-1 0,-18 2 0,-21 2 0,-21 2 0,-23 4 0,-16 4 0,-20 2 129,-14 1-129,-18 0 129,-14 0-129,-15 1 0,-5 2 129,-6-2 0,-5-1 0,-3 0 0,-6-4-129,0 0 129,1-2-129,0-4 129,0 0-129,1-1 129,2-4-129,-1-1 0,0-5 0,-1-7-129,6-1 129,3-5 0,7-6-129,7-4 129,6-4-129,12 0 129,17-1-129,13 1-129,8 4 0,19 5 0,12 2-129,20 8 0,14 2 129,25 5-258,15 3 258,23 5-129,15-2-129,29 7-129,9-5-258,29 5 129,10-6 0,23 6 0,17-5 0,30 6 129,15-5-129,27 7 516,19-2 0,24 6 0,16 2 129,24 0 129,15 10 0,14 0 387,15 5-129,8 0 0,10 3 258,19-2 0,13 3-129,8-5 129,16 3-129,6-2 129,10-2 0,4-2-129,9-1 0,-7-7 0,-2 1 0,1-4 129,1 0-258,0-9 0,2 2 129,-6-4-258,0 2 129,-6-3-129,-4 0-129,-9-1 258,-3 0-258,-15-1 129,-6-3-258,-8 1 129,-10-3-129,-10 2 129,-7 1-129,-16-3 129,-14-1 0,-13 0-129,-19-1 129,-21 2 0,-16 1 129,-23-2-129,-19 2 129,-22 2 0,-18 5 0,-21 1 129,-13 3-129,-29 7 0,1-11 0,-23 4 0,-21 4-129,-21-4 0,-16 1 0,-21-1 0,-21 3 0,-18 2 0,-17 2 129,-21 1 0,-18 11 0,-14-1 129,-14 4-129,-14 0 0,-11 4 0,-14 5 0,-10-1 0,-5 3-129,-9 1 129,-17 3-129,-11 2 0,-11 5 0,-8 2 0,-7 2 129,-3 3-129,-4 0 129,1 2-129,4 5 129,-2 2-129,-1 4 0,-5 6 129,-2 0-258,-2 5 129,-1 2-129,-5 5 129,-2 3-129,3 2 0,0 4 0,9 0 0,7 6-129,4-1 129,7 2 0,8-5-129,11 0 129,13-3 129,18-3-129,11-5-129,22-2-129,17-11-129,33 1-129,20-14-516,41 7-645,15-18-774,42 3-387,23-14 129,39 3-129,20-14 645,38 2 258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1T02:17:10.477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1662 952 645,'332'3'1290,"-126"-3"258,23 0 0,21 0 129,17 6-129,8-2 129,24 9-258,5-5 0,25 10-258,-1-4 0,22 9-387,1-5 129,17 7-258,4-7-258,5 5 258,0-6-387,1 3 129,0-8-129,-2-2 129,-1-2-129,-7-2-129,42 2 0,-45-4 0,-2-1-129,-3-3 0,-12 0-129,-6 0 129,-10-3-129,-10-6 0,-60-2 129,32 1-129,-24 0 129,-21 3-129,-23-4 129,-22 2 0,-25 1 129,-21-1 0,-29 1 0,-26 0 0,-25-2 129,-18 2 0,-27-4 0,-23-1-129,-21-1 129,-29-1-129,-26 0 0,-22-1-129,-29 0 0,-27-1 0,-26 3 258,-23 3-129,-23 4 0,-18-3 0,-23 3 0,-18 3 0,-12 0 0,-15-4-129,-12 0 129,-6 1-129,-10-5 0,-5 2 0,-9-1 0,0-3 0,-5-3 0,6 3-129,-1-2 129,-5 1-129,3-3 129,0 2-129,3-2 0,0 3 129,0-1 0,4 0 0,5 3 0,15 1 0,10 1 129,18 1-129,11 2-129,16 0 129,18 2-129,11-1 0,16 2-258,8-5 258,15 1-129,10-2 0,22 1 129,12-4 0,22 1-129,17-4-129,29 3 0,14-4-258,33 3 0,14-8-129,28 6 129,19-7-129,32 4 129,17-3 129,27 6 129,23 1 129,22 4 129,21 0 129,18 6 0,20 0 0,13 2 0,15 2 129,15 0 0,10 0 129,12-2 129,15 4 0,8-1 0,14 1 129,8 1-129,12 6 0,6-5 0,10 3-129,0-5 0,0 0 129,8 0-258,2-8 0,6-4 0,-2-3-129,46-1 129,-35-4-129,52 3 0,-39-1-129,-5 3 129,1-1 0,-9 1-129,-2 3 129,-54 3-129,25-3 0,-56 3 129,32 0-129,-13 3 129,-13-1-258,-16 3 258,-19 2-129,-20 2 129,-17 0 0,-27 0 0,-21 2 0,-25 5 0,-30 0 0,-22 3 0,-21-2 129,-25 3-129,-24 2 258,-21 2-129,-29 5 0,-26-2 0,-18 5 258,-26-2-129,-22 6 0,-30-2 0,-17 6 0,-28-4 0,-13 5 0,-19-2-129,-20 9 0,-23 3 129,-21 3-258,-12 3 258,-16 2-258,-17 7 129,-18 4 129,-18 6-129,-8 2 0,-11-1-129,-2 2 0,-9 2-129,1-1 129,-1-1 0,7-2-129,0-1 129,1-3-258,3 4 258,-2-1-129,-2 5 258,-1 1-258,1 2 129,3-1 0,12 3 0,7 0 0,16-3-129,11 0 129,15-4-129,14 0 0,18 2 129,5-5-129,7 2 0,10-2 129,6-2 0,13-3 0,17-3-129,13-5 129,21-4-258,17-10-129,30-1-129,14-14-129,35 3-129,17-14 0,27 5 0,16-13 0,28 7 129,15-8 0,20 1 387,23-5 129,24 0-129,18-1 129,24 0 129,16-1 0,21-5 0,21 2 129,16-2 129,15 4-129,16-1 0,16 3 129,14-5-129,17 5 387,4 0-387,10 0 258,3-3-258,6 3 387,-4-3-258,9 3 0,2 0 0,7 0 0,7 0-129,6 0 0,9-4 0,3 3 0,3-3 0,-2 1 129,-11-3 0,-10 1-129,-19-1 129,-6 2-129,-26 0 129,-11 1-129,-16 1 0,-16 1-129,-16-1 129,-15 2 0,-17 0-129,-19 0 129,-18-1-129,-20 1 0,-24 0 129,-17 0-129,-24 0 0,-28 0 129,0 0-129,-37 10 0,-23 1 258,-23-1-129,-18 6 0,-23 2 0,-19 2 0,-16 6 0,-14 0 0,-14 3 0,-10-2-258,-10 3 129,-12 0 0,-10-3 0,-15 3 0,-8-2 0,-14-2 0,-11 0 129,-5-5-129,-6 0 129,1-4 129,7-3-129,11-4-129,5-3 129,10 0-129,14-4 129,5-1-129,10 0 0,7-2 0,2 0 0,6 2 0,5-2 0,7-2 0,11-1 0,9-1-129,16-3 129,14 0 0,15 0 0,16 1-129,16-4 0,24 3-258,13-6 129,27 4-129,12-7 0,25 4 0,11-6 0,30 3 0,16-3 0,22 4 258,18-2 0,24 2 0,17 2 129,20 2 0,15 1 129,18 0 0,14 2 129,6-3 0,9 2 0,5-3 0,7 3 129,-1-4 0,12 3-258,7-4 0,9 0 0,14-1-258,5-3 258,15-3-258,7-3 129,6-4-129,0-3 129,-3-5 129,-5-1-129,-6-4 0,-2-4 0,48 0 0,-48-3 0,0 1-129,-2-3 129,1 2 0,0-4-129,1 2 129,2 0-129,-54 1 129,47-2 129,2-1-129,-4 0 0,10 1-129,-1-3 129,5 0-129,-2-3 0,5 1 129,-5 1-258,-3 3 258,0-1-129,-9 4 129,-1 4 0,-5 4 0,-6 2-129,-4 3 129,-4 2-129,0 2 129,-3 1-129,-4 1 0,-3-1 129,-1-1-129,-3 2 129,-2-1-129,-1 1 258,-2 0-258,-2 0 258,0 2-129,-1 1 0,-2 4 129,-8 0-258,0 3 258,-4-2-129,-7 4 0,-6-1 0,-9 2 129,-7 2 0,-7 0 0,-5-1 0,-7 4 0,-10 0 129,-11 1-129,-7 3 129,-12-1-129,-5 1-129,-15 2 129,-12 1-129,-14 0 129,-11 1-129,-17 1 129,-9 1 0,-17-3 0,-8 4 129,-17-1 129,-14 1-258,0 0 129,-26-11-129,-12 4 0,-17 0 0,-14-2 0,-13-3-129,-17 2 0,-11 2 0,-13-3 129,-12-1-129,-8-2 129,-8 1-129,-14-3 0,-9 3 0,-11-4 129,-12 2-129,-10-2 0,-7 4 0,-17-1 0,-6 3 0,-15 1 0,-6 2 0,-8 1-129,-3 1 129,-5 3 0,1-1-129,-1 1 129,4 0-129,8-1 0,5 1 0,5-3 129,7 0-129,1 0 129,1-1 0,1 3-129,5 2 129,-2 1 0,7 1 0,1 0-129,4 4-129,7 6 129,12-3-258,16 4 129,9-4 0,26 3 0,13-8 0,25 5-129,18-7-129,34 0 0,17-3-387,29 0 258,16-10-129,28 7 0,18-8 258,31 3 129,15-2 0,26 2 387,19 0 0,23 1 129,19 4 129,17 0-129,18 4 129,12-1 129,17 3-129,3-1 258,13 1-129,1 0 0,2 1 0,1-1 258,11 0-387,2 0 129,5-1-129,3-7 0,4-1 0,6-3-387,5-1 387,-5 0-387,-7 0 258,-6 0-258,-9 2 258,-6-1-258,-7 2 129,-9 2 129,-5-2-129,-7 1 129,-7-1-129,-12 4 0,-11 1 0,-13 4 0,-16-2 129,-12 3-129,-17 0-129,-14 0 0,-15 0-387,-3 3 0,-12-6-903,0 1 0,-18-11-129,1 7 258,-17-9 129,-2 6 387,-17-6 129,-4 5 129,-16 1 258,-2 3-387,-12 5-387,-14 1-774,0 0-387,0 0 387,-10 16 129</inkml:trace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1T02:17:14.226"/>
    </inkml:context>
    <inkml:brush xml:id="br0">
      <inkml:brushProperty name="width" value="0.26667" units="cm"/>
      <inkml:brushProperty name="height" value="0.53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20333 1656 645,'-104'47'1032,"42"-21"-129,1 2 387,-7 1-129,-3-1 516,-3 6 0,-8-3 129,2 7-129,-8-6-258,7 5-129,-7 1-387,6-1-516,1 2-387,7-4-516,11 3-387,5-11-129,19 3-129,1-11 129,21-1 258,7-6 387,10-12 387,22 14 0,11-14 258,16 0 258,13 0-258,13-2-129,12-2 0,9-3-258,7 3 129,2 1 129,-1 0 258,-2 3 0,-7 0 387,-1 3 129,-17-2-129,-1 6 0,-13-5-129,-5 5 0,-13-6-258,-4 4 258,-17-5-258,-4 2 129,-20-2 0,0 0-129,-14 0 0,-13 0 0,-21 0-129,-8-1-258,-18 1 0,-17 0 0,-17 0-129,-14 0 0,-13 0 0,-15 0 129,-15 0 0,-9 0 0,-9-5 0,-5-1-129,-10-5 129,-10 1 0,-7-5 129,-5 1-129,-11-1 129,-11 3-129,-16 1 129,-8 4 0,-7 1 0,-3 1-129,-8 4 0,-4 0 0,-4 1-129,3-1 0,3-4 0,3 1 129,0-4 0,1 4 0,-7-3 258,3 7-129,-4 0 129,0 7 0,-3 7-129,-5 7 0,-6 7-129,1 6 129,-1 4-258,0 1 129,5 2 0,-4-1 0,-1 2 129,0-1-129,3-4 129,8 0-129,2 0 258,5 0-258,1-5 0,9-1-258,1-1 129,8-4 0,6 0 0,0-2 0,7-2 0,4 3 0,0 2 0,2 0 129,5 4-129,4 1 129,-2 2 0,5 0 0,5-2 0,6-2 0,9-3 0,13-1 0,12-4 0,12-2-129,17-3 129,15-3-129,14 0 0,13-2 0,20 3 0,17-6-129,23 5-129,11-7-129,28 7-258,21-14 258,1 18-129,32-14 258,25 5-258,12-2 258,24 2 258,14 3 129,23-2 0,15 1 0,19 0 0,17 0 0,15-3 129,12-2 0,20-4 129,13-2 129,1-5 387,16-3-129,-6-6-129,12 3 258,-5-3-258,12 4 0,-10 0-258,-1 2 0,-4 0-258,-6 4 129,-9 1-129,-10 3 129,-14-1-129,-16 1 129,-16 0-129,-15 0 0,-17 3 129,-16-1-129,-19 4 129,-18-1-129,-19 1 0,-22 2-129,-18 0 258,-15-1-258,-27-7 129,-3 22-129,-32-14 129,-15 4 0,-22-3 0,-17 1 0,-21 2-129,-16 0 129,-18 1 0,-18-3-129,-12 0 129,-14 1-129,-13 1 129,-10-1 0,-11 1-129,-5-1 129,-9 1 129,-2 0-129,-1-2 0,-2 0 129,-7 0 0,-1-3-129,0 0 129,-1-2 0,-7-5-129,-4 1 0,-4-1 129,-2 0-129,5-1 0,4-4 0,7-1 129,15 0-129,14-4 129,20-2-129,21-2 0,21-7-129,17-1 129,20-5-129,22-1 0,10-8 0,21 1-129,9-5 0,21 3 0,12-5 0,21 0 0,8-5 129,26 1-129,12-3 0,19 1 258,11-2 0,17-1 0,10 2-129,12 2 129,12 3 0,7 0 0,5 3 129,5 2-129,0 6 129,5 0-258,0 4 258,-1 1-258,-6 6 129,-6 3-129,-7 5 129,-13 1-129,-8 5 129,-18 3 129,-13 5 129,-24-2 0,-10 2 0,-36 0 129,10 12-129,-34 1 258,-20 8-258,-25 0 129,-22 7-258,-22 1 387,-21 5-516,-22 2 387,-21 2-387,-14 3 0,-8-2 129,-13 3-129,-5 3 0,-2 0 0,1-2 0,5 0 0,12-5-129,13-5-129,11-7 129,20-4-258,17-11 129,21-5-129,18-6 129,21-6 0,15-10 0,20-3 129,15-7 0,17-5 129,13-8 0,20-8 129,17-3-129,14-7 0,15-4 129,13-5-129,9-3 0,7-1-129,3 0 258,-2 3-129,-2 1 129,-8 3-129,-9 7 129,-15 5 129,-12 10 0,-14 5 0,-12 11 0,-20 6 129,-4 19-258,-37 0 0,-13 13 0,-26 18 0,-23 11-129,-20 14-129,-24 12 129,-15 11 129,-14 2-129,-6 2-129,-2-6 129,14-4 0,11-13-129,18-13 258,23-16-258,27-12 0,25-19 0,29-14-129,26-25 258,25-16-258,29-13 129,25-14 0,16-10 0,21-9 0,12-4 0,5 2 129,3 5 0,-5 5 0,-5 9 129,-16 10 0,-15 15 129,-24 12-129,-16 17 387,-30 14-387,-18 16 129,-33 8 0,-31 23-129,-32 11 129,-23 9-258,-17 6 0,-10 0 0,-4-6 0,4-4-129,15-11 0,16-14 0,29-11-129,20-15 0,24-20-129,21-13 129,21-12 0,18-18 129,22-12 0,19-14 129,18-13 0,18-10 0,16-7 0,9-7 0,10-4 129,5-1-129,-2-1 129,-1 4 0,-6 9 0,-9 9-129,-18 10 129,-13 15 0,-20 11 129,-18 16-129,-24 13-129,-23 15 129,-20 16-129,-31 15 129,-25 8-129,-15 16-129,-17 13 129,-14 6-129,-3 11 0,-2 0-258,12 4 0,8-9 129,18-1-129,14-13 129,20-2-129,18-13 129,19-10 129,17-7 129,15-15 0,22-14 0,20-9 0,15-8 0,14-8 129,14-4 0,10-4-258,8 2 129,5 4 0,-2 9 0,-7 9-129,-10 12 129,-12 10-129,-17 15 258,-19 10 129,-22 24-129,-28 13 129,-20 19-129,-30 14 0,-20 13 0,-15 9-258,-11 1 0,-1 5-516,-2-9-387,20-1-387,4-21-129,36-7 129,11-24 129,28-7 387,22-19 387,34-14 516,23-5 645,20-21 258,25-5 258,13-12-129,24 1-258,5-4-258,9 6 0,-2 3-258,-4 10 129,-15 7-129,-11 15 387,-24 13-129,-20 20-129,-32 8 258,-19 21-258,-35 14-129,-19 16 0,-32 9-129,-20 8 0,-18 4 0,-13 6 0,-6-1-258,1-4 0,12-9-129,15-14-129,21-10 0,17-17 129,23-15-129,25-21 129,29-15 0,19-13 129,27-21 129,19-10 0,21-10 129,14-3-129,12-4 129,9 5-129,-2 5 129,-8 8 0,-15 7 0,-20 15 129,-27 8 0,-20 8 129,-38 21-129,-31 16 129,-30 16-258,-35 16 129,-32 10 258,-18 13-387,-16 5-129,-10 3 0,3-6-258,6-9-258,25-11 129,15-21-387,34-13 0,20-27 129,33-10-129,26-22 258,32-14 129,26-17 0,23-5 258,20-8 129,16-2 0,12 5 129,3 4 0,-1 15 258,-11 4-129,-12 16 258,-20 9 129,-13 11-129,-26 14 129,-17 15-129,-23 8 0,-9 10-258,-9 2 129,-4 4-258,-3-2 129,7 0-129,13-11-129,18-13 129,19-14 0,20-14 0,19-8 0,22-20 0,19-14 0,14-8 0,11-6 0,9 1-129,2 1 129,-1 6-129,-3 8 0,-15 7-258,-13 16-387,-24-6-1806,-13 17-2193,-25 0-516,-28-2-516</inkml:trace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1T02:17:23.186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95C73E3-F6DD-4257-84E9-6469E98846FC}" emma:medium="tactile" emma:mode="ink">
          <msink:context xmlns:msink="http://schemas.microsoft.com/ink/2010/main" type="inkDrawing" rotatedBoundingBox="19040,8362 20400,4894 22239,5615 20879,9084" semanticType="callout" shapeName="Other">
            <msink:sourceLink direction="to" ref="{CE843193-3670-4344-AC54-6C5DF75D5D10}"/>
            <msink:sourceLink direction="from" ref="{8FD8B321-BDD2-413E-A349-829653680AC7}"/>
            <msink:sourceLink direction="to" ref="{4C122D20-1C1D-4C24-AC81-43B169125D3A}"/>
            <msink:sourceLink direction="to" ref="{65C1506F-91DF-4E95-9524-2E04CD113C46}"/>
            <msink:sourceLink direction="to" ref="{607AA551-1929-4E1A-AE9D-05C14919DCC5}"/>
          </msink:context>
        </emma:interpretation>
      </emma:emma>
    </inkml:annotationXML>
    <inkml:trace contextRef="#ctx0" brushRef="#br0">305 3758 3483,'11'23'5031,"-11"-23"-387,0 0-1806,0 0-1161,0-12-129,2-5-516,-4-21-516,0-12-387,-2-17-387,1-18 0,1-14-129,-1-10 129,-2-5-129,1 2 258,-4 2 129,-2 9 258,-4 5-129,2 2 129,-5 0-129,3 2-129,-1 3 258,3-1-129,2-5-129,2-3-129,2 3 129,2 1 0,0 6 0,3-4 0,1 2 129,-1-3-129,-1 5 0,-2-2 129,-4 4-129,0 4 129,-4 2 0,2 7 129,-4 2-129,2 6-129,1 5 258,2 1-258,5 2 0,2 5-129,2 1 129,0 2-129,5 0 129,1 5 129,0 0-258,-4 0 258,-2 2-258,0 1 258,0-1-129,-3 4 0,-4 2-129,0 1 129,2 5 0,-2 6-129,3 4 0,-1 2 0,1 5 129,4 13-129,-4-18 0,4 18 129,-4-12-129,4 12 129,0 0 0,0 0 0,-2-11 0,2 11 129,0 0-129,0 0 0,0 0 0,0 0 129,-2-14-129,2 14 0,0 0 0,0 0 0,0 0 0,-5-12 0,5 12 129,0 0-258,0 0 129,0 0 129,0 0-129,0 0 0,0 0 0,0 0 0,0 0 0,0 0-129,0 0 129,0 0 0,0 0 0,0 0 0,0 0 0,0 0 0,0 0 0,0 0 0,0 0 0,0 0 0,0 0 0,0 0 129,0 0-129,0 0 0,0 0 0,0 0 0,0 0 0,0 0 0,0 0 129,0 0-129,0 0 0,0 0 0,0 0 0,0 0 0,0 0 0,0 0 0,0 0 129,0 0-129,0 0 0,0 0 129,0 0 0,-11-10-129,11 10 129,0 0-129,0 0 129,0 0-129,0 0 0,0 0 129,0 0-129,0 0 0,0 0 0,0 0 258,0 0-258,0 0 0,0 0 0,0 0 0,0 0 0,0 0 0,0 0 129,0 0-129,0 0 129,0 0 0,0 0-129,0 0 0,-12-7 129,12 7-129,0 0 0,0 0 0,0 0 0,0 0 0,0 0 129,0 0-129,0 0 0,0 0 0,0 0 129,0 0-129,0 0 129,0 0-129,0 0 0,0 0 0,0 0 0,0 0 0,0 0 0,0 0 129,0 0-129,0 0 0,0 0 129,0 0 0,0 0-129,0 0 129,0 0-129,0 0 0,0 0 129,0 0-129,0 0 0,0 0 0,0 0 129,0 0-129,0 0 0,0 0 0,0 0 0,0 0 129,0 0-129,0 0 0,0 0 0,0 0 0,0 0 0,0 0 0,0 0 0,0 0 0,0 0 0,0 0 0,0 0 0,0 0 0,0 0 0,0 0 0,0 0 129,0 0-129,0 0 0,0 0 0,0 0 129,0 0-129,0 0 129,0 0-129,0 0 0,0 0 129,0 0-129,0 0 0,0 0 0,0 0 0,0 0 0,0 0 0,0 0 0,0 0 0,0 0 0,0 0 129,0 0-129,0 0 0,0 0 0,0 0 0,0 0 0,0 0 0,0 0 0,0 0 0,0 0 258,0 0-258,0 0 129,0 0-129,0 0 129,0 0 0,0 0-129,0 0 129,0 0 0,0 0 0,0 0-129,0 0 129,0 0-129,0 0 0,0 0 0,0 0 0,0 0 0,0 0 0,0 0 0,0 0 0,0 0 0,0 0 0,0 0 0,0 0 0,0 0 0,0 0 0,0 0 0,0 0 0,0 0 0,0 0 0,0 0 0,0 0 0,0 0 0,0 0 0,0 0 0,0 0 0,0 0 0,0 0 0,0 0 0,0 0 0,0 0 0,0 0 0,0 0 0,0 0 0,0 0 0,0 0 0,0 0 0,0 0 0,0 0 0,0 0 0,0 0 0,0 0 129,0 0-129,0 0 0,0 0 0,0 0 0,0 0 0,0 0 129,0 0-129,0 0 0,0 0 0,0 0 0,0 0 0,0 0 0,0 0 0,0 0 0,0 0 0,0 0 0,0 0 0,0 0 0,0 0 0,0 0-129,0 0 129,0 0 0,0 0-129,0 0 129,0 0-129,0 0 0,0 0 129,0 0-129,0 0 129,0 0 0,14-3-129,-1 3 129,4 0 0,5 0 0,6 0 0,3 2 0,4-1-129,2 3 129,2 0 0,0 1 0,3 2 0,-2 1 0,0 2-129,2 1 129,-2 1 0,1 1 0,-3 0 0,-1 0-129,1 0 258,-1 1-129,-3 0-129,0 0 129,2 1 0,-1 0 0,0 1 0,1 0-258,-1 0 258,-1 1 0,2 1 0,-2 0 0,0-1 0,1 0 0,-1 1 387,5 0-387,-2 2 129,2-2 0,-2-1 0,4 0 0,-2-2 0,-1 1 0,-2-1-129,-3-1 0,0 2 129,-2-2-129,0 0 0,2 2 129,-2-3-129,2-2 0,-4 0 0,0 0 129,-5-4-258,-2 1 129,-3-2 129,-3 2-129,-3-3 0,-13-5 0,20 10 0,-20-10 0,16 5 0,-16-5 0,13 7 0,-13-7 129,0 0-129,11 5 0,-11-5 0,0 0 129,0 0 0,0 0-129,0 0 0,0 0 129,0 0-129,0 0 129,0 0-129,0 0 0,0 0 0,0 0 0,0 0 0,0 0 0,0 0 0,0 0 129,0 0-129,0 0 0,0 0 0,0 0 129,0 0-129,0 0 0,0 0 0,0 0 0,0 0 0,0 0 0,0 0 0,0 0 0,0 0 0,0 0 129,0 0-129,0 0 0,0 0 0,0 0 0,0 0 129,0 0-129,0 0 0,0 0 0,0 0 0,0 0 0,0 0 0,0 0 0,0 0 129,0 0-129,0 0 0,0 0 0,0 0 129,0 0-129,0 0 0,0 0 0,0 0 129,0 0-129,0 0 0,0 0 0,0 0 0,0 0 0,0 0 129,0 0-129,-6-6 0,6 6 129,0 0-129,0 0 129,0 0-129,0 0 0,0 0 0,0 0 0,-11-11 0,11 11 0,0 0 0,0 0 0,0 0 0,0 0 0,0 0 0,0 0 0,0 0 0,0 0 0,0 0 0,0 0 0,0 0 0,0 0 129,0 0-129,0 0 0,0 0 0,0 0 129,-15-8-129,15 8 0,0 0 129,-13-9-129,13 9 0,-12-9 0,12 9 0,0 0 0,-14-14 129,14 14-129,0 0 129,-15-14-129,15 14 0,-12-13 0,12 13 129,-18-16-129,18 16 0,-23-20 0,11 8 0,0-2 0,-2 0 0,-4-3 0,1-1-129,-3 1 129,-2-1-129,1 0 129,0 0-129,0 3 0,0 4 0,3 2 129,4-2-129,1 2 129,13 9 0,-20-15-129,20 15 129,-15-10 0,15 10 0,-7-12 0,7 12 0,0 0 0,-10-14 0,10 14 0,-7-12 0,7 12 0,-10-15 0,10 15 0,-11-14 0,11 14 0,0 0 0,-13-17 0,13 17 0,0 0 0,-10-13 0,10 13 0,0 0 0,-14-15 0,14 15 0,0 0-129,-16-14 129,16 14 0,0 0 0,-13-5 0,13 5 0,0 0 0,0 0 0,-13-5 0,13 5 0,0 0 0,-16 0 0,16 0 0,-12 0 0,12 0 0,-14 10 0,14-10 0,-17 11-129,17-11 129,-16 16-129,4-4 129,-2 5 0,0-1 0,0 9 0,-3-1 0,-2 4 129,1 1-129,-2 1 129,1-1-258,3-3 258,-1 1-258,-1-4 129,3-2 0,1 1 0,1-3 0,0 1 0,1-5 0,2 2-129,2-4 129,0-1 0,8-12 0,-10 17 0,10-17 0,0 0 0,-9 13 0,9-13 0,0 0 0,0 0 0,0 0-129,0 0 129,0 0-129,0 0 129,0 0-129,0 0 0,0 0 129,9 2-129,-9-2 129,15 5 0,-3-3-129,3 2 129,1-1 0,4-1-129,1 0 129,-2-1 0,2 0 0,1 1 0,3 1 0,0 1 0,2 1 0,0-2 0,2 3 0,2-1 0,-1-2 0,-1 1 0,-2-2 0,-3-1 129,2 1-129,-3-2 0,-1 1 0,1-1 0,2 0 0,0 0 129,-1 0-129,-1 0 0,0-1 0,-2-2 0,-1 1 129,-2 0-129,-3-1 0,0 2 0,-1 0 0,0 0 0,-1 1 0,2 0 0,-2-2 0,-2 2 0,1 0 0,-12 0 0,15 0 0,-15 0 0,0 0 129,0 0-129,12 0 129,-12 0-129,0 0 129,0 0-129,0 0 129,0 0-129,0 0-129,0 0-258,0 0-1290,0 0-2709,-15-3-645,-10-13-516,-11-12-387</inkml:trace>
  </inkml:traceGroup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11T02:17:26.053"/>
    </inkml:context>
    <inkml:brush xml:id="br0">
      <inkml:brushProperty name="width" value="0.06667" units="cm"/>
      <inkml:brushProperty name="height" value="0.06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FD8B321-BDD2-413E-A349-829653680AC7}" emma:medium="tactile" emma:mode="ink">
          <msink:context xmlns:msink="http://schemas.microsoft.com/ink/2010/main" type="inkDrawing" rotatedBoundingBox="22485,5760 23717,4924 24160,5577 22928,6413" shapeName="Other">
            <msink:destinationLink direction="from" ref="{495C73E3-F6DD-4257-84E9-6469E98846FC}"/>
          </msink:context>
        </emma:interpretation>
      </emma:emma>
    </inkml:annotationXML>
    <inkml:trace contextRef="#ctx0" brushRef="#br0">-1 399 516,'4'-14'3741,"-4"14"645,0 0-258,0 0-2193,0 0-387,0 0 0,0 0-129,0 0-387,0 0-258,0 0-129,0 0 0,0 14-387,4 0-129,-3 5 0,4 9-129,1 5 0,4 9-129,5 7 129,3 5 0,4 2-129,2 1 0,1 1 0,2-5 129,-1-1 0,-1-8 0,-3-5 129,-4-6-129,-1-5 129,-3-6 0,0-5 0,-5-4 0,-9-13 129,15 14 0,-15-14 0,0 0 258,12-16-129,-2-3 0,2-13-129,8-8 129,4-13-129,11-7-129,7-7 0,9-2-129,4-1 0,6 0 0,3 4 0,-1 6 0,-1 5 129,-3 6-129,3 0 0,-5 2-129,-1 4 0,1 1 0,-3 3-258,-10 1-129,2 9-387,-17-6-645,6 12-2838,-19 2-516,-13 2-129,-3 6-129</inkml:trace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46:32.435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AF1F315-A5B1-4E1E-8926-A6BAAB84C0B4}" emma:medium="tactile" emma:mode="ink">
          <msink:context xmlns:msink="http://schemas.microsoft.com/ink/2010/main" type="writingRegion" rotatedBoundingBox="8170,10165 13535,6913 14005,7688 8640,10940"/>
        </emma:interpretation>
      </emma:emma>
    </inkml:annotationXML>
    <inkml:traceGroup>
      <inkml:annotationXML>
        <emma:emma xmlns:emma="http://www.w3.org/2003/04/emma" version="1.0">
          <emma:interpretation id="{9C849AA1-28CD-42D7-8F42-1D1B49CD5FB3}" emma:medium="tactile" emma:mode="ink">
            <msink:context xmlns:msink="http://schemas.microsoft.com/ink/2010/main" type="paragraph" rotatedBoundingBox="8170,10165 13535,6913 14005,7688 8640,109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648E86B-6A82-4177-9B7F-0D967EA839AB}" emma:medium="tactile" emma:mode="ink">
              <msink:context xmlns:msink="http://schemas.microsoft.com/ink/2010/main" type="line" rotatedBoundingBox="8170,10165 13535,6913 14005,7688 8640,10940"/>
            </emma:interpretation>
          </emma:emma>
        </inkml:annotationXML>
        <inkml:traceGroup>
          <inkml:annotationXML>
            <emma:emma xmlns:emma="http://www.w3.org/2003/04/emma" version="1.0">
              <emma:interpretation id="{514BE1A9-1C50-49FA-A287-447BCB960D31}" emma:medium="tactile" emma:mode="ink">
                <msink:context xmlns:msink="http://schemas.microsoft.com/ink/2010/main" type="inkWord" rotatedBoundingBox="8230,10263 8324,10206 8356,10259 8262,10316"/>
              </emma:interpretation>
              <emma:one-of disjunction-type="recognition" id="oneOf0">
                <emma:interpretation id="interp0" emma:lang="zh-CN" emma:confidence="0">
                  <emma:literal>。</emma:literal>
                </emma:interpretation>
                <emma:interpretation id="interp1" emma:lang="zh-CN" emma:confidence="0">
                  <emma:literal>.</emma:literal>
                </emma:interpretation>
                <emma:interpretation id="interp2" emma:lang="zh-CN" emma:confidence="0">
                  <emma:literal>·</emma:literal>
                </emma:interpretation>
                <emma:interpretation id="interp3" emma:lang="zh-CN" emma:confidence="0">
                  <emma:literal>凵</emma:literal>
                </emma:interpretation>
                <emma:interpretation id="interp4" emma:lang="zh-CN" emma:confidence="0">
                  <emma:literal>a</emma:literal>
                </emma:interpretation>
              </emma:one-of>
            </emma:emma>
          </inkml:annotationXML>
          <inkml:trace contextRef="#ctx0" brushRef="#br0">32 0 5289,'0'0'5160,"0"0"0,-10 8-1935,10 12-1677,-13-14-387,11 9-387,2-15-129,-8 22-387,8-22 0,0 0 0,10 7-258,4-7 258,-1-9-387,2-1 258,0-1-129,-2 1 129,-13 10 0,17-20 0,-17 20 258,0 0-129,0 0 0,0 0 0,-14 7 129,14-7-258,-25 20 129,25-20-258,-19 20-258,4-20-2967,15 0-1677,0 0-645,0 0-129,8-16-387</inkml:trace>
        </inkml:traceGroup>
        <inkml:traceGroup>
          <inkml:annotationXML>
            <emma:emma xmlns:emma="http://www.w3.org/2003/04/emma" version="1.0">
              <emma:interpretation id="{4C18507A-60B7-4D82-9BE9-994A2CF05C6C}" emma:medium="tactile" emma:mode="ink">
                <msink:context xmlns:msink="http://schemas.microsoft.com/ink/2010/main" type="inkWord" rotatedBoundingBox="8507,10172 10463,8987 10741,9445 8785,10631">
                  <msink:destinationLink direction="with" ref="{5F7F986E-7350-4D73-B0B5-F2D9F761F3FE}"/>
                  <msink:destinationLink direction="with" ref="{433869BF-C658-4B10-9E90-B117978F8A04}"/>
                </msink:context>
              </emma:interpretation>
              <emma:one-of disjunction-type="recognition" id="oneOf1">
                <emma:interpretation id="interp5" emma:lang="zh-CN" emma:confidence="0">
                  <emma:literal>上</emma:literal>
                </emma:interpretation>
                <emma:interpretation id="interp6" emma:lang="zh-CN" emma:confidence="0">
                  <emma:literal>过</emma:literal>
                </emma:interpretation>
                <emma:interpretation id="interp7" emma:lang="zh-CN" emma:confidence="0">
                  <emma:literal>起</emma:literal>
                </emma:interpretation>
                <emma:interpretation id="interp8" emma:lang="zh-CN" emma:confidence="0">
                  <emma:literal>无</emma:literal>
                </emma:interpretation>
                <emma:interpretation id="interp9" emma:lang="zh-CN" emma:confidence="0">
                  <emma:literal>亠</emma:literal>
                </emma:interpretation>
              </emma:one-of>
            </emma:emma>
          </inkml:annotationXML>
          <inkml:trace contextRef="#ctx0" brushRef="#br0" timeOffset="1653.6027">2203-1239 2193,'-8'7'5160,"8"-7"0,0 0-258,-10 27-2193,-11-24-774,17 18-774,-11-7-387,8 7-129,-1-7-387,6 3-129,2-17 0,4 14 0,-4-14-129,30-6 0,-11-5 0,3-3 0,-5-4 129,0 1-129,-8 2 129,-9 15 129,0 0-129,-18-7 129,-5 8-129,-1 10 0,-5 7-129,-3-14-1290,14 6-3483,2-6-387,16-4-258,0 0-516</inkml:trace>
          <inkml:trace contextRef="#ctx0" brushRef="#br0" timeOffset="873.6016">1289-174 1677,'0'-11'5160,"0"11"0,0 0-258,0 0-2193,0 0-1032,0 0-258,0 0-387,0 0-129,-12 10-258,9 3-129,3-13-129,-17 24 0,7-10-129,8 1 0,2-15-258,-7 22 129,7-22-129,0 0 129,18 5-129,-2-10 0,5-16-129,1 1 129,2-4 129,-1-2-129,-7-1 0,-1 6 0,-8-1 0,-7 22 129,-5-17-129,-14 17 129,-4 5 129,-3 9-129,-3 4 0,2-1 0,3 0 0,5-4-387,10 3-387,-6-22-2709,15 6-1806,19-20-516,5 5-258,10-12-387</inkml:trace>
          <inkml:trace contextRef="#ctx0" brushRef="#br0" timeOffset="2870.4051">350-15 1935,'0'0'5031,"5"14"258,-5-14-387,0 29-2322,-14-29-1032,14 11-387,0-11-258,-3 13-258,3-13 129,0 16-387,0-16 129,10 23-387,-5-9 129,7 5-129,-2 1 129,6 1-129,1-3-129,5 3 129,1-6 0,9-3 0,3-5-129,1-1 129,5-5 0,0-1 0,0 0-129,0-4 129,1-3 0,-4-5-129,-4-2 129,0-1-129,0-3 258,-3 1-258,1-6 0,-1 5 0,-2-3 129,2 3 0,-5 2-129,-1-1 129,4 3-258,-2-4 387,-3 4-258,0-2 129,3 2-129,-3-1 129,2-2-129,0-1 0,2 1 0,-2 0 0,-1 0 0,1-3 0,-6 0 129,6-3-129,-3 3 0,1-4 0,0 3 0,0 0 0,0-2 129,0-1-129,0 0 0,-2 4-129,0-3 129,-1 2 0,1-7 0,-1 3 0,-2 2 0,1-3 0,0 2 0,3 1 0,-3-3 0,0-2 0,2-1 0,-2 1 129,0-2-129,-2-2 129,2 4-129,-2-5 258,-3-2-258,4-2 129,-2 3 0,5-3 0,-5 0 0,2 4 0,-1 2-129,-3 2 0,1 4 129,-3 10-129,-3 2 0,-10 13 129,0 0-129,11-13 0,-11 13-258,0 0-258,0 0-1419,0 0-2580,0 0-1032,-3 9-516,3-9-258</inkml:trace>
        </inkml:traceGroup>
        <inkml:traceGroup>
          <inkml:annotationXML>
            <emma:emma xmlns:emma="http://www.w3.org/2003/04/emma" version="1.0">
              <emma:interpretation id="{0EBC12D3-C6DA-4884-A81E-3BCE49CBB8B3}" emma:medium="tactile" emma:mode="ink">
                <msink:context xmlns:msink="http://schemas.microsoft.com/ink/2010/main" type="inkWord" rotatedBoundingBox="11210,8323 11473,8163 11558,8303 11294,8462">
                  <msink:destinationLink direction="with" ref="{9893847E-2F36-4950-B3CE-B773B35E0D49}"/>
                  <msink:destinationLink direction="with" ref="{433869BF-C658-4B10-9E90-B117978F8A04}"/>
                </msink:context>
              </emma:interpretation>
              <emma:one-of disjunction-type="recognition" id="oneOf2">
                <emma:interpretation id="interp10" emma:lang="zh-CN" emma:confidence="0">
                  <emma:literal>“</emma:literal>
                </emma:interpretation>
                <emma:interpretation id="interp11" emma:lang="zh-CN" emma:confidence="0">
                  <emma:literal>”</emma:literal>
                </emma:interpretation>
                <emma:interpretation id="interp12" emma:lang="zh-CN" emma:confidence="0">
                  <emma:literal>。</emma:literal>
                </emma:interpretation>
                <emma:interpretation id="interp13" emma:lang="zh-CN" emma:confidence="0">
                  <emma:literal>'</emma:literal>
                </emma:interpretation>
                <emma:interpretation id="interp14" emma:lang="zh-CN" emma:confidence="0">
                  <emma:literal>0</emma:literal>
                </emma:interpretation>
              </emma:one-of>
            </emma:emma>
          </inkml:annotationXML>
          <inkml:trace contextRef="#ctx0" brushRef="#br0" timeOffset="3962.407">3190-2009 2580,'-14'-3'5160,"-9"3"129,8 0-258,9 12-2580,-24-7-645,21 18-516,-13-4-258,6 7-258,-4 0-258,10 3-129,0-6-258,10 1 0,0-9 0,0-15-129,29 10 0,-4-10 0,8-12 0,1-3-129,1-4 129,1-3 0,-3 0 0,-5 1 0,-10 0 129,-11 7-129,-7 14 0,-11-16 129,-17 16 0,-3 3-129,-10 7 129,0 3-129,2 1 0,8-4-387,12 7-774,0-17-3354,19 0-645,14-6-516,18-8-258</inkml:trace>
        </inkml:traceGroup>
        <inkml:traceGroup>
          <inkml:annotationXML>
            <emma:emma xmlns:emma="http://www.w3.org/2003/04/emma" version="1.0">
              <emma:interpretation id="{F961E8CB-A5B5-49A5-95E1-6B6E64884053}" emma:medium="tactile" emma:mode="ink">
                <msink:context xmlns:msink="http://schemas.microsoft.com/ink/2010/main" type="inkWord" rotatedBoundingBox="12476,7934 12708,7794 12761,7883 12530,8023">
                  <msink:destinationLink direction="with" ref="{8B253FA2-ED07-4A11-9493-93B9FBC90397}"/>
                  <msink:destinationLink direction="with" ref="{9893847E-2F36-4950-B3CE-B773B35E0D49}"/>
                </msink:context>
              </emma:interpretation>
              <emma:one-of disjunction-type="recognition" id="oneOf3">
                <emma:interpretation id="interp15" emma:lang="zh-CN" emma:confidence="0">
                  <emma:literal>‘</emma:literal>
                </emma:interpretation>
                <emma:interpretation id="interp16" emma:lang="zh-CN" emma:confidence="0">
                  <emma:literal>“</emma:literal>
                </emma:interpretation>
                <emma:interpretation id="interp17" emma:lang="zh-CN" emma:confidence="0">
                  <emma:literal>·</emma:literal>
                </emma:interpretation>
                <emma:interpretation id="interp18" emma:lang="zh-CN" emma:confidence="0">
                  <emma:literal>0</emma:literal>
                </emma:interpretation>
                <emma:interpretation id="interp19" emma:lang="zh-CN" emma:confidence="0">
                  <emma:literal>6</emma:literal>
                </emma:interpretation>
              </emma:one-of>
            </emma:emma>
          </inkml:annotationXML>
          <inkml:trace contextRef="#ctx0" brushRef="#br0" timeOffset="4602.0081">4484-2386 6450,'-19'-12'5547,"3"12"-387,-3-8-1161,8 16-2193,-22-4-645,12 16-258,-11-3-258,8 9-129,-2-4-258,9-1 0,5 0 0,7-6-129,5-15-129,12 16 0,10-16 0,7-7 0,0-6 0,0 1 129,-3 1-129,-8-1 129,-18 12-129,9-14 0,-9 14 129,-18 0-387,18 0-387,-40-1-3096,40 1-1548,0 0-258,0 0-516</inkml:trace>
        </inkml:traceGroup>
        <inkml:traceGroup>
          <inkml:annotationXML>
            <emma:emma xmlns:emma="http://www.w3.org/2003/04/emma" version="1.0">
              <emma:interpretation id="{3864E692-7993-44EB-B239-DB931A079B57}" emma:medium="tactile" emma:mode="ink">
                <msink:context xmlns:msink="http://schemas.microsoft.com/ink/2010/main" type="inkWord" rotatedBoundingBox="13811,7774 13991,7665 14005,7688 13825,7797">
                  <msink:destinationLink direction="with" ref="{9893847E-2F36-4950-B3CE-B773B35E0D49}"/>
                </msink:context>
              </emma:interpretation>
              <emma:one-of disjunction-type="recognition" id="oneOf4">
                <emma:interpretation id="interp20" emma:lang="zh-CN" emma:confidence="0">
                  <emma:literal>‘</emma:literal>
                </emma:interpretation>
                <emma:interpretation id="interp21" emma:lang="zh-CN" emma:confidence="0">
                  <emma:literal>’</emma:literal>
                </emma:interpretation>
                <emma:interpretation id="interp22" emma:lang="zh-CN" emma:confidence="0">
                  <emma:literal>'</emma:literal>
                </emma:interpretation>
                <emma:interpretation id="interp23" emma:lang="zh-CN" emma:confidence="0">
                  <emma:literal>“</emma:literal>
                </emma:interpretation>
                <emma:interpretation id="interp24" emma:lang="zh-CN" emma:confidence="0">
                  <emma:literal>!</emma:literal>
                </emma:interpretation>
              </emma:one-of>
            </emma:emma>
          </inkml:annotationXML>
          <inkml:trace contextRef="#ctx0" brushRef="#br0" timeOffset="5257.2092">5751-2542 6450,'-12'0'5547,"-5"1"-129,-2 11-516,-8-8-3483,10 9-387,-2-7-516,19-6-129,-15 11-258,15-11 0,0 0 0,10 0-129,-10 0 0,19 0 0,-19 0 129,0 0-129,0 13-129,-19-10-903,10 11-3612,-14-7-387,2 1-516,1-6-387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6T13:54:23.883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-23 4 1,'0'0'4127,"0"0"259,0 0 0,12 4-1806,-12-4-516,0 0-387,0 0-645,0 0-258,0 0 129,0 0-387,0 0 0,0 0-258,0 0 129,0 0-258,0 0 129,0 0-129,0 0-129,0 0 0,0 0 129,0 0 0,0 0-129,0 0 258,0 0-129,22 8 0,-22-8-129,21 5 129,-21-5 0,25 0 0,-25 0-129,28 1 129,-28-1 0,26 0-129,-26 0 129,27 0-129,-27 0 129,25 0-129,-25 0 129,28 0-129,-12 0 129,0 0-129,-1 0 129,-15 0-129,29 2 129,-29-2-129,25 2 0,-25-2 0,22 1 0,-22-1 129,25 2-129,-25-2 0,25 3 0,-25-3 0,22 2 0,-22-2 0,22 3 0,-22-3 0,20 4 0,-20-4 129,22 1-129,-22-1 0,24 4 0,-24-4 0,23 0 0,-23 0 0,25 0 0,-25 0 0,27 0 0,-27 0 0,29 0 0,-29 0 0,27 0 0,-27 0 0,26 0 129,-26 0-129,27 1 0,-27-1 0,23 3 0,-23-3 129,27 0-129,-27 0 0,23 0 129,-23 0-129,31 0 0,-14 0 129,-2 0-129,0 0 0,-15 0 0,28 0 0,-11 0 0,-3 0 0,-14 0 0,28-3 0,-12 0 0,1 1 0,2 1 0,1-3 0,-1 3 0,0-1 0,1 0 0,0 1 0,-1 1 129,3 0-129,-3 0 0,4 0 0,-1 0 0,2 0 0,1 0 129,1 0-129,2 0 0,0-2 0,1 0 0,-1 1 0,-1-3 0,2 4 0,-2 0 0,-4 0 0,2 0 0,-4 0 0,4 0 0,-3 2 0,4 0 0,-2-1 0,1 1 0,0 0 0,3-1 0,-3 1 0,4 0 0,-5-2 0,2 0 0,-4 0 0,-2 0 0,2 0 0,-3 0 0,-2 0 0,0 0 0,1 0-129,-2 0 129,0 0 0,-16 0 0,28 0 0,-28 0 0,30 0 0,-30 0 0,25 0 0,-25 0 0,26 1 0,-26-1 0,30 5 0,-16-5 0,1 2 0,4 0 0,-4-1 0,1 4 0,0-3 0,-1 3 0,1-3 0,-16-2 0,24 8 0,-24-8 0,29 5 0,-12-3 0,0-2 0,2 0 0,3 0 0,3 0 129,0-2-129,3-1 0,0-1 0,1 1 0,2 1 0,0 1 0,-6-1 0,2 2 129,-4 0-129,1 0 0,-5-3 0,1 3 0,-1-2 0,2-2 0,0 0 0,2 2 0,-2-1 0,5-1 0,-1 1 129,-3 1-129,1 1 0,-1-1 0,3 2 0,0-3 0,0 3-129,-1-2 129,2 2 0,1 0 0,-4 0 0,2-2 129,0 2-129,-3 0 0,2 0 0,1 0 0,-3 0 0,6 0 0,-2 0 0,3 2 0,-4 0 0,3-1 0,-3 3 0,-1-3 0,-5 1 129,0 1-129,0 1 0,-1 1 0,1-1 0,-1 0 0,1 3 0,0-4 0,0 2 0,0-2 0,0 1 0,0-3-129,-4 3 129,-15-4 0,28 4 0,-28-4 0,29 7 0,-29-7 0,28 0 0,-28 0 0,28 0 0,-9 2 0,-2-2 0,-2 0 0,1 0 0,-1 0 0,1 0 0,-16 0 0,27 0-129,-27 0 129,22 0 129,-22 0-129,25 0 0,-25 0 0,25 0 0,-6 0 0,-1 0 0,4 0 0,6 0 0,0 4 0,1-1 0,3 2 0,-4 0 0,-3 2 0,0-1 0,-1-1 0,-8 2 0,-1-3 0,-15-4 0,23 3 0,-23-3-129,23 4 129,-23-4 0,25 0 0,-25 0 129,22 0-129,-22 0-129,19 0 129,-19 0 0,18 0 0,-18 0 0,19 0 0,-19 0 129,19 0-129,-19 0 0,25 0-129,-25 0 258,22 1-258,-22-1 129,21 2 0,-21-2 0,15 3 0,-15-3 0,0 0 0,19 9 0,-19-9 0,0 0 0,19 12 0,-19-12 0,16 7 0,-16-7 0,0 0-129,16 10 0,-16-10-258,0 0-2193,0 0-2322,0 0-129,0 0-645,-16 0-387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46:38.644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893847E-2F36-4950-B3CE-B773B35E0D49}" emma:medium="tactile" emma:mode="ink">
          <msink:context xmlns:msink="http://schemas.microsoft.com/ink/2010/main" type="inkDrawing" rotatedBoundingBox="11392,8276 13884,7533 13923,7663 11431,8405" semanticType="strikethrough" shapeName="Other">
            <msink:sourceLink direction="with" ref="{F961E8CB-A5B5-49A5-95E1-6B6E64884053}"/>
            <msink:sourceLink direction="with" ref="{3864E692-7993-44EB-B239-DB931A079B57}"/>
            <msink:sourceLink direction="with" ref="{0EBC12D3-C6DA-4884-A81E-3BCE49CBB8B3}"/>
            <msink:destinationLink direction="with" ref="{FA2BFBCF-5FBF-4E9D-B3B3-31726E4C532D}"/>
          </msink:context>
        </emma:interpretation>
      </emma:emma>
    </inkml:annotationXML>
    <inkml:trace contextRef="#ctx0" brushRef="#br0">57 737 3999,'-24'4'4515,"1"-4"129,10-6-2709,13 6-258,0-17-258,25 9-129,-2-17-258,21 6-258,5-9 258,20 3-258,2-9 0,12 7-258,-2-5 258,6 1-387,-3 3-129,-1 4 0,-6 0 0,0 2-129,-5-4 129,0 5-129,-2-5 129,0 7-258,-5-5 258,2 3-129,-1-4 0,-2 4 0,-6 1 0,1 2 0,4-1 0,-7 1 0,0 1-129,1 5 129,-2-3-129,2 3 129,-4 2 0,4 1-129,-5-1 129,1 3 0,-2 1 0,2 0 0,-5 1 0,-1 0-129,-6 1 129,0 0 0,-11 1 0,-1 2 0,-9 1-129,-6-2 129,-14 2 0,19 0-129,-19 0 129,0 0 0,0 0-129,0 0 0,14 0 0,-14 0-129,0 0-258,0 0-1290,17 11-2580,-17-11-1419,0 0-516,0 0-258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46:20.688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DBCC177-233B-45CF-9A9F-3CDDC62878EC}" emma:medium="tactile" emma:mode="ink">
          <msink:context xmlns:msink="http://schemas.microsoft.com/ink/2010/main" type="writingRegion" rotatedBoundingBox="3739,3344 3948,3344 3948,3715 3739,3715"/>
        </emma:interpretation>
      </emma:emma>
    </inkml:annotationXML>
    <inkml:traceGroup>
      <inkml:annotationXML>
        <emma:emma xmlns:emma="http://www.w3.org/2003/04/emma" version="1.0">
          <emma:interpretation id="{4C8A15DC-39FA-49C0-AEE9-3EBBE5CA28A2}" emma:medium="tactile" emma:mode="ink">
            <msink:context xmlns:msink="http://schemas.microsoft.com/ink/2010/main" type="paragraph" rotatedBoundingBox="3739,3344 3948,3344 3948,3715 3739,37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3724A4-1AF8-4221-86F1-D5FBE034A316}" emma:medium="tactile" emma:mode="ink">
              <msink:context xmlns:msink="http://schemas.microsoft.com/ink/2010/main" type="line" rotatedBoundingBox="3739,3344 3948,3344 3948,3715 3739,3715"/>
            </emma:interpretation>
          </emma:emma>
        </inkml:annotationXML>
        <inkml:traceGroup>
          <inkml:annotationXML>
            <emma:emma xmlns:emma="http://www.w3.org/2003/04/emma" version="1.0">
              <emma:interpretation id="{A2E37F66-40CB-49A7-A6D4-2DE019643E16}" emma:medium="tactile" emma:mode="ink">
                <msink:context xmlns:msink="http://schemas.microsoft.com/ink/2010/main" type="inkWord" rotatedBoundingBox="3739,3344 3948,3344 3948,3715 3739,3715">
                  <msink:destinationLink direction="with" ref="{BFCF1A67-56B6-417B-8963-56013EA0F6A8}"/>
                  <msink:destinationLink direction="with" ref="{242E8EDB-5FF1-4C81-B347-7A09C054F8C1}"/>
                </msink:context>
              </emma:interpretation>
              <emma:one-of disjunction-type="recognition" id="oneOf0">
                <emma:interpretation id="interp0" emma:lang="zh-CN" emma:confidence="0">
                  <emma:literal>6</emma:literal>
                </emma:interpretation>
                <emma:interpretation id="interp1" emma:lang="zh-CN" emma:confidence="0">
                  <emma:literal>〇</emma:literal>
                </emma:interpretation>
                <emma:interpretation id="interp2" emma:lang="zh-CN" emma:confidence="0">
                  <emma:literal>0</emma:literal>
                </emma:interpretation>
                <emma:interpretation id="interp3" emma:lang="zh-CN" emma:confidence="0">
                  <emma:literal>匕</emma:literal>
                </emma:interpretation>
                <emma:interpretation id="interp4" emma:lang="zh-CN" emma:confidence="0">
                  <emma:literal>O</emma:literal>
                </emma:interpretation>
              </emma:one-of>
            </emma:emma>
          </inkml:annotationXML>
          <inkml:trace contextRef="#ctx0" brushRef="#br0">1132 1970 1032,'-12'-14'4773,"12"14"258,-14 0-387,14 0-2193,0 0-774,-18-11-387,18 11-129,0 0-516,0 0 0,0 0-129,0 0-129,0 0 129,-7 8-258,7-8 129,-9 20-129,2-3-129,-1 12 0,-2 2 0,3 6 0,-3 5 0,6 1-129,4-3 0,0-6 0,6-6-129,8-4 129,5-10 0,1-10-129,6-4 129,-3-7 0,1-9 0,0-8 0,-5-2 0,-5-4 0,-7 0 0,-7 3 129,-2 6 0,-11 2-129,-6 4 129,-5 11 0,-3 3 129,3 1-129,-4 0 0,7 5-129,0 1 0,5-4-129,16-2-387,-14 0-2451,14 0-1935,14-5-516,9 5-129,6-1-516</inkml:trace>
        </inkml:traceGroup>
      </inkml:traceGroup>
    </inkml:traceGroup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46:24.572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E413C2B-8F52-4C57-AEF6-BCE86D086512}" emma:medium="tactile" emma:mode="ink">
          <msink:context xmlns:msink="http://schemas.microsoft.com/ink/2010/main" type="inkDrawing" rotatedBoundingBox="4132,3547 5083,5141 4883,5261 3932,3667" semanticType="strikethrough" shapeName="Other">
            <msink:sourceLink direction="with" ref="{2BBEE44D-BFFF-45EC-B771-A65A89580CD8}"/>
          </msink:context>
        </emma:interpretation>
      </emma:emma>
    </inkml:annotationXML>
    <inkml:trace contextRef="#ctx0" brushRef="#br0">1220 2290 3354,'0'-18'4902,"0"18"0,2-13-387,16 13-2580,-18 0-516,18 0-258,-18 0-516,35 7 0,-17 0-129,9 7-129,-4-3 516,5 3-516,-2 2 258,5 1-387,-2 1 258,-3 5-129,2 0 0,-3 5-129,-1-3-258,-1 3 129,-3-1-129,1 4 129,-4-3-129,-1-3 0,-1-1 0,-1 3 0,2 0 0,-2-2 0,0 3 0,1 1-129,-1-1 129,3 1 0,-1 4 0,3-3 129,-3 1-129,3 0 0,-1 3 0,1-2 129,0 2-129,-3-1 0,1 3 0,-1 1 129,2 0-129,-2 6 0,2 0 0,2 0 129,0 5-129,-2-1 0,0 0 129,0 2-129,-1-4-129,-2 1 258,-1-5-129,-2 2 0,-1-6 0,0-4 0,-1-7 0,-3-5-129,3-2-387,-10-19-1677,15 2-2838,-15-2-129,0 0-516,3-18-516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96.78027" units="1/in"/>
          <inkml:channelProperty channel="Y" name="resolution" value="5041.07666" units="1/in"/>
          <inkml:channelProperty channel="F" name="resolution" value="0" units="1/dev"/>
        </inkml:channelProperties>
      </inkml:inkSource>
      <inkml:timestamp xml:id="ts0" timeString="2013-09-27T07:22:42.240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A1AEFFC0-264A-40B9-B42E-6203593C64AE}" emma:medium="tactile" emma:mode="ink">
          <msink:context xmlns:msink="http://schemas.microsoft.com/ink/2010/main" type="inkDrawing" rotatedBoundingBox="12368,8612 12383,8612 12383,8627 12368,8627" shapeName="Other"/>
        </emma:interpretation>
      </emma:emma>
    </inkml:annotationXML>
    <inkml:trace contextRef="#ctx0" brushRef="#br0">-1448 922 0,'0'0'0,"0"0"0,0 0 0,0 0 0,0 0 0,0 0 0,0 0 0,0 0 0,0 0 0,0 0 0,0 0 0,0 0 0,0 0 0,0 0 0,0 0 0,0 0 0,0 0 0,0 0 0,0 0 0,0 0 0,0 0 0,0 0 0,0 0 0,0 0 0,0 0 0,0 0 0,0 0 0,0 0 0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46:47.411"/>
    </inkml:context>
    <inkml:brush xml:id="br0">
      <inkml:brushProperty name="width" value="0.05833" units="cm"/>
      <inkml:brushProperty name="height" value="0.058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258ADD4-C002-49EE-A43B-015E707247E0}" emma:medium="tactile" emma:mode="ink">
          <msink:context xmlns:msink="http://schemas.microsoft.com/ink/2010/main" type="inkDrawing" rotatedBoundingBox="4957,5662 5683,7242 5630,7266 4904,5686" semanticType="callout" shapeName="Other">
            <msink:sourceLink direction="with" ref="{524E495E-2097-422B-B90A-9B85C8504146}"/>
            <msink:sourceLink direction="with" ref="{472589CF-0B35-4193-A003-B6BD0B101730}"/>
          </msink:context>
        </emma:interpretation>
      </emma:emma>
    </inkml:annotationXML>
    <inkml:trace contextRef="#ctx0" brushRef="#br0">57 38 7998,'-19'-17'5418,"-3"-1"0,22 18-516,-16-4-3096,20 21-645,-1 10-387,16 24-516,9 15 0,12 21 129,4 15-258,8 8 0,4 6 0,2 1-129,-2-6 0,-3-7 0,-6-11 0,-7-11 0,-3-7 0,-7-3 129,-2-6-258,-5-5 0,-1-1-129,-5-10-258,8 4-903,-14-23-3741,11-9-129,-2-22-645,5-10-258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46:46.927"/>
    </inkml:context>
    <inkml:brush xml:id="br0">
      <inkml:brushProperty name="width" value="0.05833" units="cm"/>
      <inkml:brushProperty name="height" value="0.05833" units="cm"/>
      <inkml:brushProperty name="color" value="#177D36"/>
      <inkml:brushProperty name="fitToCurve" value="1"/>
    </inkml:brush>
    <inkml:brush xml:id="br1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8235530-28BC-480D-8D74-A1CC134A3DEB}" emma:medium="tactile" emma:mode="ink">
          <msink:context xmlns:msink="http://schemas.microsoft.com/ink/2010/main" type="writingRegion" rotatedBoundingBox="5423,6748 5598,6748 5598,6960 5423,6960"/>
        </emma:interpretation>
      </emma:emma>
    </inkml:annotationXML>
    <inkml:traceGroup>
      <inkml:annotationXML>
        <emma:emma xmlns:emma="http://www.w3.org/2003/04/emma" version="1.0">
          <emma:interpretation id="{2D792C77-DD63-4FF2-906B-DDB48E5860CA}" emma:medium="tactile" emma:mode="ink">
            <msink:context xmlns:msink="http://schemas.microsoft.com/ink/2010/main" type="paragraph" rotatedBoundingBox="5423,6748 5598,6748 5598,6960 5423,69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9E4797-F7F8-4C27-A3FC-131FC3461CAB}" emma:medium="tactile" emma:mode="ink">
              <msink:context xmlns:msink="http://schemas.microsoft.com/ink/2010/main" type="line" rotatedBoundingBox="5423,6748 5598,6748 5598,6960 5423,6960"/>
            </emma:interpretation>
          </emma:emma>
        </inkml:annotationXML>
        <inkml:traceGroup>
          <inkml:annotationXML>
            <emma:emma xmlns:emma="http://www.w3.org/2003/04/emma" version="1.0">
              <emma:interpretation id="{472589CF-0B35-4193-A003-B6BD0B101730}" emma:medium="tactile" emma:mode="ink">
                <msink:context xmlns:msink="http://schemas.microsoft.com/ink/2010/main" type="inkWord" rotatedBoundingBox="5423,6748 5598,6748 5598,6960 5423,6960">
                  <msink:destinationLink direction="from" ref="{850B5C15-1070-48FE-AD9D-B857B2A26559}"/>
                  <msink:destinationLink direction="with" ref="{F258ADD4-C002-49EE-A43B-015E707247E0}"/>
                </msink:context>
              </emma:interpretation>
              <emma:one-of disjunction-type="recognition" id="oneOf0">
                <emma:interpretation id="interp0" emma:lang="zh-CN" emma:confidence="0">
                  <emma:literal>@</emma:literal>
                </emma:interpretation>
                <emma:interpretation id="interp1" emma:lang="zh-CN" emma:confidence="0">
                  <emma:literal>N</emma:literal>
                </emma:interpretation>
                <emma:interpretation id="interp2" emma:lang="zh-CN" emma:confidence="0">
                  <emma:literal>匕</emma:literal>
                </emma:interpretation>
                <emma:interpretation id="interp3" emma:lang="zh-CN" emma:confidence="0">
                  <emma:literal>〇</emma:literal>
                </emma:interpretation>
                <emma:interpretation id="interp4" emma:lang="zh-CN" emma:confidence="0">
                  <emma:literal>©</emma:literal>
                </emma:interpretation>
              </emma:one-of>
            </emma:emma>
          </inkml:annotationXML>
          <inkml:trace contextRef="#ctx0" brushRef="#br0">-259-1027 4902,'0'0'5547,"-22"-19"-129,22 19-645,-35-3-2451,31 10-645,-16-7-645,20 0-387,-21 16-258,21-16-129,0 0-129,0 0 0,0 0-129,-11 14 0,11-14 0,0 0 0,0 0-129,0 0 129,0 0 0,-13 0-129,13 0-258,-17-17-903,18 3-3225,-1-14-516,0-5-645,0-17-258</inkml:trace>
          <inkml:trace contextRef="#ctx0" brushRef="#br1" timeOffset="-18548.4326">-359-1091 3483,'0'0'4902,"0"0"-129,0 0-1806,0 0-645,0 0-645,0 0-645,0 0-258,-8 13-129,8-13-258,-18 25-129,5-9 0,5 6-129,-5-1 0,6-4 0,-1 0-129,8-17 129,0 18-129,0-18 0,15 0 0,2-9 0,2-6 0,1-3 0,1-6 0,-3 0 129,-3 0 0,-5 4 0,-5 1 258,-5 6-129,-9-2-129,-4 11 129,-6 1 0,-3 3 0,2 0-129,0 3-129,7 2-129,13-5-516,0 0-3354,0 0-774,0 0-774,20 11-258</inkml:trace>
        </inkml:traceGroup>
      </inkml:traceGroup>
    </inkml:traceGroup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24:36.526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CB30F72-255E-4CD3-93E0-03D68E5D05CA}" emma:medium="tactile" emma:mode="ink">
          <msink:context xmlns:msink="http://schemas.microsoft.com/ink/2010/main" type="inkDrawing" rotatedBoundingBox="15657,2181 17930,1449 18140,2105 15868,2836" semanticType="scratchOut" shapeName="Other">
            <msink:sourceLink direction="with" ref="{6FED223C-4C2C-4A2F-9805-A96178EC8F33}"/>
            <msink:sourceLink direction="with" ref="{E542D1A4-B70F-4B42-82CA-F769E38309FB}"/>
          </msink:context>
        </emma:interpretation>
      </emma:emma>
    </inkml:annotationXML>
    <inkml:trace contextRef="#ctx0" brushRef="#br0">2470 597 10191,'82'-34'5160,"-14"13"-258,20-3 0,14-9-3999,36 7-129,15-17 129,26 4-258,5-7-258,11 0-129,-5-8-258,3 6 129,-17 2-258,-16 1 0,-24 10 0,-23 8-129,-25 9 129,-37 9-129,-29 14-258,-38 13 0,-36 20-129,-41 3 129,-21 17 0,-42 8 0,-15 7 258,-22 2-129,-2-1 387,0-4 387,3-6-258,12-6 258,9-7 0,27-7 129,17-12-129,31-5 129,17-11 0,35 1 0,26-15 0,39-2 0,35-15-129,38-7-129,24-12 129,32-8-129,21-6 0,12-3 0,5-6-129,4 4-129,-5-2 129,-12 6-129,-14 7-129,-23 9 129,-20 7-129,-28 9 0,-20 10 0,-33 7 0,-31 16 0,-35 13 0,-40 11 0,-28 11 129,-30 15 0,-22 12 0,-21 2-129,-5 4 129,-3-3 0,14-2 0,16-4 0,23-16 0,20-15 0,32-10 0,28-12 0,30-15 129,26-7 0,40-19 129,28-12-129,30-13 0,24-11 0,13-8 0,13-2-129,1 0-258,2 7-387,-24-5-2838,0 25-1806,-28 7-258,-15 18-387,-19 9-387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46:29.377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8BD4A1F-011E-4921-9323-92654D12C94E}" emma:medium="tactile" emma:mode="ink">
          <msink:context xmlns:msink="http://schemas.microsoft.com/ink/2010/main" type="writingRegion" rotatedBoundingBox="5856,7901 5979,7901 5979,8052 5856,8052"/>
        </emma:interpretation>
      </emma:emma>
    </inkml:annotationXML>
    <inkml:traceGroup>
      <inkml:annotationXML>
        <emma:emma xmlns:emma="http://www.w3.org/2003/04/emma" version="1.0">
          <emma:interpretation id="{1EE94907-5F68-4E3C-B77A-B5998C6FE2F5}" emma:medium="tactile" emma:mode="ink">
            <msink:context xmlns:msink="http://schemas.microsoft.com/ink/2010/main" type="paragraph" rotatedBoundingBox="5856,7901 5979,7901 5979,8052 5856,80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2F566D-7A0B-408C-AD67-7AD7C2859E84}" emma:medium="tactile" emma:mode="ink">
              <msink:context xmlns:msink="http://schemas.microsoft.com/ink/2010/main" type="line" rotatedBoundingBox="5856,7901 5979,7901 5979,8052 5856,8052"/>
            </emma:interpretation>
          </emma:emma>
        </inkml:annotationXML>
        <inkml:traceGroup>
          <inkml:annotationXML>
            <emma:emma xmlns:emma="http://www.w3.org/2003/04/emma" version="1.0">
              <emma:interpretation id="{AC8CBE92-7AA3-418F-9039-11A946B2557A}" emma:medium="tactile" emma:mode="ink">
                <msink:context xmlns:msink="http://schemas.microsoft.com/ink/2010/main" type="inkWord" rotatedBoundingBox="5856,7901 5979,7901 5979,8052 5856,8052">
                  <msink:destinationLink direction="to" ref="{850B5C15-1070-48FE-AD9D-B857B2A26559}"/>
                </msink:context>
              </emma:interpretation>
              <emma:one-of disjunction-type="recognition" id="oneOf0">
                <emma:interpretation id="interp0" emma:lang="zh-CN" emma:confidence="0">
                  <emma:literal>o</emma:literal>
                </emma:interpretation>
                <emma:interpretation id="interp1" emma:lang="zh-CN" emma:confidence="0">
                  <emma:literal>O</emma:literal>
                </emma:interpretation>
                <emma:interpretation id="interp2" emma:lang="zh-CN" emma:confidence="0">
                  <emma:literal>0</emma:literal>
                </emma:interpretation>
                <emma:interpretation id="interp3" emma:lang="zh-CN" emma:confidence="0">
                  <emma:literal>v</emma:literal>
                </emma:interpretation>
                <emma:interpretation id="interp4" emma:lang="zh-CN" emma:confidence="0">
                  <emma:literal>G</emma:literal>
                </emma:interpretation>
              </emma:one-of>
            </emma:emma>
          </inkml:annotationXML>
          <inkml:trace contextRef="#ctx0" brushRef="#br0">53 57 1806,'2'-13'4515,"-2"13"129,0-20-1548,0 20-1032,0-12-258,0 12-516,0 0-258,0 0-129,0-13 0,0 13-258,-2 10 0,-4 8-129,-5-4-129,3 11 0,-5-5-258,5 3 0,2-3-129,4-3 0,2-17 0,0 0 0,17 4-129,-2-7 129,7-10 0,-6-5 0,2-1 0,-2-3 0,-4 1 129,-6 6 0,-5 2 0,-1 13 129,-2-19-129,2 19 0,-18-1 0,18 1-129,-18 6-516,3-8-2193,15 2-2193,-1 12-387,1-12-258,10 19-258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46:48.518"/>
    </inkml:context>
    <inkml:brush xml:id="br0">
      <inkml:brushProperty name="width" value="0.05833" units="cm"/>
      <inkml:brushProperty name="height" value="0.058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F7F986E-7350-4D73-B0B5-F2D9F761F3FE}" emma:medium="tactile" emma:mode="ink">
          <msink:context xmlns:msink="http://schemas.microsoft.com/ink/2010/main" type="inkDrawing" rotatedBoundingBox="6542,9461 8666,10504 8536,10770 6412,9727" semanticType="callout" shapeName="Other">
            <msink:sourceLink direction="with" ref="{4C18507A-60B7-4D82-9BE9-994A2CF05C6C}"/>
          </msink:context>
        </emma:interpretation>
      </emma:emma>
    </inkml:annotationXML>
    <inkml:trace contextRef="#ctx0" brushRef="#br0">-14 38 5934,'1'-21'5547,"-1"21"-258,15-16-645,-15 16-3483,21-7-258,-21 7-129,32 9 0,-15 5-258,9 10-129,-1 4 0,14 10 0,3 5-129,8 3 0,3 0 0,9 6 0,1 1-129,7-3 129,-4-1-129,0-4 129,-4-2-129,3-2 0,-3-2 0,1-2 0,-2-6 0,4 7-129,-1-5 258,6-2-129,-1-1 0,3 2-129,-2-4 129,0-2 129,-2 0-258,-1-4 129,0 1 0,-2-4 0,-1-3 0,-2-4-129,-3-2 129,-6-5 0,-4 0-129,-3 0 0,-11-5-129,-12 0-129,-2 0-387,-14-22-1806,14 14-2838,-20-11-516,4-1-516,-2-7-387</inkml:trace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46:58.066"/>
    </inkml:context>
    <inkml:brush xml:id="br0">
      <inkml:brushProperty name="width" value="0.05833" units="cm"/>
      <inkml:brushProperty name="height" value="0.058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38C8324-45D4-42FD-98F3-051AF67184E6}" emma:medium="tactile" emma:mode="ink">
          <msink:context xmlns:msink="http://schemas.microsoft.com/ink/2010/main" type="writingRegion" rotatedBoundingBox="737,11251 8793,9969 9417,13887 1360,15169"/>
        </emma:interpretation>
      </emma:emma>
    </inkml:annotationXML>
    <inkml:traceGroup>
      <inkml:annotationXML>
        <emma:emma xmlns:emma="http://www.w3.org/2003/04/emma" version="1.0">
          <emma:interpretation id="{8CB1A404-3BCC-47ED-BF9B-052728632201}" emma:medium="tactile" emma:mode="ink">
            <msink:context xmlns:msink="http://schemas.microsoft.com/ink/2010/main" type="paragraph" rotatedBoundingBox="1225,11140 6585,10419 6792,11954 1431,126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9E98D9-4FBC-42D1-A8AB-8231D754846A}" emma:medium="tactile" emma:mode="ink">
              <msink:context xmlns:msink="http://schemas.microsoft.com/ink/2010/main" type="line" rotatedBoundingBox="1225,11140 6585,10419 6792,11954 1432,12676"/>
            </emma:interpretation>
          </emma:emma>
        </inkml:annotationXML>
        <inkml:traceGroup>
          <inkml:annotationXML>
            <emma:emma xmlns:emma="http://www.w3.org/2003/04/emma" version="1.0">
              <emma:interpretation id="{055A247C-57C6-4593-822C-5FD9720E5553}" emma:medium="tactile" emma:mode="ink">
                <msink:context xmlns:msink="http://schemas.microsoft.com/ink/2010/main" type="inkWord" rotatedBoundingBox="1227,11157 2203,11026 2408,12544 1432,12676"/>
              </emma:interpretation>
              <emma:one-of disjunction-type="recognition" id="oneOf0">
                <emma:interpretation id="interp0" emma:lang="zh-CN" emma:confidence="0">
                  <emma:literal>直</emma:literal>
                </emma:interpretation>
                <emma:interpretation id="interp1" emma:lang="zh-CN" emma:confidence="0">
                  <emma:literal>真</emma:literal>
                </emma:interpretation>
                <emma:interpretation id="interp2" emma:lang="zh-CN" emma:confidence="0">
                  <emma:literal>苴</emma:literal>
                </emma:interpretation>
                <emma:interpretation id="interp3" emma:lang="zh-CN" emma:confidence="0">
                  <emma:literal>查</emma:literal>
                </emma:interpretation>
                <emma:interpretation id="interp4" emma:lang="zh-CN" emma:confidence="0">
                  <emma:literal>套</emma:literal>
                </emma:interpretation>
              </emma:one-of>
            </emma:emma>
          </inkml:annotationXML>
          <inkml:trace contextRef="#ctx0" brushRef="#br0">315 134 1806,'-40'-101'4257,"22"70"387,5 15-516,13 16-1161,0 0-645,-3 16-903,3-3-516,11 6-387,2-3-258,8 0 0,-2-1-258,5 0 129,0-2-258,-2 0 129,-3-1 0,-6 0-129,0 3 129,-5 2 0,-8 0-129,0 0 258,-8 0-258,-5 3 258,0-5-129,-1 3 0,-1-4 129,1-1-129,14-13 0,-15 15 129,15-15-129,0 0 0,0 0 0,0 0-129,0 0 129,11 3-129,-11-3 129,21 0 0,-21 0 0,18 0 0,-18 0 0,13 10 0,-13-10 0,5 26 0,-5-12 0,0 9-129,-3-2 0,-2 1 0,3-5 129,2-17-129,0 17 0,0-17 129,12 0 0,2-8 129,0-5-129,1 0 129,-2-1 0,-13 14 0,20-16-258,-20 16-129,0 0-258,0 0-516,0 0-387,-30 10-387,9 17-258,-16-9 129,3 18 387,-13 0 516,3 6 774,-4 4 516,-1-4 1032,8 11 516,-5-17 387,17 5-258,-4-18-258,20 8-387,2-23 129,12 4-516,-1-12 0,42-7-387,-9-20 0,20 0-258,1-14 129,14-2-258,2-7 0,6-1-258,0 0 129,2 1-258,0 16-387,-16-7-1548,8 16-2322,-12 4-387,-1 1-129,-6 4-516</inkml:trace>
          <inkml:trace contextRef="#ctx0" brushRef="#br0" timeOffset="-1544.4027">-142-444 10836,'41'-13'5031,"-23"10"-129,7 3-258,1 0-3999,14 0 129,0 0-129,13 0-387,0 0-258,1 2 0,2 2-258,-6-2-645,8 13-2580,-12-13-1161,-6 2-516,-10-4-129,-6 0-516</inkml:trace>
          <inkml:trace contextRef="#ctx0" brushRef="#br0" timeOffset="-1107.6018">468-715 9288,'-8'-19'4902,"8"19"0,-21 16-516,13 14-3096,-9-4-387,2 15-387,-12 0-258,4 9 0,-2-1-129,0-2 0,1-4-129,3-2 0,2-8-129,0-6 129,9-8-129,1-2 129,4-4 0,5-13 0,-9 18 129,9-18-129,-4 24 129,4-5-129,0 1 129,0 7 0,0 2 0,0 14 0,3 4 0,3 10 0,-1 6-129,1 7 0,1 8 0,0 4-129,-5-4 0,0-2 0,3-7-129,-2-17-129,2-1-258,-4-22 0,10-4-774,-11-25-903,15-8-1806,-10-17-645,4-3-387,-5-18 258</inkml:trace>
          <inkml:trace contextRef="#ctx0" brushRef="#br0">256 120 2709,'-20'-122'4644,"12"76"-258,6 7-516,2 22-1032,-4-5-1032,4 22-516,10-12-387,5 12-387,-1 4-258,5 3 129,-2-1-129,6 2-129,-4-2 129,5 4-129,-7-1 258,0 5-129,-1 6-129,-1 8 129,-7 8-129,5 11 129,-7 6-258,1 10 0,-4 8 0,4 4 0,-1 1 0,-2-6-129,2-5 0,0-8 0,3-6-129,-6-13 129,3-10-258,-6-15-258,0-13 129,0 0-387</inkml:trace>
        </inkml:traceGroup>
        <inkml:traceGroup>
          <inkml:annotationXML>
            <emma:emma xmlns:emma="http://www.w3.org/2003/04/emma" version="1.0">
              <emma:interpretation id="{67897B99-B6DC-47D9-B8E1-EB17E427C8E1}" emma:medium="tactile" emma:mode="ink">
                <msink:context xmlns:msink="http://schemas.microsoft.com/ink/2010/main" type="inkWord" rotatedBoundingBox="2382,10984 3586,10822 3763,12141 2560,12303"/>
              </emma:interpretation>
              <emma:one-of disjunction-type="recognition" id="oneOf1">
                <emma:interpretation id="interp5" emma:lang="zh-CN" emma:confidence="0">
                  <emma:literal>线</emma:literal>
                </emma:interpretation>
                <emma:interpretation id="interp6" emma:lang="zh-CN" emma:confidence="0">
                  <emma:literal>浅</emma:literal>
                </emma:interpretation>
                <emma:interpretation id="interp7" emma:lang="zh-CN" emma:confidence="0">
                  <emma:literal>践</emma:literal>
                </emma:interpretation>
                <emma:interpretation id="interp8" emma:lang="zh-CN" emma:confidence="0">
                  <emma:literal>饯</emma:literal>
                </emma:interpretation>
                <emma:interpretation id="interp9" emma:lang="zh-CN" emma:confidence="0">
                  <emma:literal>伐</emma:literal>
                </emma:interpretation>
              </emma:one-of>
            </emma:emma>
          </inkml:annotationXML>
          <inkml:trace contextRef="#ctx0" brushRef="#br0" timeOffset="1310.4023">1121-530 5289,'0'0'5031,"0"14"-516,0 2 0,-1 5-2967,1 15-774,-8-3 0,7 13-258,-7-2-129,3 8 0,-5-3-129,4 2 0,-4-12-129,3-1 129,2-10-129,2-5-129,3-10 129,0-13-258,0 0 129,16-6 0,0-7-129,2-2 129,0-4-258,1 4 258,-2 0 0,-2 9 0,-15 6 0,17 2 258,-16 13-258,-1 6 129,-1 9-129,-7 2 129,-1 7-129,1-3 0,-2 3 0,2-4 0,4-5 0,-1-1 0,4-9 0,1-20 0,0 17 0,0-17 0,18-3-129,-18 3 129,28-26 0,-11 14-129,-1-5 129,1 4 0,-2 1 0,-4 10-258,-11 2 258,19 9 258,-16 4-258,-3 6 0,0 3 0,0 2 129,-3 5-129,-2-2 129,0-2-129,-1-3 0,2 1 0,-1-5 129,4-3-129,1-15-129,0 16 0,0-16-387,10-7-129,-4-19-645,12 9-774,-10-30-903,15 6-516,-12-22-774,10-5 258,-10-12 774,10 13 1548,-9-3 1806,-5 0 1419,6 18 1290,-13 1 903,10 21 387,-7 2-258,-3 28-774,15-30-903,9 23-1032,-8-15-516,13 6-258,6-8-129,4 1-258,5-2-258,-2 0 0,0 10 0,-11 0 0,-3 15-129,-28 0-129,16 27 0,-22 4-129,-10 16 129,-15 0 129,1 13 0,-8-7 258,6-2-129,4-7 258,9-11 129,8-16 0,11-17 0,0 0 129,23-26-129,8-5-129,3-11 129,5-4-129,-4-5-129,-5 3-258,-3 2-129,-13-1-387,-7 7-258,-10-4 258,-9 8-258,-19-4 387,-1 6 387,-2-1 516,-6 1 645,10 12 387,-8-7 129,20 19 387,-13-4-129,31 14 0,-21 14-258,25 23-258,4 3-129,18 26-258,7 8-129,14 15-129,7 4-129,9 8 0,5-1-129,0-4-129,1-6-129,-2-14 0,-9-6-129,-9-15-258,-1 1-387,-23-29-1548,9 1-2193,-17-14-387,-17-14-387,0 0-129</inkml:trace>
          <inkml:trace contextRef="#ctx0" brushRef="#br0" timeOffset="1497.6027">2243-274 4128,'2'-29'5160,"-10"29"-258,-13 19-129,-9 14-2193,-4 26-1032,-23 2-774,-2 13-387,-13 2-387,-3-12-774,15 6-2322,-5-26-1419,11-18-258,13-26-645,16-23 387</inkml:trace>
          <inkml:trace contextRef="#ctx0" brushRef="#br0" timeOffset="1638.0029">1857-780 3870,'48'-128'5160,"-29"96"-387,2 21-387,0 11-2322,4 12-2064,6 13-3612,2 13-903,2 4-129,8 6-516</inkml:trace>
        </inkml:traceGroup>
        <inkml:traceGroup>
          <inkml:annotationXML>
            <emma:emma xmlns:emma="http://www.w3.org/2003/04/emma" version="1.0">
              <emma:interpretation id="{0E3DB340-650C-4D64-9D4E-EA53C8288F0C}" emma:medium="tactile" emma:mode="ink">
                <msink:context xmlns:msink="http://schemas.microsoft.com/ink/2010/main" type="inkWord" rotatedBoundingBox="4109,11221 5419,11044 5527,11846 4216,12023"/>
              </emma:interpretation>
              <emma:one-of disjunction-type="recognition" id="oneOf2">
                <emma:interpretation id="interp10" emma:lang="zh-CN" emma:confidence="0">
                  <emma:literal>拟</emma:literal>
                </emma:interpretation>
                <emma:interpretation id="interp11" emma:lang="zh-CN" emma:confidence="0">
                  <emma:literal>枞</emma:literal>
                </emma:interpretation>
                <emma:interpretation id="interp12" emma:lang="zh-CN" emma:confidence="0">
                  <emma:literal>批</emma:literal>
                </emma:interpretation>
                <emma:interpretation id="interp13" emma:lang="zh-CN" emma:confidence="0">
                  <emma:literal>姒</emma:literal>
                </emma:interpretation>
                <emma:interpretation id="interp14" emma:lang="zh-CN" emma:confidence="0">
                  <emma:literal>圳</emma:literal>
                </emma:interpretation>
              </emma:one-of>
            </emma:emma>
          </inkml:annotationXML>
          <inkml:trace contextRef="#ctx0" brushRef="#br0" timeOffset="1996.8035">2713-314 7224,'25'-38'4902,"-2"16"-129,2 0-645,0-3-3612,14 2-129,-3 6-645,-2-8-387,6 14-645,-16-10-1032,9 6-1806,-13 3-774,-7-3-129</inkml:trace>
          <inkml:trace contextRef="#ctx0" brushRef="#br0" timeOffset="2761.2045">2927-613 4128,'0'0'5160,"-12"0"-129,12 20-1548,-10-1-903,16 24-645,-6-3-774,6 18-387,-2 2 0,6 10-516,-1-1 129,2 0-258,-2-7-129,-3-3 0,3-5-258,-5-8 129,-3-3-258,-1-13-258,-3-2 129,-14-11 129,2 1-129,-9-11 258,0 0 0,-1-6 258,-2-1 129,5-5 129,3-9 0,13-6 129,3-11-129,7 0 0,11-11-129,9 1-129,10-5 0,0 5-129,5-2-129,0 0-258,5 12-258,-10-11-516,13 18-258,-18-18-387,12 17 0,-13-16-258,10 14 387,-14-15 0,7 9 774,-13-4 774,0 1 903,-2 12 774,-11-8 129,-5 32 516,4-32-129,-4 32 258,0 0-645,0 21-129,-14 0-129,13 21-645,-10-2 129,9 11-258,0-2-129,2 7-129,0-7 0,0-1-129,0-10-129,7-5 0,2-6-129,0-13-129,4-2-129,-13-12-258,30-2 0,-19-22-387,16 10-258,-14-19 258,11 9 129,-10-12 0,6 9 129,-7-3 258,0 9 387,1 6 516,-13-2 129,-1 17 258,0 0-258,17 0 129,-17 0 0,8 19-129,-8-19-258,13 21 0,-13-21-258,12 19-258,3-10-645,-15-9-1032,22-8-2580,-6-3-258,-2-6-258</inkml:trace>
          <inkml:trace contextRef="#ctx0" brushRef="#br0" timeOffset="2995.2053">3950-742 8901,'7'45'5418,"-19"-11"-387,-5 28-1677,-9-15-2193,7 14-387,-13-3-258,3 0-387,3 1-387,-7-12-645,18 13-2451,-8-23-1419,3-4-258,0-13-645,6-6 388</inkml:trace>
          <inkml:trace contextRef="#ctx0" brushRef="#br0" timeOffset="3182.4056">3792-303 7611,'62'9'5547,"-32"3"-645,-6 6 0,9 5-3612,-14-10-516,2 1-1032,4 10-2838,-8-14-1548,0 0-516,-4-7-645,1-1 258</inkml:trace>
        </inkml:traceGroup>
        <inkml:traceGroup>
          <inkml:annotationXML>
            <emma:emma xmlns:emma="http://www.w3.org/2003/04/emma" version="1.0">
              <emma:interpretation id="{36CE38DE-C28F-4F96-B51E-7D9CAC1D9C3D}" emma:medium="tactile" emma:mode="ink">
                <msink:context xmlns:msink="http://schemas.microsoft.com/ink/2010/main" type="inkWord" rotatedBoundingBox="5456,10719 6605,10565 6761,11724 5612,11879"/>
              </emma:interpretation>
              <emma:one-of disjunction-type="recognition" id="oneOf3">
                <emma:interpretation id="interp15" emma:lang="zh-CN" emma:confidence="0">
                  <emma:literal>合</emma:literal>
                </emma:interpretation>
                <emma:interpretation id="interp16" emma:lang="zh-CN" emma:confidence="0">
                  <emma:literal>全</emma:literal>
                </emma:interpretation>
                <emma:interpretation id="interp17" emma:lang="zh-CN" emma:confidence="0">
                  <emma:literal>含</emma:literal>
                </emma:interpretation>
                <emma:interpretation id="interp18" emma:lang="zh-CN" emma:confidence="0">
                  <emma:literal>舍</emma:literal>
                </emma:interpretation>
                <emma:interpretation id="interp19" emma:lang="zh-CN" emma:confidence="0">
                  <emma:literal>余</emma:literal>
                </emma:interpretation>
              </emma:one-of>
            </emma:emma>
          </inkml:annotationXML>
          <inkml:trace contextRef="#ctx0" brushRef="#br0" timeOffset="3463.2061">4646-974 6837,'-41'55'5289,"0"-7"-258,-10 9-645,-9 13-3999,-7 5-645,-10-3-2967,5 0-1290,7-8-387,7-20-258</inkml:trace>
          <inkml:trace contextRef="#ctx0" brushRef="#br0" timeOffset="3666.0065">4512-1148 6837,'122'-9'5418,"-64"28"-129,0 9-387,13 7-3999,-16-6-129,7 12-258,-10-6-258,-2-2-516,3 7-516,-14-21-2451,3 5-1677,-10-3-516,-8-3-129</inkml:trace>
          <inkml:trace contextRef="#ctx0" brushRef="#br0" timeOffset="4056.0072">4407-576 5934,'19'6'5289,"15"-9"-387,12-11-258,4-9-3999,13 5 129,-5-8-387,0 9-258,-1-5 0,-12 7-129,-6 2 0,-12 4 0,-7 8 0,-20 1-129,12 4 129,-12 12 0,-2 1 0,-6 8 129,-3 6 129,-2 9-258,2-1 258,-3 13 0,-1 1 0,2 4 0,0 2-129,-1-1 0,2 1-258,1-6-129,3-1-387,-5-18-645,13 7-2193,0-22-1290,0-2-516,0-17-129</inkml:trace>
          <inkml:trace contextRef="#ctx0" brushRef="#br0" timeOffset="4414.8076">4726-170 1032,'-15'-49'4773,"11"27"129,4 6-258,14 6-2193,-5-16-645,20 13-774,-10-9-129,17 7-129,-5-4-387,8 7 0,-1 2-129,-1 3 0,-5 4-129,-1 3 129,-7 11-129,-7 2 0,-8 10 0,-9 1-129,-5 6 258,-13 6-129,-10 2-129,-2 6 258,-5-9-129,2 5 129,-5-11 0,14 1 0,3-12 0,21-18 129,-19 14-129,19-14 0,16-15-129,8-2 0,6-5 0,7-3-129,4-4-129,6 0-516,5 15-1419,-7-8-3096,8 2-129,-4 1-387,5 6-387</inkml:trace>
        </inkml:traceGroup>
      </inkml:traceGroup>
    </inkml:traceGroup>
    <inkml:traceGroup>
      <inkml:annotationXML>
        <emma:emma xmlns:emma="http://www.w3.org/2003/04/emma" version="1.0">
          <emma:interpretation id="{4F84E07C-3F28-4826-BE98-6F6AD29EBCF9}" emma:medium="tactile" emma:mode="ink">
            <msink:context xmlns:msink="http://schemas.microsoft.com/ink/2010/main" type="paragraph" rotatedBoundingBox="1074,13369 9130,12087 9417,13887 1360,151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5AE597-1201-46EF-9EF1-51E53FE89EF1}" emma:medium="tactile" emma:mode="ink">
              <msink:context xmlns:msink="http://schemas.microsoft.com/ink/2010/main" type="line" rotatedBoundingBox="1074,13369 9130,12087 9417,13887 1360,15169"/>
            </emma:interpretation>
          </emma:emma>
        </inkml:annotationXML>
        <inkml:traceGroup>
          <inkml:annotationXML>
            <emma:emma xmlns:emma="http://www.w3.org/2003/04/emma" version="1.0">
              <emma:interpretation id="{55CCA32E-4187-4A5E-9193-C25039D5285F}" emma:medium="tactile" emma:mode="ink">
                <msink:context xmlns:msink="http://schemas.microsoft.com/ink/2010/main" type="inkWord" rotatedBoundingBox="1076,13383 2762,13115 2926,14144 1240,14412"/>
              </emma:interpretation>
              <emma:one-of disjunction-type="recognition" id="oneOf4">
                <emma:interpretation id="interp20" emma:lang="zh-CN" emma:confidence="0">
                  <emma:literal>抛</emma:literal>
                </emma:interpretation>
                <emma:interpretation id="interp21" emma:lang="zh-CN" emma:confidence="0">
                  <emma:literal>拢</emma:literal>
                </emma:interpretation>
                <emma:interpretation id="interp22" emma:lang="zh-CN" emma:confidence="0">
                  <emma:literal>掀</emma:literal>
                </emma:interpretation>
                <emma:interpretation id="interp23" emma:lang="zh-CN" emma:confidence="0">
                  <emma:literal>抽</emma:literal>
                </emma:interpretation>
                <emma:interpretation id="interp24" emma:lang="zh-CN" emma:confidence="0">
                  <emma:literal>批</emma:literal>
                </emma:interpretation>
              </emma:one-of>
            </emma:emma>
          </inkml:annotationXML>
          <inkml:trace contextRef="#ctx0" brushRef="#br0" timeOffset="6442.8114">-295 1961 10449,'58'-38'5289,"-27"9"-516,9-1 0,-9-5-3741,15 7-387,-6 0-258,-1 3-387,-3 8-258,-8-3-258,3 16-903,-19-6-3096,5 3-258,-17 7-258,11-19-516</inkml:trace>
          <inkml:trace contextRef="#ctx0" brushRef="#br0" timeOffset="7238.4128">72 1515 6708,'0'0'5289,"-9"22"-387,3 2-258,6 29-1935,-8-4-1161,8 28-387,-5 4-516,5 17-258,-1 3-129,1 0-258,0-2 129,0-12-258,0-10 0,0-16-129,0-9 0,1-20 0,2-5-129,-3-27 0,-4 18-129,-11-18 0,1-3 129,-14-8 0,2 0 0,-9-6 258,2 2 0,-1-1 258,5 1 0,6 2 129,4-3-129,14 3 0,3-3 0,4 1 0,10-4 0,6-1 129,5 3-129,4-3 0,3 1 0,-1-1 129,4-1-258,-1-1 258,2 0-129,2-3-129,-1-6 129,3 2 0,0-1 0,3 0 0,-2 2 0,4-1 0,-4 2 0,4 1-129,-1 1 0,2 3 0,-4 1 0,-1 3 0,-3 1 129,-4 5-129,-3 2 0,-5 7 129,-5 3-129,-4 0 129,-15 0 0,19 20 0,-15 5 0,1 8 0,-2 6-129,-3 8 129,0 4 0,1 4-258,1 2 0,6-7 0,6-6 129,6-11-258,9-9 258,8-5-258,5-15 129,8-4 258,4-11-258,5-9 258,-1-7-258,0-11 0,2 3-129,-5-10 129,-5 5-129,-12-7-387,-5 7 258,-14-7-258,-4 14-258,-15-7-387,0 19-1032,-19-8-2322,-3 8-129,-9 5-387,-7 4 258</inkml:trace>
          <inkml:trace contextRef="#ctx0" brushRef="#br0" timeOffset="7488.0132">701 1611 9288,'-19'-4'5418,"19"4"-387,-21 33-129,-4-3-3225,15 30-516,-13 2-516,9 18-129,-6 5-258,2 5-258,1-2-129,3-6-387,6-3-258,-1-31-1677,9 1-2451,0-24-387,8-6-129,-8-19-129</inkml:trace>
          <inkml:trace contextRef="#ctx0" brushRef="#br0" timeOffset="7753.2137">735 2068 4902,'83'-98'5031,"-36"55"-258,6 1-129,-9-2-2064,28 20-1161,-17-11-129,10 21-645,-14-3-129,1 17-129,-12 0 0,-7 22-129,-10 4-129,-13 15 129,-10 1-258,-1 12 129,-13-1-129,-9 1 0,-2 0-387,-7-10 0,7 1-516,-13-28-645,22 8-1161,-18-25-1806,15-11-387,4-23-387,5-14 129</inkml:trace>
          <inkml:trace contextRef="#ctx0" brushRef="#br0" timeOffset="7924.814">1086 1841 2709,'0'-137'5031,"1"90"258,-1 9-516,0 38-1161,7-28-1161,5 44-645,-12 2-516,1 21-516,-2 1-258,-2 13-129,-9-2-258,3 5-258,-4 4-387,-2-22-1290,14 11-3225,-10-17 0,11-7-258,0-25-645</inkml:trace>
        </inkml:traceGroup>
        <inkml:traceGroup>
          <inkml:annotationXML>
            <emma:emma xmlns:emma="http://www.w3.org/2003/04/emma" version="1.0">
              <emma:interpretation id="{387397D1-E89D-4DCA-B623-490015F5E921}" emma:medium="tactile" emma:mode="ink">
                <msink:context xmlns:msink="http://schemas.microsoft.com/ink/2010/main" type="inkWord" rotatedBoundingBox="3229,13152 4610,12932 4877,14609 3496,14829"/>
              </emma:interpretation>
              <emma:one-of disjunction-type="recognition" id="oneOf5">
                <emma:interpretation id="interp25" emma:lang="zh-CN" emma:confidence="0">
                  <emma:literal>物</emma:literal>
                </emma:interpretation>
                <emma:interpretation id="interp26" emma:lang="zh-CN" emma:confidence="0">
                  <emma:literal>吻</emma:literal>
                </emma:interpretation>
                <emma:interpretation id="interp27" emma:lang="zh-CN" emma:confidence="0">
                  <emma:literal>咿</emma:literal>
                </emma:interpretation>
                <emma:interpretation id="interp28" emma:lang="zh-CN" emma:confidence="0">
                  <emma:literal>场</emma:literal>
                </emma:interpretation>
                <emma:interpretation id="interp29" emma:lang="zh-CN" emma:confidence="0">
                  <emma:literal>叩</emma:literal>
                </emma:interpretation>
              </emma:one-of>
            </emma:emma>
          </inkml:annotationXML>
          <inkml:trace contextRef="#ctx0" brushRef="#br0" timeOffset="8470.8149">1926 1355 10320,'0'0'5418,"3"25"-387,-9 0-258,-2 17-4128,-8-5 0,6 11-387,-4 0-129,4-4-258,7 2-258,-1-18-129,4 4-129,4-16 129,10 2-258,-14-18 129,28 9 129,-28-9 0,27-5 0,-18-12-645,11 12-1290,-6-10-1935,-1-2-258,0 1-129,-1-2 130</inkml:trace>
          <inkml:trace contextRef="#ctx0" brushRef="#br0" timeOffset="8923.2157">1930 1701 5676,'14'-16'4773,"5"6"0,-1-5-645,-2-4-2967,17 6-645,-3 0-645,-3-4-1290,8 7-2838,-5 3-258,-3-1-387,-2 1 258</inkml:trace>
          <inkml:trace contextRef="#ctx0" brushRef="#br0" timeOffset="10030.8177">2192 1420 4644,'-20'22'5289,"15"6"-516,0 6 0,5 25-2580,-10-11-903,10 21-645,0-2-258,0 7-129,0-3-258,0-2 0,0-3-129,0-15 0,-1-2 0,-7-16 0,1-3-129,-3-14 0,10-16 129,-24 5 0,24-5 0,-23-20 0,15-3 129,6-7 0,2-2 0,0-9 0,15 0 0,4-9 0,5-4 0,5-2-129,2-7 129,6-1 0,1 0 0,2-7 0,-1 3 0,-5 5 0,-1 3 0,-5 8 129,-3 8-258,-5 10 258,-9 5-129,-3 17 129,-8 12 0,0 0 0,0 0 129,0 22 0,-1-1-129,-3 2 129,3-2 0,1-3-258,6 0 129,8-7-258,5 1 258,7-5-258,8-6 258,4 1-258,10-2 129,2 0 129,2-6-258,4-3 258,-2 2-129,-1 0 0,-2-1 0,-1 6 258,-9 0-516,-6 2 516,-2 2-258,-8 11 0,-2 4 129,-6 4-258,-9 6 258,-4 7-258,-4 2 258,0 13-129,-11 5 0,-7 5 129,-7 10 0,-2 3 129,-7 0 0,0-1 0,-3-6-129,1-11 0,6-10-129,1-15 0,5-17-129,3-12-258,6-14 0,-6-23 0,6-2-258,-9-10 129,5 0 129,-6-2 0,4 7 129,-3 8 129,5 8 129,2 14 129,2 10 0,15 4 129,-15 15 0,13 9 0,-5 1-129,5 2 0,-4 2-129,-3-2-258,5 0-258,4-27-516,-4 33-1032,4-33-903,0 0-645,-1-13-258,11-6 129,1-16 645,15 3 1290,-9-11 1290,7-8 1935,10 12 1548,-10-12 903,13 20 129,-16-5 129,13 29-774,-34 7-645,37 16-645,-37 22-774,0 36-387,-25 13-516,-12 25-129,-13 21-129,-17 8-387,-6 12-387,-18-18-2322,10 10-1677,-8-18-645,14-17-129,10-24-387</inkml:trace>
        </inkml:traceGroup>
        <inkml:traceGroup>
          <inkml:annotationXML>
            <emma:emma xmlns:emma="http://www.w3.org/2003/04/emma" version="1.0">
              <emma:interpretation id="{F62C989E-5103-4661-B93D-1A6C7C4DA4C2}" emma:medium="tactile" emma:mode="ink">
                <msink:context xmlns:msink="http://schemas.microsoft.com/ink/2010/main" type="inkWord" rotatedBoundingBox="4983,12748 5973,12591 6146,13680 5156,13837"/>
              </emma:interpretation>
              <emma:one-of disjunction-type="recognition" id="oneOf6">
                <emma:interpretation id="interp30" emma:lang="zh-CN" emma:confidence="0">
                  <emma:literal>线</emma:literal>
                </emma:interpretation>
                <emma:interpretation id="interp31" emma:lang="zh-CN" emma:confidence="0">
                  <emma:literal>战</emma:literal>
                </emma:interpretation>
                <emma:interpretation id="interp32" emma:lang="zh-CN" emma:confidence="0">
                  <emma:literal>伐</emma:literal>
                </emma:interpretation>
                <emma:interpretation id="interp33" emma:lang="zh-CN" emma:confidence="0">
                  <emma:literal>我</emma:literal>
                </emma:interpretation>
                <emma:interpretation id="interp34" emma:lang="zh-CN" emma:confidence="0">
                  <emma:literal>议</emma:literal>
                </emma:interpretation>
              </emma:one-of>
            </emma:emma>
          </inkml:annotationXML>
          <inkml:trace contextRef="#ctx0" brushRef="#br0" timeOffset="10873.2191">3826 1001 6708,'-29'64'4515,"13"-19"-129,-9 10-774,-1-3-3354,7 4-129,1-5 129,1 1-258,5-8 0,0-5-129,7-5 129,3-9-258,2-8 129,0-17-129,15 18-129,-1-18-129,6 0 258,0-9-129,6 2 129,-2-8 0,-1 3 129,-2 3 258,-7 2 258,1 7 0,-15 0 387,8 16-129,-9 3 0,-8 18 129,-6-8-129,1 15 0,-4-6-258,3-3 0,1-3-258,2-6 0,5-8 0,7-18-129,0 0-129,0 0 129,16-3-129,-1-17 0,4-4 0,3-5 0,1 5 129,1-1 0,-3 5 0,-2 5 129,-1 8 0,-5 8 258,-7 14-129,0 9 129,-6 3 0,-4 14 129,-6 1-258,-1 4 129,-3-3-258,3-5-129,-1-5-129,2-14-258,9-7-387,-7-19-1032,16-8-2838,-2-15-258,6-10-387,0-11 0</inkml:trace>
          <inkml:trace contextRef="#ctx0" brushRef="#br0" timeOffset="11029.2194">4009 1301 1032,'16'-24'3999,"-16"24"387,24-9-516,-24 9-1935,29-11-1677,-5-1-903,5 4-903,0-4-1677,-5-2-1032,10 11 129</inkml:trace>
          <inkml:trace contextRef="#ctx0" brushRef="#br0" timeOffset="11606.4204">4603 1225 8256,'3'-27'5289,"-3"27"-129,-16 46-1548,-22-7-1548,9 27-774,-16 0-516,-3 10-387,-8 1-129,2-2-516,5-4-516,-8-25-2709,20-9-1548,8-25-258,13-12-258</inkml:trace>
          <inkml:trace contextRef="#ctx0" brushRef="#br0" timeOffset="11403.6201">4130 1507 3870,'5'-20'4257,"11"-8"-1290,5-17-1032,6 5-129,-3-10-516,4 5-645,-3-1-1161,-13-3-387,1 12-387,-10-6 0,-2 11 0,-2-2 645,-8 9 516,-4 7 645,-5-7 645,18 25 903,-31-16 258,31 16 0,-26 0-258,26 25-129,-14-4-387,14 22-516,0 4-258,9 20-258,3 4 0,11 18-258,0-2 0,8 2-129,3-5-129,3-7-258,1-4 0,0-19-258,2 1-645,-19-30-2451,11 3-1419,-11-16-387,-2-11-129</inkml:trace>
          <inkml:trace contextRef="#ctx0" brushRef="#br0" timeOffset="11746.8207">4259 970 6063,'21'-105'5031,"-6"78"-258,5 15-516,2 12-3483,8 0-2322,9 8-2580,-1 5-645,3 11-387,2 6 129</inkml:trace>
        </inkml:traceGroup>
        <inkml:traceGroup>
          <inkml:annotationXML>
            <emma:emma xmlns:emma="http://www.w3.org/2003/04/emma" version="1.0">
              <emma:interpretation id="{C4F5BEB4-EE57-4084-BAB6-40E064082414}" emma:medium="tactile" emma:mode="ink">
                <msink:context xmlns:msink="http://schemas.microsoft.com/ink/2010/main" type="inkWord" rotatedBoundingBox="6446,12694 7813,12476 7968,13448 6600,13666"/>
              </emma:interpretation>
              <emma:one-of disjunction-type="recognition" id="oneOf7">
                <emma:interpretation id="interp35" emma:lang="zh-CN" emma:confidence="0">
                  <emma:literal>拟</emma:literal>
                </emma:interpretation>
                <emma:interpretation id="interp36" emma:lang="zh-CN" emma:confidence="0">
                  <emma:literal>姒</emma:literal>
                </emma:interpretation>
                <emma:interpretation id="interp37" emma:lang="zh-CN" emma:confidence="0">
                  <emma:literal>枞</emma:literal>
                </emma:interpretation>
                <emma:interpretation id="interp38" emma:lang="zh-CN" emma:confidence="0">
                  <emma:literal>似</emma:literal>
                </emma:interpretation>
                <emma:interpretation id="interp39" emma:lang="zh-CN" emma:confidence="0">
                  <emma:literal>圳</emma:literal>
                </emma:interpretation>
              </emma:one-of>
            </emma:emma>
          </inkml:annotationXML>
          <inkml:trace contextRef="#ctx0" brushRef="#br0" timeOffset="12012.0211">5060 1181 6837,'48'-40'5031,"-8"9"-774,3-8 129,-4-5-3999,16-1-387,-2 7-258,-11-7-1032,6 14-2709,-12 10-516,-12 1-387,-12 9 0</inkml:trace>
          <inkml:trace contextRef="#ctx0" brushRef="#br0" timeOffset="12745.2224">5349 844 1677,'-19'7'5289,"-4"0"-129,23-7-129,-6 27-2064,-9-13-774,15 30-774,-6-3-387,6 16-516,-3 9 0,1 11-387,0 1 0,2 5-129,-4 0 129,-1-6-129,-1-4 0,0-4-129,-4-9 0,-2-7 129,0-9 0,-1-15-129,3-7 129,10-22 0,-18 9-129,15-22 129,3-17 0,5-11 0,7-9 0,9-7-129,2-11 129,8-3 129,4 1-258,-1 6 129,3-1 0,0 9 0,1 2-129,-2 12 258,-5 3-258,1 9 129,-3 5-129,-2 3 129,-4 2 0,1 7 0,-5 0 0,-3 8 0,-2 2 0,-14 3 129,18 13 0,-11 9 0,-4 8 0,2 9 0,-5 5 0,1 6-129,2 0 258,2 2-258,-3-8 129,5-5-129,0-7 0,-2-7 0,6-8 0,-11-17-129,27 0 0,-12-16-129,5-11-258,-2-16 129,10-9-258,-1-11 258,7-2-129,-3-2 387,0 5 0,-3 13 387,-7 4 0,-1 15 258,-11 10 129,-9 20-129,0 0-129,2 19 0,-4-1-129,0 6-258,-2 5 0,1-3-258,3 2-129,0-12-129,8 6-516,-8-22-903,23 0-2322,-11-7-774,7-10-258,4-15-129</inkml:trace>
          <inkml:trace contextRef="#ctx0" brushRef="#br0" timeOffset="12948.0228">6345 831 3999,'43'-37'5418,"-43"37"-129,13 4-129,-20 6-2193,6 37-903,-28-7-774,6 23-387,-12 2-258,-1 13-258,-5-1 129,-1 3-387,2-6 0,3-8-387,8-8-258,0-30-1419,24-1-3096,5-27-129,0 0-516,2-25-387</inkml:trace>
          <inkml:trace contextRef="#ctx0" brushRef="#br0" timeOffset="13104.0231">6228 1238 8901,'35'-3'5676,"-21"6"-387,6 13 0,-6-9-3225,10 8-1290,-8-7-516,3-2-645,12 12-3096,-14-15-1548,8 6-387,-10-8-387,3 5-387</inkml:trace>
        </inkml:traceGroup>
        <inkml:traceGroup>
          <inkml:annotationXML>
            <emma:emma xmlns:emma="http://www.w3.org/2003/04/emma" version="1.0">
              <emma:interpretation id="{4E8CBAEA-1EDD-4C34-AA15-A31F6F300DFA}" emma:medium="tactile" emma:mode="ink">
                <msink:context xmlns:msink="http://schemas.microsoft.com/ink/2010/main" type="inkWord" rotatedBoundingBox="8034,12261 9130,12087 9311,13222 8214,13396"/>
              </emma:interpretation>
              <emma:one-of disjunction-type="recognition" id="oneOf8">
                <emma:interpretation id="interp40" emma:lang="zh-CN" emma:confidence="0">
                  <emma:literal>与</emma:literal>
                </emma:interpretation>
                <emma:interpretation id="interp41" emma:lang="zh-CN" emma:confidence="0">
                  <emma:literal>安</emma:literal>
                </emma:interpretation>
                <emma:interpretation id="interp42" emma:lang="zh-CN" emma:confidence="0">
                  <emma:literal>令</emma:literal>
                </emma:interpretation>
                <emma:interpretation id="interp43" emma:lang="zh-CN" emma:confidence="0">
                  <emma:literal>舌</emma:literal>
                </emma:interpretation>
                <emma:interpretation id="interp44" emma:lang="zh-CN" emma:confidence="0">
                  <emma:literal>它</emma:literal>
                </emma:interpretation>
              </emma:one-of>
            </emma:emma>
          </inkml:annotationXML>
          <inkml:trace contextRef="#ctx0" brushRef="#br0" timeOffset="13353.6235">7208 471 9417,'-43'-2'5805,"11"36"-516,-20 12-387,7 20-4128,-17 2-387,1 6-516,3 10-774,-6-14-3612,20-6-516,7-15-258,23-23-516</inkml:trace>
          <inkml:trace contextRef="#ctx0" brushRef="#br0" timeOffset="14180.4249">6951 989 4902,'-26'15'5418,"26"-15"-258,10 0-387,19-25-1935,15 3-2322,-1-11 129,10 6-129,-4-3-258,-1 9-129,-7 2 0,-5 12 0,-15 7 0,-3 16 129,-15 12-129,-3 13 0,-6 11 0,-9 5 0,-9 1-129,1 4 0,1 2 129,-1-7-387,3-2 129,1-13-258,6-4-129,-1-18-516,12 4 0,2-24-387,0 0 0,-5-20 129,12 3-129,-3-14 774,11 2 0,-3-2 1032,2-8 129,7 14 387,-10-7 258,15 16 129,-13-10-129,15 16-129,-6-8-258,13 11-258,-9-3 129,8 8-516,-3-1 129,-1 3 0,-10 6-129,-2 8 129,-13 9 0,-7 9 129,-19 6 0,-7 10 0,-13-2 0,-1 5 0,-3-5 129,3-1-258,6-12 258,13-8-387,23-25 129,0 0-129,11-4 0,27-26-129,15-7-258,9-12-258,15 3-774,-13-19-2580,18 16-1290,-8 0-516,3 10-129,-10 0-387</inkml:trace>
          <inkml:trace contextRef="#ctx0" brushRef="#br0" timeOffset="13556.4239">6951 454 6450,'52'-56'5676,"-27"51"-258,10 10-129,-4 10-2709,16 14-1677,-5-4-258,11 9-258,-3 2-258,6-2-258,1 3-516,-15-18-1290,13 8-3225,-21-8-129,-5 5-387,-15-12 0</inkml:trace>
        </inkml:traceGroup>
      </inkml:traceGroup>
    </inkml:traceGroup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6T13:54:26.004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-6 75 4902,'9'-10'4902,"-9"10"0,21 0-258,-2 9-2838,-19-9 0,29 0-645,-13-2-258,15 2-258,-4-7-129,12 6 0,0-8-129,6 6-129,-2-2 0,2 2-129,-2-4 129,1 6-129,-3-3 0,-5 3 0,-5-1-129,-2 2 129,-4 0 0,-2 0 0,-2 5 0,-2 3 0,0-1-129,-1-1 129,0-1 0,-1 0-129,2 0 129,-4-3-129,3 1 0,2 1 129,-1-4-129,3 3 0,-1 0 0,0 2 0,2-1 129,2-3-129,-1 4 0,1-2 0,1-1 129,7-2-129,5 0 129,7-2-129,5-6 129,9-2-129,4 0 129,5-3-129,1 0 0,-1-2 129,-6 2-129,-1 4 0,-9 2 0,-7 4 0,-3-2 0,-6 5 0,-5 0 129,2 0-129,-5 8 0,0-3 0,-2 0 0,2 4 0,0-4 0,3 0 0,0-2 0,1 2 0,3-3 129,4 1-129,5-3 0,-2 0 129,1 0-129,7 0 0,-2 2 0,1 1 0,0 0 0,-2-1 0,1 1 0,1 2 0,-2 0 0,-2 0-129,-2 0 129,1 4-258,-1-3 258,-5 4-129,2-3 0,2 1 129,-2-1 0,3 2 0,-4 1 0,4-4 0,-3 2 0,2-1 0,1 3 0,-3-2-258,-2 1 258,2-1 0,-2-2 0,2-1 0,-1 0 0,4 0 0,-3 0 0,-1-1 0,3 3 0,-1-4 0,4-3 0,1 2 0,-3 0 0,2-2 0,-1 0 0,-4 0 0,1 0 0,-3 1 0,-5 1 0,1 0 0,-2-1 0,-6 3 0,2-1 0,-1-1 0,-2 1 0,0 2 0,-2 1 0,1-1 0,-2 0 0,-1 2 0,2 1 0,1-1 0,1-2 0,0 1 0,3-1 0,2 0 0,3 0 0,2-5-129,2 2 129,3 0 0,-2-2 0,-3 1 0,0 2 0,-5-2 0,-5-1 0,-6 0 0,-1 2 0,-18-2 0,23 0 0,-23 0 0,21 3 0,-21-3 0,20 4 0,-20-4 0,24 5 0,-24-5 129,23 5-258,-23-5 129,18 0-258,-18 0-387,0 0-1419,-15 0-2451,-2-4-903,-20-9-516,2-3-516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46:49.314"/>
    </inkml:context>
    <inkml:brush xml:id="br0">
      <inkml:brushProperty name="width" value="0.05833" units="cm"/>
      <inkml:brushProperty name="height" value="0.058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33869BF-C658-4B10-9E90-B117978F8A04}" emma:medium="tactile" emma:mode="ink">
          <msink:context xmlns:msink="http://schemas.microsoft.com/ink/2010/main" type="inkDrawing" rotatedBoundingBox="10437,9512 11774,8267 11924,8428 10587,9673" semanticType="strikethrough" shapeName="Other">
            <msink:sourceLink direction="with" ref="{4C18507A-60B7-4D82-9BE9-994A2CF05C6C}"/>
            <msink:sourceLink direction="with" ref="{0EBC12D3-C6DA-4884-A81E-3BCE49CBB8B3}"/>
          </msink:context>
        </emma:interpretation>
      </emma:emma>
    </inkml:annotationXML>
    <inkml:trace contextRef="#ctx0" brushRef="#br0">2333-557 5160,'-12'-25'5676,"12"2"-516,0-3-258,3-17-2709,18 7-1161,-7-16 0,23-1-387,-2-8-129,15-4-129,1-8 0,13 3-129,5-5 129,7-1-129,5-1 0,3 4 0,2 4 0,0 5-129,-2 3 0,4 5 0,-7 8-129,-8 7 0,-6 7 0,-14 7 0,-12 5-129,-7 5 0,-11 9-258,-20-6-1290,-3 14-2967,0 0-903,0 0-258,-12-17-774</inkml:trace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50:49.383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1CFA74F-F0BB-4E54-B8D3-DAEB34CAEA4C}" emma:medium="tactile" emma:mode="ink">
          <msink:context xmlns:msink="http://schemas.microsoft.com/ink/2010/main" type="inkDrawing" rotatedBoundingBox="6339,13925 9471,18207 8892,18630 5761,14348" semanticType="underline" shapeName="Other">
            <msink:sourceLink direction="with" ref="{70D366CC-5482-4EEC-8BAE-102BF6659485}"/>
            <msink:sourceLink direction="with" ref="{214DDAD4-68AB-45F3-BF27-5D30F23C2DC6}"/>
          </msink:context>
        </emma:interpretation>
      </emma:emma>
    </inkml:annotationXML>
    <inkml:trace contextRef="#ctx0" brushRef="#br0">17 71 6708,'-9'-35'5418,"6"16"-258,0 9-129,1 3-3096,38 57 129,-14-19-1935,3 6 0,7 9 0,3 7-129,6 3 0,3 7-129,5-1 129,2 6 0,6 1 129,0 2 0,2 0 0,1 2 0,3-1 0,-1-1-129,2 3 0,1-3 129,1 4 0,1 2-129,0-1 129,2 1 129,1 4-129,0 2 0,0 1 129,-2 2-129,0-1 129,-3 2-129,0 0 0,-1 0-129,-2 0 129,0 1 0,-1 0-129,0 0 258,-1 2-258,1 2 129,1 1 0,-1 1-129,3-3 129,-1 2 0,0-1 0,-1 1 0,4-1 129,-2-5-129,-1 1 0,0-4 129,-1 1 0,-1-4-258,-3-1 129,-1-8 387,-2-1-645,-2-5 0,-4-5 0,-3-4 0,-5-6-129,-5-8 0,-6-7-258,-3-8-645,-13-19-1032,2-5-2838,-14-14-129,-2-11 0,-9-16-903</inkml:trace>
    <inkml:trace contextRef="#ctx0" brushRef="#br0" timeOffset="27690.0487">488 251 5031,'-24'-12'5676,"14"9"-774,10 3-516,-9 8-3741,13 12-129,6 9-387,4 13 129,2 9-387,0 13 0,1 11 0,-3 9 258,-5 5-129,-5 1 0,-1-4 0,-2-10 0,0-5 129,4-13-129,4-13 129,5-15 0,4-15-258,9-13 129,4-7 0,4-16 0,3-11-129,2-9 129,4-5 0,1 0-129,2 2 129,-4 3 0,0 9 129,-3 14-129,-1 16 258,-3 19 0,-6 17-129,-5 18 0,-5 11 129,-4 13 0,-6 8-129,-4 9 258,-6 3-129,-3-3 129,-4-4-129,0-6 258,3-10-387,2-13 0,2-15 0,7-20-129,8-16-258,4-13 129,6-16-129,4-11 129,4-2-129,0-2 129,2 5 129,-2 9 0,-1 14 129,-2 13 0,-6 20 0,-1 18 258,-7 15-258,-3 12 129,-5 10 0,-4 11 0,-4 2 0,0 3-129,-2-7 0,-3-5 0,1-10 129,4-11-258,0-15 129,9-17-258,7-16 129,5-16-129,7-14 0,4-16 0,3-8-129,3-4 129,5-1 0,1 4 0,-1 8 129,1 12 0,-1 15 129,-2 16 0,-3 20 0,-5 18 129,-2 13 0,-7 14-129,-5 7 129,-4 3-129,-4-3 0,0-7-129,1-10-129,0-15-258,5-12-129,2-22-387,10-10-129,0-19 129,8-9-129,-3-9 387,2-1 516,-2 7 387,-4 4 387,-3 19 387,-9 6 0,-1 31 129,-11 11 0,-4 21-387,-3 9-258,-9 10-258,-4 7-387,-7-4-1161,5 5-2838,-10-13-645,2-4-129,-2-10-645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96.78027" units="1/in"/>
          <inkml:channelProperty channel="Y" name="resolution" value="5041.07666" units="1/in"/>
          <inkml:channelProperty channel="F" name="resolution" value="0" units="1/dev"/>
        </inkml:channelProperties>
      </inkml:inkSource>
      <inkml:timestamp xml:id="ts0" timeString="2013-09-27T07:48:08.125"/>
    </inkml:context>
    <inkml:brush xml:id="br0">
      <inkml:brushProperty name="width" value="0.05833" units="cm"/>
      <inkml:brushProperty name="height" value="0.05833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1AC62D6-B7FB-4CF6-BD60-90051BE2B83E}" emma:medium="tactile" emma:mode="ink">
          <msink:context xmlns:msink="http://schemas.microsoft.com/ink/2010/main" type="inkDrawing" rotatedBoundingBox="17633,12352 17648,12352 17648,12367 17633,12367" semanticType="underline" shapeName="Other">
            <msink:sourceLink direction="with" ref="{273ECE57-B63B-4E47-A9BC-81A011B0B980}"/>
            <msink:sourceLink direction="with" ref="{C8CCF0CC-8F1F-4B47-9BAD-320DCA09D038}"/>
          </msink:context>
        </emma:interpretation>
      </emma:emma>
    </inkml:annotationXML>
    <inkml:trace contextRef="#ctx0" brushRef="#br0">4443 10761 0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50:20.055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0D366CC-5482-4EEC-8BAE-102BF6659485}" emma:medium="tactile" emma:mode="ink">
          <msink:context xmlns:msink="http://schemas.microsoft.com/ink/2010/main" type="inkDrawing" rotatedBoundingBox="662,15775 5890,14303 6372,16013 1144,17486" hotPoints="5992,14751 6319,16110 1135,17356 809,15997" semanticType="underline" shapeName="Rectangle">
            <msink:sourceLink direction="with" ref="{421E3B0B-C44C-4A2E-B772-661D083ED3F7}"/>
            <msink:destinationLink direction="with" ref="{41CFA74F-F0BB-4E54-B8D3-DAEB34CAEA4C}"/>
            <msink:destinationLink direction="with" ref="{5EA3F515-E8D3-44F1-B49D-37E72C078FB0}"/>
          </msink:context>
        </emma:interpretation>
      </emma:emma>
    </inkml:annotationXML>
    <inkml:trace contextRef="#ctx0" brushRef="#br0">67 4262 7482,'-11'4'4257,"11"-4"-129,-5-12-129,6 1-3225,1-11 129,8 4 0,-2-10-129,4 4-258,-3-4 387,4 3-516,-3 0 0,1 8 0,-4 4-129,0 9 0,-7 4 129,9 13-258,-9 9 0,0 11 0,-4 7 0,-1 6-129,1 4 0,-2 2 0,3 0-129,-1-2 0,2-5 0,2-5 129,4-8-129,0-8-129,4-8 258,2-11-129,1-5 0,1-17 0,4-8 0,1-9 129,3-8-129,-2-6 129,1-3 0,-2 0 0,0-1 0,-1 7 0,-4 6 129,-3 6-258,-2 10 258,0 5 0,-4 8-129,-3 10 129,0 0-129,0 0 129,0 5-129,-1 6 129,0 3-258,0 1 258,-1 5-129,2 4 0,0 3 0,0 5 0,2 3 0,1 4 0,2 5 0,-1 5 0,-1 3-129,0 6 129,1 5 0,-1 1-129,1 6 129,-4 0-258,0 1 129,-4 0 0,-2-1 0,-2-5 0,-2-2 0,-4-5 0,-1-6 129,-3-2 129,1-7-129,-1-8 0,1-8 0,2-8 129,0-10-129,3-9 0,0-10 129,6-13-129,4-12 0,2-10 0,2-10 0,9-8 129,7-8 0,7-6-129,5-3 129,6 0 0,2 2 0,0 5 0,0 7-129,-3 9-129,-5 11-645,-11 8-2709,-2 10-903,-8 10-129,-6 5-387</inkml:trace>
    <inkml:trace contextRef="#ctx0" brushRef="#br0">-531 3916 11739,'-20'-3'4773,"13"14"-129,2 5 258,1 8-4128,2 1 0,2 12-258,1 4-129,4 10-129,3 8 0,-1 6-129,-1 3 0,3 8 0,-1 3-129,2 1 258,-2 2-258,1-1 129,1-2 129,0 0-129,2-2 0,2 0 0,-1-5-258,3-5-129,-3-2 258,2-3-129,-1-3-129,0-5 258,-1-4-129,1-7-129,0-4 387,1-6 0,1-7-129,4-6 129,1-7-129,5-6 129,3-5-129,4-2 129,3-7 0,2-2-258,4-2 129,2-2-129,3-1 129,5-1-129,3-3 258,4-1-258,3-1 129,4 0 129,2-2-258,5-1 129,5 1 0,0 1 0,2 2-129,2-1 129,0-1-258,5 1 129,2-2 258,2-1-258,-3-2 0,2-3 129,3-1-129,3-1 129,0-1 0,-1 1-129,0 1 129,3-1-129,1 1 129,-1 1 129,0 2-129,-1-1 129,2 1-129,1 0 129,-1-1-129,-2 0 129,4 0-258,1 1 0,-1 0 129,0 0-258,-3 0 258,-2-1 0,1 3 0,-3-1-129,-3 1 129,-5 1-129,-3 1 129,0-1 0,-2 1 0,-2 0 0,-5 0-129,-4 3 258,-3-2-129,-3 2 129,-4 2-258,-5 2 258,-1 0-129,-2 3 0,-3 1 0,-3-2-129,-3 0 129,-1 2 0,-4 1 0,-4-2-129,-4 0 129,-4 0 0,-5 2 129,-2-2-258,-4 3 258,0-3-129,-6-3 0,-2-1 0,-2-2 0,-4-4 0,-1-2 0,-2-4-129,-6-5 129,-2-2-129,-3-6 129,-1-4-129,-2-5 129,-1-3-129,-2-4 0,1-3 129,1 0-129,-2-1 129,2 1-129,0 0 0,1 2 129,2 1-129,1 3 0,1 3 0,2 0 129,1 3-129,1 3 129,1 3 129,0 4-129,2 3 129,0 3-129,0 3 129,0 3 0,1 3 0,-1 4-129,1 1 0,-2 5 0,1 3 129,-4 1-129,1 3 129,-1 3-129,-3 1 129,-3 2-129,-1 0 129,-1 1-129,-3 3 129,-2 0-129,-4 1 0,-3 2 0,-3 0 129,-2 1-129,-6-1 0,-4 0 0,-2 1 129,-3 0-129,-4 1 129,-2 1 0,-4-3 0,-3 3 0,-2 0 0,-2 1 0,-2-1 0,-3 0-129,0 0 129,-4 1 0,-3 0 0,0 1-129,-2 1-129,-2 0 258,0 2-258</inkml:trace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50:20.788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21E3B0B-C44C-4A2E-B772-661D083ED3F7}" emma:medium="tactile" emma:mode="ink">
          <msink:context xmlns:msink="http://schemas.microsoft.com/ink/2010/main" type="writingRegion" rotatedBoundingBox="2205,15606 5163,15046 5318,15861 2359,16422">
            <msink:destinationLink direction="with" ref="{70D366CC-5482-4EEC-8BAE-102BF6659485}"/>
          </msink:context>
        </emma:interpretation>
      </emma:emma>
    </inkml:annotationXML>
    <inkml:traceGroup>
      <inkml:annotationXML>
        <emma:emma xmlns:emma="http://www.w3.org/2003/04/emma" version="1.0">
          <emma:interpretation id="{07BE6B43-7BCF-42AD-B2D4-700D1AE775A4}" emma:medium="tactile" emma:mode="ink">
            <msink:context xmlns:msink="http://schemas.microsoft.com/ink/2010/main" type="paragraph" rotatedBoundingBox="2205,15606 5163,15046 5318,15861 2359,164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285BB07-23D2-4414-93DF-679DE2FA4293}" emma:medium="tactile" emma:mode="ink">
              <msink:context xmlns:msink="http://schemas.microsoft.com/ink/2010/main" type="line" rotatedBoundingBox="2205,15606 5163,15046 5318,15861 2359,16422"/>
            </emma:interpretation>
          </emma:emma>
        </inkml:annotationXML>
        <inkml:traceGroup>
          <inkml:annotationXML>
            <emma:emma xmlns:emma="http://www.w3.org/2003/04/emma" version="1.0">
              <emma:interpretation id="{ABDB91F5-0B9A-40B6-81E6-D58D3F1BD4A2}" emma:medium="tactile" emma:mode="ink">
                <msink:context xmlns:msink="http://schemas.microsoft.com/ink/2010/main" type="inkWord" rotatedBoundingBox="2287,16043 2488,16005 2516,16155 2316,16193"/>
              </emma:interpretation>
              <emma:one-of disjunction-type="recognition" id="oneOf0">
                <emma:interpretation id="interp0" emma:lang="zh-CN" emma:confidence="0">
                  <emma:literal>:</emma:literal>
                </emma:interpretation>
                <emma:interpretation id="interp1" emma:lang="zh-CN" emma:confidence="0">
                  <emma:literal>二</emma:literal>
                </emma:interpretation>
                <emma:interpretation id="interp2" emma:lang="zh-CN" emma:confidence="0">
                  <emma:literal>工</emma:literal>
                </emma:interpretation>
                <emma:interpretation id="interp3" emma:lang="zh-CN" emma:confidence="0">
                  <emma:literal>冫</emma:literal>
                </emma:interpretation>
                <emma:interpretation id="interp4" emma:lang="zh-CN" emma:confidence="0">
                  <emma:literal>正</emma:literal>
                </emma:interpretation>
              </emma:one-of>
            </emma:emma>
          </inkml:annotationXML>
          <inkml:trace contextRef="#ctx0" brushRef="#br0">903 4381 5805,'-3'7'5031,"3"-7"-516,0 0 0,10-2-1548,1 1-1677,-2-7 0,7 4-645,-4-3-258,5-1-387,-1 0-129,-2-4-645,5 5-2451,-5-3-1290,-2 0-258,1 0-258,-3 1-258</inkml:trace>
          <inkml:trace contextRef="#ctx0" brushRef="#br0" timeOffset="-202.8004">858 4253 10707,'0'0'4773,"0"0"-258,0 0-258,4 0-3225,3-1-258,6 0-129,-2-2-258,4 0-129,-1-3-129,1 1-129,-1 0-387,-2-3-516,3 8-1806,-6-3-1677,-9 3-258,8 0-387,-8 0-129</inkml:trace>
        </inkml:traceGroup>
        <inkml:traceGroup>
          <inkml:annotationXML>
            <emma:emma xmlns:emma="http://www.w3.org/2003/04/emma" version="1.0">
              <emma:interpretation id="{897FEA09-F78A-443C-9302-DEA0E7BA6EFC}" emma:medium="tactile" emma:mode="ink">
                <msink:context xmlns:msink="http://schemas.microsoft.com/ink/2010/main" type="inkWord" rotatedBoundingBox="2851,15649 3902,15450 4011,16025 2960,16224"/>
              </emma:interpretation>
              <emma:one-of disjunction-type="recognition" id="oneOf1">
                <emma:interpretation id="interp5" emma:lang="zh-CN" emma:confidence="0">
                  <emma:literal>咖</emma:literal>
                </emma:interpretation>
                <emma:interpretation id="interp6" emma:lang="zh-CN" emma:confidence="0">
                  <emma:literal>珈</emma:literal>
                </emma:interpretation>
                <emma:interpretation id="interp7" emma:lang="zh-CN" emma:confidence="0">
                  <emma:literal>蚁</emma:literal>
                </emma:interpretation>
                <emma:interpretation id="interp8" emma:lang="zh-CN" emma:confidence="0">
                  <emma:literal>城</emma:literal>
                </emma:interpretation>
                <emma:interpretation id="interp9" emma:lang="zh-CN" emma:confidence="0">
                  <emma:literal>议</emma:literal>
                </emma:interpretation>
              </emma:one-of>
            </emma:emma>
          </inkml:annotationXML>
          <inkml:trace contextRef="#ctx0" brushRef="#br0" timeOffset="967.2017">1817 4067 8643,'-5'-5'4644,"-1"-6"-129,5 3-129,-3-6-3354,4 3-129,0-6-258,1 1-258,0-4-129,0 0 0,-1 0-129,0 0 0,-3 1-129,-3 1 0,-5 5 129,-3 6-129,-2 7 129,-4 6-129,-3 14 129,-1 11-129,-1 8 0,0 13 129,-1 6-129,3 4 0,3 0 129,2 0-129,5-9 0,6-8 0,2-6 0,5-14 129,5-10-258,6-12 129,5-7-129,4-13 129,5-8-129,3-11 0,3-6 129,1-6-258,1-5 129,-3-1 0,-1 2 129,-6 5 0,-2 7 0,-8 10 258,-4 7-129,-3 14 258,-6 9-129,0 14 0,-4 8 0,-3 12 0,-2 5 129,1 7-258,1 1 129,2 0-129,4-7 0,1-5 0,6-8-129,5-11 0,4-10-129,3-9-258,6-9-387,-6-16-2451,6 1-1548,-3-8-129,0-2-516,-4-3-258</inkml:trace>
          <inkml:trace contextRef="#ctx0" brushRef="#br0" timeOffset="1528.8027">2472 3663 7611,'0'-7'4902,"-12"7"-129,4 7-129,-6 4-2967,5 14-387,-6 4-387,1 11-387,-1 4-129,2 8-129,2 1-129,1-2 0,4 0-129,6-7-258,1-4-129,7-13-258,8 1-1032,-1-17-2580,6-4-645,1-7-129,3-3-387</inkml:trace>
          <inkml:trace contextRef="#ctx0" brushRef="#br0" timeOffset="2589.6045">2209 3727 7998,'4'-8'4902,"-4"8"-387,0 0 0,0 0-3354,0 0-129,8 4-258,1 9-258,0-1-387,2 6 129,0 2-129,2 4 0,-2 2 0,0 2 0,-3 4 0,-4 1-129,-4 2 129,-3 4-129,-7 2 0,-5 3 0,-4-2 0,-1 1 0,0-2-258,0-9-387,9-2-2967,-1-13-1032,7-10-258,5-7-258</inkml:trace>
          <inkml:trace contextRef="#ctx0" brushRef="#br0" timeOffset="4290.0075">2829 3888 4902,'0'0'5289,"-7"-2"-258,7 2-258,-2-6-1419,6 6-1806,-4 0-387,20-4-387,-5-2-129,7 2-258,2-4 0,4 2-258,1-3 0,1 0-129,2 0 0,-3 0 0,-2 1-258,-1-2 0,-1 8-258,-8-4-387,5 7-903,-11-2-3225,-1 1 0,-10 0-387,0 0 0</inkml:trace>
        </inkml:traceGroup>
        <inkml:traceGroup>
          <inkml:annotationXML>
            <emma:emma xmlns:emma="http://www.w3.org/2003/04/emma" version="1.0">
              <emma:interpretation id="{B1ED868A-5F0D-497E-9C6E-6FA3C8078F7A}" emma:medium="tactile" emma:mode="ink">
                <msink:context xmlns:msink="http://schemas.microsoft.com/ink/2010/main" type="inkWord" rotatedBoundingBox="4214,15483 4589,15412 4665,15815 4290,15886"/>
              </emma:interpretation>
              <emma:one-of disjunction-type="recognition" id="oneOf2">
                <emma:interpretation id="interp10" emma:lang="zh-CN" emma:confidence="0">
                  <emma:literal>+</emma:literal>
                </emma:interpretation>
                <emma:interpretation id="interp11" emma:lang="zh-CN" emma:confidence="0">
                  <emma:literal>十</emma:literal>
                </emma:interpretation>
                <emma:interpretation id="interp12" emma:lang="zh-CN" emma:confidence="0">
                  <emma:literal>千</emma:literal>
                </emma:interpretation>
                <emma:interpretation id="interp13" emma:lang="zh-CN" emma:confidence="0">
                  <emma:literal>÷</emma:literal>
                </emma:interpretation>
                <emma:interpretation id="interp14" emma:lang="zh-CN" emma:confidence="0">
                  <emma:literal>f</emma:literal>
                </emma:interpretation>
              </emma:one-of>
            </emma:emma>
          </inkml:annotationXML>
          <inkml:trace contextRef="#ctx0" brushRef="#br0" timeOffset="4570.808">3049 3638 8514,'-9'-5'5031,"9"5"0,-9 16-387,0-1-3483,7 15-129,-4 4-516,2 6-129,-2 2-129,2 3-258,-1-3-129,2-4 0,-1-2 0,1-9-387,3-2-774,0-13-2322,0 3-1161,0-15-129,7 9-516</inkml:trace>
          <inkml:trace contextRef="#ctx0" brushRef="#br0" timeOffset="5506.8097">3717 3258 5160,'0'-11'5160,"0"18"-129,-2 5-774,2 18-2451,-9 0-645,4 15-387,-8 5-258,1 6-258,-4 5-129,0 2-129,0 1-129,-2-2-129,3-3-129,-1-9-258,10-3-516,-6-11-129,12-2-258,-6-16-258,6-2-387,0-16-129,0 0 258,8-13 516,-2 0 645,-2-6 516,-1-2 903,2 0 516,-3-3 516,4 6 129,-4-4 258,6 4-129,-5-5-258,10 7-387,-6-5-129,10 6-387,-3-4 129,6 6-129,-3 0-258,4 4-258,-1 0 129,1 6-129,-4 2-129,0 2 129,-3 8-129,-2 3 129,-4 5-129,-3 5 0,-2 4 0,-3 4 0,-4 2 0,-7 3-129,-1 3 0,-5 0 0,-3 0 0,-5-3 0,0-1 0,-2-9-129,2-3-129,1-7 258,2-9-129,2-6 0,7-7-516,-2-14-3225,5-6-258,5-2-387,0-6-387</inkml:trace>
        </inkml:traceGroup>
        <inkml:traceGroup>
          <inkml:annotationXML>
            <emma:emma xmlns:emma="http://www.w3.org/2003/04/emma" version="1.0">
              <emma:interpretation id="{43E96D6B-1E85-4282-BE32-A38F161DF51C}" emma:medium="tactile" emma:mode="ink">
                <msink:context xmlns:msink="http://schemas.microsoft.com/ink/2010/main" type="inkWord" rotatedBoundingBox="4847,15106 5163,15046 5318,15861 5002,15921"/>
              </emma:interpretation>
              <emma:one-of disjunction-type="recognition" id="oneOf3">
                <emma:interpretation id="interp15" emma:lang="zh-CN" emma:confidence="0">
                  <emma:literal>b</emma:literal>
                </emma:interpretation>
                <emma:interpretation id="interp16" emma:lang="zh-CN" emma:confidence="0">
                  <emma:literal>夕</emma:literal>
                </emma:interpretation>
                <emma:interpretation id="interp17" emma:lang="zh-CN" emma:confidence="0">
                  <emma:literal>方</emma:literal>
                </emma:interpretation>
                <emma:interpretation id="interp18" emma:lang="zh-CN" emma:confidence="0">
                  <emma:literal>万</emma:literal>
                </emma:interpretation>
                <emma:interpretation id="interp19" emma:lang="zh-CN" emma:confidence="0">
                  <emma:literal>5</emma:literal>
                </emma:interpretation>
              </emma:one-of>
            </emma:emma>
          </inkml:annotationXML>
          <inkml:trace contextRef="#ctx0" brushRef="#br0" timeOffset="9079.216">2042 3896 1419,'0'0'3870,"0"0"258,-7-8 0,7-2-1806,3 3-387,-2-8-387,7 4-258,-5-8-387,8 1-129,-4 1-258,3 0 0,-2 1-258,1 4 0,-2 0 0,-1 3-129,-6 9 0,8-8 129,-8 8-258,0 0 129,0 0-129,0 0 0,0 0 129,0 0 0,8-3-129,-8 3 0,7 0 0,-7 0 0,8 0 0,-8 0 0,12 0 0,-12 0-129,12 0 129,-12 0 129,9 0-129,-9 0 0,0 0 0,0 0 0,3 7 129,-3-7-129,0 0 0,0 0 0,-3 8-129,3-8 129,0 0 0,0 0-129,0 0-129,0 0-903,0 0-2967,0 0-387,0 0-258,0 0-387</inkml:trace>
        </inkml:traceGroup>
      </inkml:traceGroup>
    </inkml:traceGroup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51:14.842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14DDAD4-68AB-45F3-BF27-5D30F23C2DC6}" emma:medium="tactile" emma:mode="ink">
          <msink:context xmlns:msink="http://schemas.microsoft.com/ink/2010/main" type="inkDrawing" rotatedBoundingBox="1471,17977 7798,16642 7901,17131 1574,18466" hotPoints="6924,17145 3765,17963 519,18302 3678,17484" semanticType="enclosure" shapeName="Ellipse">
            <msink:sourceLink direction="with" ref="{01EF9D10-64B5-464D-866A-CAC511B0DC84}"/>
            <msink:destinationLink direction="with" ref="{41CFA74F-F0BB-4E54-B8D3-DAEB34CAEA4C}"/>
            <msink:destinationLink direction="with" ref="{5EA3F515-E8D3-44F1-B49D-37E72C078FB0}"/>
          </msink:context>
        </emma:interpretation>
      </emma:emma>
    </inkml:annotationXML>
    <inkml:trace contextRef="#ctx0" brushRef="#br0">-5 1582 10191,'-19'-18'5289,"18"2"-774,2-3-129,12 1-3870,9-4-387,12 0 0,7-4 0,10 1 129,3-3-258,9 3 129,5-1 0,7-3-129,4 2 0,3 2 0,0-1 0,6 1 0,2 0 0,4 1 258,1-3-258,3 2 258,-3-2-129,7 2 129,-1-4 0,5 2-129,-2-2 0,3 1 0,2 2 0,1 1 0,2-1 0,2 0-258,2 0 258,4 1-129,1 1 0,4 0 0,0 0 0,2 3-129,1-3 129,1 3 0,-1-3 0,-4 2 0,2-2-129,-4 1 129,-1-3-129,-2 2 129,-2-4-129,-1 0 129,1-1 0,0 0 0,-1 0 129,0 0-129,1-1 129,1 4-129,-1 2 129,-1 2-129,-1 3 0,-1 1 0,-7 1 129,-3 2-129,-5 0 0,-3 2 0,-6-2 0,-10 3 0,-5-1 0,-8 0 0,-6 2-387,-9 0-387,0 4-2709,-16-6-1548,-10 1-129,-12-1-774,-9 0 0</inkml:trace>
    <inkml:trace contextRef="#ctx0" brushRef="#br0" timeOffset="998.4018">331 1521 11868,'17'24'4902,"-3"-15"-387,4-4-387,8 0-3999,7-3 129,11-2-129,6-4 258,7-3-387,4-2 387,6 0-516,1-3 516,5-2-387,5-2-258,1 1 258,2-2-258,2 1 258,2-3-258,6-2 516,1-1-387,3 3 258,-3-5 0,4 4 0,2-4 129,3 2-129,-1-1 129,-1 5-258,2-4 129,4 3 0,2 0-129,-2 2 129,1-1 0,5 0 0,-1-1-258,0 1 129,2 0 0,-3 0 0,2 0 0,-2-1 0,0 1-129,-4 1 129,1 2 129,-1 0 0,0-1-129,-4 1 0,1-1 129,2 1 0,-3-2-129,-2 0 129,-3-2-129,4 0 129,-1-2-129,-2 2 0,-3-1 129,-4 2-129,-1 1 129,-2-1-129,-2 2 0,-10-1 0,-3 2 0,-4-1 0,-4 2 0,-6-3-516,-1 6-903,-11-8-3354,-2 2-258,-7-3-516,-4-2-258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50:32.706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  <inkml:context xml:id="ctx1">
      <inkml:inkSource xml:id="inkSrc1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196.78027" units="1/in"/>
          <inkml:channelProperty channel="Y" name="resolution" value="5041.07666" units="1/in"/>
          <inkml:channelProperty channel="F" name="resolution" value="0" units="1/dev"/>
        </inkml:channelProperties>
      </inkml:inkSource>
      <inkml:timestamp xml:id="ts1" timeString="2013-09-27T07:51:11.145"/>
    </inkml:context>
  </inkml:definitions>
  <inkml:traceGroup>
    <inkml:annotationXML>
      <emma:emma xmlns:emma="http://www.w3.org/2003/04/emma" version="1.0">
        <emma:interpretation id="{01EF9D10-64B5-464D-866A-CAC511B0DC84}" emma:medium="tactile" emma:mode="ink">
          <msink:context xmlns:msink="http://schemas.microsoft.com/ink/2010/main" type="writingRegion" rotatedBoundingBox="2592,17124 7499,16192 7675,17117 2768,18049">
            <msink:destinationLink direction="with" ref="{214DDAD4-68AB-45F3-BF27-5D30F23C2DC6}"/>
          </msink:context>
        </emma:interpretation>
      </emma:emma>
    </inkml:annotationXML>
    <inkml:traceGroup>
      <inkml:annotationXML>
        <emma:emma xmlns:emma="http://www.w3.org/2003/04/emma" version="1.0">
          <emma:interpretation id="{BD08CBE5-98EF-419B-8775-107A3E19F06E}" emma:medium="tactile" emma:mode="ink">
            <msink:context xmlns:msink="http://schemas.microsoft.com/ink/2010/main" type="paragraph" rotatedBoundingBox="2592,17124 7499,16192 7675,17117 2768,180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0CF4E03-B921-498D-BE50-27B95651782C}" emma:medium="tactile" emma:mode="ink">
              <msink:context xmlns:msink="http://schemas.microsoft.com/ink/2010/main" type="line" rotatedBoundingBox="2592,17124 7499,16192 7675,17117 2768,18049"/>
            </emma:interpretation>
          </emma:emma>
        </inkml:annotationXML>
        <inkml:traceGroup>
          <inkml:annotationXML>
            <emma:emma xmlns:emma="http://www.w3.org/2003/04/emma" version="1.0">
              <emma:interpretation id="{4EA712C8-7549-48E5-B0FA-5F07E4B3C05B}" emma:medium="tactile" emma:mode="ink">
                <msink:context xmlns:msink="http://schemas.microsoft.com/ink/2010/main" type="inkWord" rotatedBoundingBox="2716,17776 2921,17737 2958,17933 2753,17972"/>
              </emma:interpretation>
              <emma:one-of disjunction-type="recognition" id="oneOf0">
                <emma:interpretation id="interp0" emma:lang="zh-CN" emma:confidence="0">
                  <emma:literal>:</emma:literal>
                </emma:interpretation>
                <emma:interpretation id="interp1" emma:lang="zh-CN" emma:confidence="0">
                  <emma:literal>冫</emma:literal>
                </emma:interpretation>
                <emma:interpretation id="interp2" emma:lang="zh-CN" emma:confidence="0">
                  <emma:literal>工</emma:literal>
                </emma:interpretation>
                <emma:interpretation id="interp3" emma:lang="zh-CN" emma:confidence="0">
                  <emma:literal>二</emma:literal>
                </emma:interpretation>
                <emma:interpretation id="interp4" emma:lang="zh-CN" emma:confidence="0">
                  <emma:literal>“</emma:literal>
                </emma:interpretation>
              </emma:one-of>
            </emma:emma>
          </inkml:annotationXML>
          <inkml:trace contextRef="#ctx0" brushRef="#br0">1341 6146 10062,'-7'14'5031,"6"-6"-387,2-13-129,11 1-3354,0-13-516,8-2-387,3 1-1161,-1-6-3483,5 2-129,0-2-516,1 5-387</inkml:trace>
          <inkml:trace contextRef="#ctx0" brushRef="#br0" timeOffset="-187.2003">1289 6000 11739,'12'-7'5031,"-4"4"-645,4-1 0,-2-1-4257,5 0-387,1-7-1419,2 6-2580,-2 1-387,1 2-129,-3 1-387</inkml:trace>
        </inkml:traceGroup>
        <inkml:traceGroup>
          <inkml:annotationXML>
            <emma:emma xmlns:emma="http://www.w3.org/2003/04/emma" version="1.0">
              <emma:interpretation id="{74B4E5ED-C836-452B-8D42-374F97BAD60F}" emma:medium="tactile" emma:mode="ink">
                <msink:context xmlns:msink="http://schemas.microsoft.com/ink/2010/main" type="inkWord" rotatedBoundingBox="3305,17506 3848,17403 3925,17810 3382,17913"/>
              </emma:interpretation>
              <emma:one-of disjunction-type="recognition" id="oneOf1">
                <emma:interpretation id="interp5" emma:lang="zh-CN" emma:confidence="0">
                  <emma:literal>a</emma:literal>
                </emma:interpretation>
                <emma:interpretation id="interp6" emma:lang="zh-CN" emma:confidence="0">
                  <emma:literal>此</emma:literal>
                </emma:interpretation>
                <emma:interpretation id="interp7" emma:lang="zh-CN" emma:confidence="0">
                  <emma:literal>比</emma:literal>
                </emma:interpretation>
                <emma:interpretation id="interp8" emma:lang="zh-CN" emma:confidence="0">
                  <emma:literal>氏</emma:literal>
                </emma:interpretation>
                <emma:interpretation id="interp9" emma:lang="zh-CN" emma:confidence="0">
                  <emma:literal>扎</emma:literal>
                </emma:interpretation>
              </emma:one-of>
            </emma:emma>
          </inkml:annotationXML>
          <inkml:trace contextRef="#ctx0" brushRef="#br0" timeOffset="592.8009">2085 5841 5547,'42'-12'4644,"-24"5"-129,-2-2-258,-5 3-2451,-4-6-645,1 1-387,-5-4-387,-1 2-129,-2-3-258,-3-1 129,-6 1-129,0-1 0,-4 2 0,-3 5 0,-2 6 129,-1 4 0,-1 7 129,0 11 0,1 7 258,0 10-129,-1 6 0,3 10 0,2-2 0,2 2-129,4-3-129,3-5 129,4-8-258,4-8 129,7-12-258,4-13 129,5-7-258,5-17 129,4-8-258,1-10 129,4-5 0,-2-6-129,0-2 258,-4 2-129,-5 7 258,-3 8 0,-7 8 258,-4 14 0,-7 14 0,-1 8 129,-7 17 0,1 11 0,-3 4 0,7 3 0,-1-2-129,4-4 0,7-10-129,8-9 0,4-11-129,5-13-258,5-11-387,-2-11-774,10 0-2580,-7-7-774,1-1-387,-6-1-129</inkml:trace>
        </inkml:traceGroup>
        <inkml:traceGroup>
          <inkml:annotationXML>
            <emma:emma xmlns:emma="http://www.w3.org/2003/04/emma" version="1.0">
              <emma:interpretation id="{8852454B-2491-4CB4-8B2F-758E4C343BD9}" emma:medium="tactile" emma:mode="ink">
                <msink:context xmlns:msink="http://schemas.microsoft.com/ink/2010/main" type="inkWord" rotatedBoundingBox="3978,17611 4438,16711 4845,16920 4384,17819"/>
              </emma:interpretation>
              <emma:one-of disjunction-type="recognition" id="oneOf2">
                <emma:interpretation id="interp10" emma:lang="zh-CN" emma:confidence="0">
                  <emma:literal>r</emma:literal>
                </emma:interpretation>
                <emma:interpretation id="interp11" emma:lang="zh-CN" emma:confidence="0">
                  <emma:literal>『</emma:literal>
                </emma:interpretation>
                <emma:interpretation id="interp12" emma:lang="zh-CN" emma:confidence="0">
                  <emma:literal>术</emma:literal>
                </emma:interpretation>
                <emma:interpretation id="interp13" emma:lang="zh-CN" emma:confidence="0">
                  <emma:literal>木</emma:literal>
                </emma:interpretation>
                <emma:interpretation id="interp14" emma:lang="zh-CN" emma:confidence="0">
                  <emma:literal>尸</emma:literal>
                </emma:interpretation>
              </emma:one-of>
            </emma:emma>
          </inkml:annotationXML>
          <inkml:trace contextRef="#ctx0" brushRef="#br0" timeOffset="920.4017">2645 5633 6966,'-6'8'4515,"6"-8"-129,0 0-258,8-3-3225,1-5-129,6 2-129,-2-2 0,8 2-129,-2-3 129,5 6 0,-2-1-129,3 5 0,-4 3 0,3 8-129,-5 1-129,-2 9 0,-4 3-258,-4 3 258,-1 3-258,-4-2-129,-1 2-387,-3-8-258,2 4-2580,-2-14-1419,0-3-129,0-10-516,0 0 0</inkml:trace>
          <inkml:trace contextRef="#ctx0" brushRef="#br0" timeOffset="1138.802">2951 5493 6450,'0'-11'5418,"-9"17"-387,-1 13-516,-7 3-1032,4 18-2193,-12-1-516,1 10-258,-5 0-387,2 1 0,3-3-387,-1-12-516,12 1-2193,-2-20-1806,10-10 0,4-11-516,4-12-258</inkml:trace>
          <inkml:trace contextRef="#ctx0" brushRef="#br0" timeOffset="1482.0026">2860 5230 7353,'17'-62'4773,"-9"41"0,3 4-387,-5 3-3096,9 8-387,-2-3-258,4 7-129,-1 0-129,0 4-129,-2 5-129,0 8 129,-3 0-129,-2 6 129,-2 2-129,-2 3 129,-3 2 0,-1-1-129,-1-2 129,0-3-129,0-3 0,0-5 0,0-4-258,0-10 258,8 3-258,5-8-129,4-7 0,7-10-258,8 2-129,2-13-903,12 9-1161,-1-8-2064,6 1-387,-2 1-258,3 3 258</inkml:trace>
        </inkml:traceGroup>
        <inkml:traceGroup>
          <inkml:annotationXML>
            <emma:emma xmlns:emma="http://www.w3.org/2003/04/emma" version="1.0">
              <emma:interpretation id="{0F80F176-5ED0-40D2-90E0-ECE794470200}" emma:medium="tactile" emma:mode="ink">
                <msink:context xmlns:msink="http://schemas.microsoft.com/ink/2010/main" type="inkWord" rotatedBoundingBox="4769,16982 5653,16419 6110,17135 5226,17699"/>
              </emma:interpretation>
              <emma:one-of disjunction-type="recognition" id="oneOf3">
                <emma:interpretation id="interp15" emma:lang="zh-CN" emma:confidence="0">
                  <emma:literal>比</emma:literal>
                </emma:interpretation>
                <emma:interpretation id="interp16" emma:lang="zh-CN" emma:confidence="0">
                  <emma:literal>北</emma:literal>
                </emma:interpretation>
                <emma:interpretation id="interp17" emma:lang="zh-CN" emma:confidence="0">
                  <emma:literal>坫</emma:literal>
                </emma:interpretation>
                <emma:interpretation id="interp18" emma:lang="zh-CN" emma:confidence="0">
                  <emma:literal>址</emma:literal>
                </emma:interpretation>
                <emma:interpretation id="interp19" emma:lang="zh-CN" emma:confidence="0">
                  <emma:literal>叱</emma:literal>
                </emma:interpretation>
              </emma:one-of>
            </emma:emma>
          </inkml:annotationXML>
          <inkml:trace contextRef="#ctx0" brushRef="#br0" timeOffset="3026.4054">4289 4739 6966,'3'-11'5160,"-3"21"-129,0 14-645,0 16-2838,-6 7-516,-1 17-387,-5 9-258,-4 12-129,-1 0 0,-1 0-129,-1-5 0,1-6 0,1-5 0,2-12 0,3-10-129,4-10 0,4-9 0,1-7-129,2-3 0,0-7 0,1-3-129,0-8 129,0 0 0,0 0 0,0 0 0,0 0 0,0 0 129,-5-8 0,5 8 129,2-12 0,3 3-129,6 0 129,2-3 0,6-3 0,0-2 0,6-3-129,1-3 129,3-3-258,0-2 0,0-3 129,-4-3-258,-1 1 258,-7 2-129,-5 2 0,-6 4 0,-7 5 258,-9 7 0,-6 7 0,-7 6 0,-3 6 0,-6 4 0,2 4 0,1 0-129,5-1-129,8 1-645,-1-11-2580,17-3-1161,0 0-516,8-1-387,9-10-258</inkml:trace>
          <inkml:trace contextRef="#ctx1" brushRef="#br0">3928 4805 0,'0'0'0</inkml:trace>
          <inkml:trace contextRef="#ctx0" brushRef="#br0" timeOffset="1825.2032">3538 5496 9546,'10'-18'5289,"6"6"-516,3-6-387,5 3-3225,2-7-645,5 5-258,-1-2-258,-1 1-129,-1 3-387,-5-1-387,3 9-903,-12-5-2967,1 3 0,-7 1-516,-3 1 0</inkml:trace>
          <inkml:trace contextRef="#ctx0" brushRef="#br0" timeOffset="2043.6036">3760 5199 8514,'-8'9'5418,"4"5"-516,1 11 0,-6 1-3354,6 15-516,-6 1-258,3 7-258,-2-3-258,1-2-258,3 0-258,-3-8-516,8 2-2838,-1-14-1161,3-3-387,0-12-387,3-5 0</inkml:trace>
        </inkml:traceGroup>
        <inkml:traceGroup>
          <inkml:annotationXML>
            <emma:emma xmlns:emma="http://www.w3.org/2003/04/emma" version="1.0">
              <emma:interpretation id="{7B660744-3B04-429D-9002-3B6C4DAE32AD}" emma:medium="tactile" emma:mode="ink">
                <msink:context xmlns:msink="http://schemas.microsoft.com/ink/2010/main" type="inkWord" rotatedBoundingBox="5984,16860 6450,16771 6556,17330 6090,17418"/>
              </emma:interpretation>
              <emma:one-of disjunction-type="recognition" id="oneOf4">
                <emma:interpretation id="interp20" emma:lang="zh-CN" emma:confidence="0">
                  <emma:literal>x</emma:literal>
                </emma:interpretation>
                <emma:interpretation id="interp21" emma:lang="zh-CN" emma:confidence="0">
                  <emma:literal>ⅹ</emma:literal>
                </emma:interpretation>
                <emma:interpretation id="interp22" emma:lang="zh-CN" emma:confidence="0">
                  <emma:literal>X</emma:literal>
                </emma:interpretation>
                <emma:interpretation id="interp23" emma:lang="zh-CN" emma:confidence="0">
                  <emma:literal>Ⅹ</emma:literal>
                </emma:interpretation>
                <emma:interpretation id="interp24" emma:lang="zh-CN" emma:confidence="0">
                  <emma:literal>¢</emma:literal>
                </emma:interpretation>
              </emma:one-of>
            </emma:emma>
          </inkml:annotationXML>
          <inkml:trace contextRef="#ctx0" brushRef="#br0" timeOffset="3447.6061">4621 5341 6063,'-15'-3'5031,"13"-9"-387,3-5-258,6-6-3354,10-1-129,-1-5-129,10 0-258,-5 1 0,4 5-129,-4 5 129,0 11-258,-6 7 129,-2 15-129,-5 9 0,-1 12 0,-3 4 0,1 7 0,1 1 0,1-3-129,2-4 129,3-7-129,0-9 0,1-5 0,1-9-258,1-11-129,1 0-387,-4-19-1161,9-2-3096,-8-11 0,1-6-387,-4-11-516</inkml:trace>
          <inkml:trace contextRef="#ctx0" brushRef="#br0" timeOffset="3650.4065">5019 4972 6450,'-12'0'5418,"3"14"-387,-3 11 0,2 15-3096,-14 3-516,3 14-516,-7 1-258,-1 9-129,-1-3 0,0-2-387,1-3-387,4-11-516,11-4-2838,2-17-1032,8-7-645,4-20 0,6 2-645</inkml:trace>
        </inkml:traceGroup>
        <inkml:traceGroup>
          <inkml:annotationXML>
            <emma:emma xmlns:emma="http://www.w3.org/2003/04/emma" version="1.0">
              <emma:interpretation id="{BAD7761A-73D6-4329-83FE-96F5612DE2E4}" emma:medium="tactile" emma:mode="ink">
                <msink:context xmlns:msink="http://schemas.microsoft.com/ink/2010/main" type="inkWord" rotatedBoundingBox="6655,17038 7154,16784 7297,17065 6798,17319"/>
              </emma:interpretation>
              <emma:one-of disjunction-type="recognition" id="oneOf5">
                <emma:interpretation id="interp25" emma:lang="zh-CN" emma:confidence="0">
                  <emma:literal>十</emma:literal>
                </emma:interpretation>
                <emma:interpretation id="interp26" emma:lang="zh-CN" emma:confidence="0">
                  <emma:literal>士</emma:literal>
                </emma:interpretation>
                <emma:interpretation id="interp27" emma:lang="zh-CN" emma:confidence="0">
                  <emma:literal>+</emma:literal>
                </emma:interpretation>
                <emma:interpretation id="interp28" emma:lang="zh-CN" emma:confidence="0">
                  <emma:literal>^</emma:literal>
                </emma:interpretation>
                <emma:interpretation id="interp29" emma:lang="zh-CN" emma:confidence="0">
                  <emma:literal>艹</emma:literal>
                </emma:interpretation>
              </emma:one-of>
            </emma:emma>
          </inkml:annotationXML>
          <inkml:trace contextRef="#ctx0" brushRef="#br0" timeOffset="3946.807">5232 5253 7611,'34'-13'5289,"-20"8"-516,2 3 0,-2-7-3483,10 6-129,-1-7-516,9 4-129,3-3-258,3-1-129,3-3-129,0 0 0,1-1-129,-1-2-129,-3 3-258,-8-4-645,1 7-1032,-14-2-2451,-3 3-387,-9 0 0,-5 9-258</inkml:trace>
          <inkml:trace contextRef="#ctx0" brushRef="#br0" timeOffset="4149.6073">5689 5021 3354,'-16'-7'5289,"16"7"-129,-12 0-258,8 12-1935,-7-3-774,7 15-774,-6-1-516,3 10-258,-3 1-258,1 3-258,1 0-258,1-2 0,6 1-516,-3-11-387,8 4-1806,2-12-2064,4-4 0,0-8-516,5-5 0</inkml:trace>
        </inkml:traceGroup>
        <inkml:traceGroup>
          <inkml:annotationXML>
            <emma:emma xmlns:emma="http://www.w3.org/2003/04/emma" version="1.0">
              <emma:interpretation id="{759AA8A2-94A9-401B-8932-31CFFDE5B4F6}" emma:medium="tactile" emma:mode="ink">
                <msink:context xmlns:msink="http://schemas.microsoft.com/ink/2010/main" type="inkWord" rotatedBoundingBox="7361,17114 7486,16608 7716,16664 7591,17170"/>
              </emma:interpretation>
              <emma:one-of disjunction-type="recognition" id="oneOf6">
                <emma:interpretation id="interp30" emma:lang="zh-CN" emma:confidence="0">
                  <emma:literal>6</emma:literal>
                </emma:interpretation>
                <emma:interpretation id="interp31" emma:lang="zh-CN" emma:confidence="0">
                  <emma:literal>‘</emma:literal>
                </emma:interpretation>
                <emma:interpretation id="interp32" emma:lang="zh-CN" emma:confidence="0">
                  <emma:literal>l</emma:literal>
                </emma:interpretation>
                <emma:interpretation id="interp33" emma:lang="zh-CN" emma:confidence="0">
                  <emma:literal>c</emma:literal>
                </emma:interpretation>
                <emma:interpretation id="interp34" emma:lang="zh-CN" emma:confidence="0">
                  <emma:literal>C</emma:literal>
                </emma:interpretation>
              </emma:one-of>
            </emma:emma>
          </inkml:annotationXML>
          <inkml:trace contextRef="#ctx0" brushRef="#br0" timeOffset="4477.2076">6150 4839 6321,'1'-9'5031,"-13"17"129,-3 4-774,2 14-2580,-8 0-516,3 13-258,-9 3-258,5 12-129,-5-1 0,7 1-258,3-4 0,7-5 0,8-8-129,6-8-129,11-13 0,9-11 0,7-7-258,2-14 0,3-3-645,-4-11-3096,2 2-1032,-7-4-258,-2 6-645</inkml:trace>
        </inkml:traceGroup>
      </inkml:traceGroup>
    </inkml:traceGroup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7T07:50:32.207"/>
    </inkml:context>
    <inkml:brush xml:id="br0">
      <inkml:brushProperty name="width" value="0.05833" units="cm"/>
      <inkml:brushProperty name="height" value="0.05833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EA3F515-E8D3-44F1-B49D-37E72C078FB0}" emma:medium="tactile" emma:mode="ink">
          <msink:context xmlns:msink="http://schemas.microsoft.com/ink/2010/main" type="inkDrawing" rotatedBoundingBox="2327,17589 2426,18887 1913,18927 1814,17629" semanticType="underline" shapeName="Other">
            <msink:sourceLink direction="with" ref="{70D366CC-5482-4EEC-8BAE-102BF6659485}"/>
            <msink:sourceLink direction="with" ref="{214DDAD4-68AB-45F3-BF27-5D30F23C2DC6}"/>
          </msink:context>
        </emma:interpretation>
      </emma:emma>
    </inkml:annotationXML>
    <inkml:trace contextRef="#ctx0" brushRef="#br0">418 6126 10449,'-11'0'4644,"11"0"-387,-3-13-258,3-9-3741,5 3-129,3-8-129,6-4 129,1-6 129,3 0 0,1 0-258,-1 5 387,-2 6-258,-1 7 129,-5 8 129,-2 11-129,-6 16 129,-2 11-129,-2 9 0,-3 11 0,-2 7-129,1 5 129,-1 0-258,3-3 0,2-6 0,2-7-129,4-10 0,4-16-129,3-11-129,1-10 0,5-12 129,-1-14-129,4-9 0,-2-8 129,1-2-129,-2 0 258,0 1 258,-4 7-129,-1 7 258,-1 16 0,-2 11 0,-1 18 0,-1 18-129,1 17 129,-1 14-129,-1 16-129,-2 12 0,-2 5 0,-2 5-129,-3-2 0,-6-1 258,-5 0-129,-4-8 387,-1-5-387,-1-15 387,0-7-387,2-13 516,2-15-516,3-15-129,3-18 129,4-22-258,3-16 129,3-13 0,4-15 0,7-11-387,6-10 387,8-6 258,4-1-258,8 6-129,1 0-258,4 14-2193,-4 4-1419,-4 12 0,-5 13-774,-9 10-516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09:45:05.917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33E7B378-F306-4C65-B671-58B8B003A86B}" emma:medium="tactile" emma:mode="ink">
          <msink:context xmlns:msink="http://schemas.microsoft.com/ink/2010/main" type="writingRegion" rotatedBoundingBox="107,604 23526,-378 24290,17836 871,18819"/>
        </emma:interpretation>
      </emma:emma>
    </inkml:annotationXML>
    <inkml:traceGroup>
      <inkml:annotationXML>
        <emma:emma xmlns:emma="http://www.w3.org/2003/04/emma" version="1.0">
          <emma:interpretation id="{5B2D0501-E62B-41B3-8ED2-B03B41517A6B}" emma:medium="tactile" emma:mode="ink">
            <msink:context xmlns:msink="http://schemas.microsoft.com/ink/2010/main" type="paragraph" rotatedBoundingBox="130,455 16895,335 16907,1993 142,21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F0EFAA-92E5-45AF-B9A4-5CA80A60BB2A}" emma:medium="tactile" emma:mode="ink">
              <msink:context xmlns:msink="http://schemas.microsoft.com/ink/2010/main" type="line" rotatedBoundingBox="130,455 16895,335 16907,1993 142,2113"/>
            </emma:interpretation>
          </emma:emma>
        </inkml:annotationXML>
        <inkml:traceGroup>
          <inkml:annotationXML>
            <emma:emma xmlns:emma="http://www.w3.org/2003/04/emma" version="1.0">
              <emma:interpretation id="{E71FB815-3ED4-4D2C-A761-E3FA86D1762D}" emma:medium="tactile" emma:mode="ink">
                <msink:context xmlns:msink="http://schemas.microsoft.com/ink/2010/main" type="inkWord" rotatedBoundingBox="132,639 1142,631 1149,1590 139,1597"/>
              </emma:interpretation>
            </emma:emma>
          </inkml:annotationXML>
          <inkml:trace contextRef="#ctx0" brushRef="#br0">571 0 7,'-26'1'11,"0"8"-5,7-1-1,-7 1 4,10 4 5,-7-5 13,9 1-7,6 0-6,-6-1 3,1 2-7,-5 7-3,-2 1-3,2 4-4,-13 5 0,-4-2 0,5 3 0,-11 3 2,11-3 1,-5 8 4,9-1 2,-5 0 0,9 14 0,0-3-5,5-1 1,7-5 3,10-1-7,0-3 1,0 0-1,10 0-1,3-8 0,5 3 0,-2-3 0,6-4 4,1 4-4,3-4 5,5-3 0,-5-5-2,13-1 3,1-6-3,13 3-2,-10-5 1,18-7-1,-8 0 0,0 0-1,4 0 1,-13 0 3,-5 0-4,-4-7 1,-5-3 1,1 1-1,-5 2 2,11-10 0,-7-2-2,1-5 5,-1-4-5,1 2 1,-9-4 1,-6-3-3,3-3 5,-15-4-5,-4-10 2,0 1-3,0-1 1,-13 3 0,-9 9 2,4 10-2,2 4 3,-7 10-1,1 0-1,-5-1 2,5-1-3,6 2 2,-11 4 4,5 1-4,4 4-1,-3 3-1,-5 2 1,-1 0-1,5 0 0,-8 0 0,3 0-1,9 0 2,6 2-1,-7 0 0,7 1 2,2-1-4,-2 1 2,8 1 0,0-4-1,4 0 2,0 0-2,0 0 1,-4 0-4,4 0-3,0 0-22,0 0-26,0 5-63</inkml:trace>
          <inkml:trace contextRef="#ctx0" brushRef="#br0" timeOffset="421.2007">675 720 64,'-8'0'38,"8"0"-13,-4 0 1,4 0-13,0 0-8,0 0-5,0 0 1,-4 0 0,4 14 1,0 7 2,0 0 5,-4 3-7,4 0 4,-6 2-1,2-3-4,-4 1 1,8-3-2,0-7 0,0 3 0,-5-10 1,5-5-1,0-2 0,0 0-3,0 0 3,0 0-11,0-8-21,0-7-9</inkml:trace>
        </inkml:traceGroup>
        <inkml:traceGroup>
          <inkml:annotationXML>
            <emma:emma xmlns:emma="http://www.w3.org/2003/04/emma" version="1.0">
              <emma:interpretation id="{2C02AD16-4C39-4015-87DF-8FE80BD71DBA}" emma:medium="tactile" emma:mode="ink">
                <msink:context xmlns:msink="http://schemas.microsoft.com/ink/2010/main" type="inkWord" rotatedBoundingBox="1461,1666 1475,1665 1476,1680 1461,1681"/>
              </emma:interpretation>
            </emma:emma>
          </inkml:annotationXML>
          <inkml:trace contextRef="#ctx0" brushRef="#br0" timeOffset="639.6011">1324 1031 150,'0'0'27,"0"0"-5,0 0 26,0 0-40,0 0-8,0 0-47,0 0-44</inkml:trace>
        </inkml:traceGroup>
        <inkml:traceGroup>
          <inkml:annotationXML>
            <emma:emma xmlns:emma="http://www.w3.org/2003/04/emma" version="1.0">
              <emma:interpretation id="{0A4EBCFF-4973-4DBA-B064-4CC4B3F2064C}" emma:medium="tactile" emma:mode="ink">
                <msink:context xmlns:msink="http://schemas.microsoft.com/ink/2010/main" type="inkWord" rotatedBoundingBox="1988,508 2933,501 2941,1687 1996,1693"/>
              </emma:interpretation>
            </emma:emma>
          </inkml:annotationXML>
          <inkml:trace contextRef="#ctx0" brushRef="#br0" timeOffset="1232.4021">2153-122 92,'-22'4'100,"10"18"-74,-15 7-11,-5 4 9,1 2-3,1 4-15,3 0-5,7 0-1,-10-6 0,7 0-1,1-9-6,8-11-14,10 0-19,-1-10-49</inkml:trace>
          <inkml:trace contextRef="#ctx0" brushRef="#br0" timeOffset="2152.8038">2017 562 76,'-4'-7'114,"4"6"-84,0-1-17,8-2 7,19 4-16,25-1-3,14-3-1,5 2 2,2 0-1,-2-1 2,-6 3 5,-8 0 3,-12 0 0,-19 0-2,-5 12-9,-11 2 1,6 3 0,-2-3-1,-2-1 0,-1-5 0,-3-8 1,0 3 1,-4 1-2,-4-4 0,0 5-2,0 10 2,0 1 0,0 10 5,0 9-3,-8 9 4,-23 3-3,1 2 0,3-1 3,-3-6-4,-5-6 5,9-10 0,-1-8 1,5 0 2,0-11-6,-1-5-3,3-2-2,-6 0-4,3-7-6,1-24-12,-1-14-16,11-19-12,4-8 0,8 11-6,0 8 12,0 21 27,0 8 18,8 10 0,-4 8 8,4 3 7,-1 3 0,-7 0 2,4 0 3,-4 0 1,0 0 5,0 7-1,0 16-6,-15 9 6,-11 7-5,-5 1-1,1-1-5,-9 1-7,5-10-2,7-3-4,5-10-1,8-10-1,10-3-7,0-4-12,4 0-21,0 0-26,8-16-36</inkml:trace>
          <inkml:trace contextRef="#ctx0" brushRef="#br0" timeOffset="1466.4026">2430-131 113,'16'5'53,"15"18"-7,9 4 11,-1 4-10,10-1-21,-7 5-15,3-2-3,-2-7-8,-17-4 0,7-4-2,-29-1-9,-4 5-12,0-2-17,-27 10-24,-17 12-38</inkml:trace>
        </inkml:traceGroup>
        <inkml:traceGroup>
          <inkml:annotationXML>
            <emma:emma xmlns:emma="http://www.w3.org/2003/04/emma" version="1.0">
              <emma:interpretation id="{09E661F6-1F75-4589-88EC-CBC72DD0470C}" emma:medium="tactile" emma:mode="ink">
                <msink:context xmlns:msink="http://schemas.microsoft.com/ink/2010/main" type="inkWord" rotatedBoundingBox="3178,657 4443,648 4451,1774 3186,1783"/>
              </emma:interpretation>
            </emma:emma>
          </inkml:annotationXML>
          <inkml:trace contextRef="#ctx0" brushRef="#br0" timeOffset="3556.8062">3064 875 49,'-16'11'50,"16"-11"-21,0 0-21,0 0-8,16 0 0,11-3 1,11-17 7,11-9-1,0 6-3,8-5-3,-4-1 0,4 0-1,4 6 0,0 0 1,-13-2 3,5-1 2,-18 9 2,-5-3-7,-11 3-1,-3-2-1,2 0-10,0-5-4,3-1-8,-7-1-16,8-5-5,-1 0-1</inkml:trace>
          <inkml:trace contextRef="#ctx0" brushRef="#br0" timeOffset="2574.0045">3644 18 64,'0'0'120,"0"0"-71,-10 0-8,-11 12 2,-24 10-29,-3 8-14,-9 7 0,4 2-3,10-2 1,-2-3-2,11-8-7,7-9-2,5-10-14,10-6-15,8-1-14,4 0-10,0 0-25</inkml:trace>
          <inkml:trace contextRef="#ctx0" brushRef="#br0" timeOffset="2886.0051">3292 185 28,'14'-7'40,"-6"0"-8,0 6-5,3 1-10,-11 0-2,4 0 1,0 23 0,4 8 11,-8 12-1,4 14-10,-4 6-5,0 15-2,0 0-5,0-2 2,-8 7-5,-4-10 0,1-5 10,3-1-6,-4-8-5,6-6 0,-2-12-5,8-7 3,-4-10 2,4-9-6,0-4 6,0-11-4,0 0-6,0 0-6,0-3 5,0-20-1,0-13-18,0-16-5,0-16-1,0-11-32</inkml:trace>
          <inkml:trace contextRef="#ctx0" brushRef="#br0" timeOffset="3291.6058">3288 257 58,'0'0'36,"0"-2"-11,14 2-5,2 0-3,15-3 10,-1 3-1,15-2-8,-10 2-4,-1 0-11,-1 0-3,-17 0-1,2 0-8,-14 2-5,5 15-14,-9 3-18,0 12 6,-9 6-5,-17-3 2,4 3 25,-9-12 18,5-4 17,9-3 8,-1-3 6,-4-1 0,10-4-5,-7 0-3,11-5-6,4 0-8,-2-1-4,6-2-5,0-3 1,0 0-2,0 0 2,0 0 3,0 0-1,10 0-3,-2 0-1,0-3-7,3 3-13,-3 0-13,-4 0-9,0 0-9</inkml:trace>
          <inkml:trace contextRef="#ctx0" brushRef="#br0" timeOffset="4695.6082">3753 725 80,'0'0'47,"0"0"-44,5 0-3,25 0 9,1-7-5,7-4 2,-7-3-2,1 6 2,-7 2 6,1-1 0,-4 5 1,1 2-2,-11 0-8,-2 0 2,-10 0-5,0 15 1,0 7 10,0 3 3,-4 11-2,-22-3-1,-11 0-4,2 6 3,-7-6-6,-7-5-1,-4-4 0,14-10-3,-5-10 3,17-4-3,5 0-4,6-11-1,1-27-19,11-3 4,4-11 2,0 6-1,0 5 6,15 10 7,1 10 6,2 9 6,-10 5 7,7 7-2,5 0-1,16 7 3,3 17 14,14 9 7,4 2-5,0 8 8,0-3-10,-8 3-11,-3-7-5,-9-4-10,-7-3 1,-9-7-2,-7-9 0,-6-3 0,-8-5-5,0-3-4,0-2-3,0 0-7,0-2-10,0-22-25,0-9-30,10-7-47</inkml:trace>
          <inkml:trace contextRef="#ctx0" brushRef="#br0" timeOffset="4118.4072">3906 267 38,'4'-12'57,"0"5"-9,-4 2-3,6 3-5,-6 2-8,0 0-4,0 0-7,0 0-5,0 5-6,0 21-4,-6 9-3,-10 10 0,-2 2-1,-5 0-2,3-9-2,2-10-3,-1-6-7,7-8-9,8-7-5,0-7-1,4 0 2,0 0 5,0-21-18,0-10 14,4-4-4,12-1 20,-2-4 8,3 2 8,-3 0 7,-2 2 0,2 4-3,9 5 0,-7 1-4,6 8-3,-3-1-1,1 4-2,2 6 2,1 1 1,-11 5-1,2 3 4,-2-4 0,3 3 2,-3 1 2,2 0-4,-6 0 0,-4 0-1,-4 12-6,0 16 4,0 17 4,-12 9 2,-10 8-3,-1 2-5,11-10 3,2-7 0,10-16-3,0-10 2,0-9-5,0-8-2,14-4 1,9 0-1,-3 0 1,12-13 1,-7-14-7,16-10 0,-7-1-15,7 0-27,-17 5-17,3 14-45</inkml:trace>
        </inkml:traceGroup>
        <inkml:traceGroup>
          <inkml:annotationXML>
            <emma:emma xmlns:emma="http://www.w3.org/2003/04/emma" version="1.0">
              <emma:interpretation id="{6B5AA7AA-B804-4941-A241-05C3C0A54499}" emma:medium="tactile" emma:mode="ink">
                <msink:context xmlns:msink="http://schemas.microsoft.com/ink/2010/main" type="inkWord" rotatedBoundingBox="4695,424 5668,417 5677,1683 4705,1690"/>
              </emma:interpretation>
            </emma:emma>
          </inkml:annotationXML>
          <inkml:trace contextRef="#ctx0" brushRef="#br0" timeOffset="5116.809">4581 316 60,'-12'19'74,"6"-7"-49,6-5 12,0-7-2,0 0-19,22 0-8,9-2 2,9-26 9,7-10-9,2 2-9,4-4-1,-5 7-5,-1 7-4,2 1-15,-14 22-22,1 3-51</inkml:trace>
          <inkml:trace contextRef="#ctx0" brushRef="#br0" timeOffset="5725.21">4900 628 16,'-12'18'59,"8"-7"-30,4-3 12,0-8-5,4 0-31,18 0-3,21 0 4,-6-13-2,9-3-3,-1 1-1,4 7-1,-10-5 1,9 4 4,-5 2-3,2 2-2,8 5 2,4 0 10,-7 0-10,-17 2-1,-7 15 0,-13-1-1,-13 8 1,0 4 3,-23 13 13,-15 6 7,-11 5-4,-4 0-3,-8-2 4,8-6-6,10-7 0,-5-11 1,17-8-6,5-8-3,3-7 1,11-3-5,-10-5-2,3-29 0,-11-19-19,8-16-3,1-17-11,3-11 0,10 2 15,2 10-4,6 16 13,0 13 7,0 18 2,0 14 4,0 10 1,0 9 3,0 5-1,0 19-6,0 29 8,0 22 18,0 13-9,-25-2 0,-7 4-2,-7-10 6,5-5 3,-11-9-9,10-9 1,5-12-7,3-14-4,5-6-4,18-11-2,0-9-1,4 0 0,0 0-16,0-5-17,12-30-34,37-8-11,12-9-28</inkml:trace>
          <inkml:trace contextRef="#ctx0" brushRef="#br0" timeOffset="4929.6086">4734-209 112,'6'-3'122,"-2"3"-86,4 0-21,6 0 17,2 0-16,7 17-16,7 2 0,-3-3-1,-9 3-9,-6-2-23,-12 6-21,0 9-24,-4 3-18</inkml:trace>
        </inkml:traceGroup>
        <inkml:traceGroup>
          <inkml:annotationXML>
            <emma:emma xmlns:emma="http://www.w3.org/2003/04/emma" version="1.0">
              <emma:interpretation id="{B3FA0CF9-F60F-4A82-886D-65DF88F2E7DF}" emma:medium="tactile" emma:mode="ink">
                <msink:context xmlns:msink="http://schemas.microsoft.com/ink/2010/main" type="inkWord" rotatedBoundingBox="5877,611 7107,602 7115,1646 5884,1655"/>
              </emma:interpretation>
            </emma:emma>
          </inkml:annotationXML>
          <inkml:trace contextRef="#ctx0" brushRef="#br0" timeOffset="6052.8106">5829 401 120,'0'0'122,"0"0"-80,11 0-15,-3 0 12,10 0-11,-2 0-26,11 5-2,-1 3-1,-3-2-9,11-1-11,-12 6-23,-3 2-29,-19 11-31</inkml:trace>
          <inkml:trace contextRef="#ctx0" brushRef="#br0" timeOffset="6224.4109">5746 774 47,'0'7'33,"0"-5"-14,0-1 3,0-1 1,0 0-16,10 0 4,-2 0 12,7-9-5,5-4-5,-2-5-13,5-1-4,3 9-10,-10 0-33,-1 10-19</inkml:trace>
          <inkml:trace contextRef="#ctx0" brushRef="#br0" timeOffset="6411.6112">5746 774 67,'106'160'38,"-106"-160"8,0 0-6,0 0-20,0 0-11,10-12-5,10-9-4,11-10 3,5-5-3,7-1-3,2-8 1,8-2-17,-2-6-34,-3 1-45</inkml:trace>
          <inkml:trace contextRef="#ctx0" brushRef="#br0" timeOffset="7519.2132">6277 123 114,'0'0'49,"0"0"-22,4 0 6,22-4-12,5-3-10,9 1 4,9-6 0,2 0-2,-2-1-2,-4 4-10,-11 1 0,-7 0-1,-15 1-9,-6 2-4,-6 0-5,0-4 0,0-1 0,-18 2-8,-5-2 11,1 0 9,6 6 6,-7-1 2,1 5 15,14 0 4,0 0 6,1 0 0,7 0 4,0 0 0,0 0-11,-4 19-4,0 11-11,-8 23 2,-6 8 11,6 10-11,1-2-3,3-1-4,0-4-1,-6-9 1,6-6-3,-6-11-5,1-7 3,-1-10-3,10-7 5,-4-4 3,4-6-1,0-4 1,4 0 1,0 0 0,0 0 4,0 0-5,0-9-3,0-3 1,0-2-4,0 5 6,8-3-2,0 4-3,6-1 3,3 2-8,5-2 2,4 4-1,1-2-2,-1 2 3,1 3 2,-11 2 5,-6 0 0,-6 0 1,-4 0 0,0 5 1,0 17 0,-4 8 10,-18 6-1,-9 5-4,-7 7 3,-3-1-8,-8 1 3,11-2 1,-7 3-3,10-11 4,13-3-2,2-11-4,15-9 1,5-4-1,0-9-5,0-2-1,39 0-4,10-2 8,20-19 2,6-6 0,-2-1-2,-5 6 2,-12-2 0,-17 6 0,-4 1-1,-13-5 1,4 9 0,1-1 0,-1-1-3,-3-2 1,-1 4-1,-10 1-7,0 0-5,-1 1-2,-11 0-2,0 8 8,0-5 9,0-4-1,-15 7 3,3-2 0,-6 3 3,10-2 13,-6 5 7,5-5-3,9 6 6,0 0-12,0 0 5,0 0-3,0 0-8,0 6-7,19 15 1,3 4 6,-2 14 13,-1-6-9,3 0 5,5 7-3,-7-8-12,-10 0-1,-2-7 0,-8-3-1,4-7 3,-4-6-2,0-7-2,0-2 0,0 0-19,0 0-22,0 0-40,0 0-58</inkml:trace>
        </inkml:traceGroup>
        <inkml:traceGroup>
          <inkml:annotationXML>
            <emma:emma xmlns:emma="http://www.w3.org/2003/04/emma" version="1.0">
              <emma:interpretation id="{1C75F4E0-2831-4C9C-A2C9-66103F32ABA8}" emma:medium="tactile" emma:mode="ink">
                <msink:context xmlns:msink="http://schemas.microsoft.com/ink/2010/main" type="inkWord" rotatedBoundingBox="7435,1705 7593,1704 7593,1736 7436,1737"/>
              </emma:interpretation>
            </emma:emma>
          </inkml:annotationXML>
          <inkml:trace contextRef="#ctx0" brushRef="#br0" timeOffset="7675.2135">7299 1081 208,'13'9'144,"5"-2"-80,8-2 8,-5-5-10,-11 0-47,10 0-15,-6-12-8,9-2-75,-11 7-164</inkml:trace>
        </inkml:traceGroup>
        <inkml:traceGroup>
          <inkml:annotationXML>
            <emma:emma xmlns:emma="http://www.w3.org/2003/04/emma" version="1.0">
              <emma:interpretation id="{D7449BB7-2CB9-43DD-8AA4-A10C0FA33865}" emma:medium="tactile" emma:mode="ink">
                <msink:context xmlns:msink="http://schemas.microsoft.com/ink/2010/main" type="inkWord" rotatedBoundingBox="9014,392 10358,382 10369,1959 9025,1969"/>
              </emma:interpretation>
            </emma:emma>
          </inkml:annotationXML>
          <inkml:trace contextRef="#ctx0" brushRef="#br0" timeOffset="34632.0608">9451-247 45,'0'0'123,"0"0"-87,0 0-5,0 0 25,0 0-13,0 19-29,-23 14-10,-11 7-4,-19 12-4,-4 6-10,-12 1-31,-2 4-4,6-6-1,12-7 20,14-13 15,2-8 6,11-7 6,10-11 3,2 4 0,1-6 8,13-7 9,0-2 3,0 0 3,8 0-9,23-11 2,14-7 15,1-7-10,17-9-7,3 2-10,-5-6-4,0 10 0,-9 1-4,-17 5-1,-9 7 5,-11 3-16,-15 2-7,4 0-15,-4 1-19,0-1-39</inkml:trace>
          <inkml:trace contextRef="#ctx0" brushRef="#br0" timeOffset="34210.8601">8912-49 100,'8'-3'143,"-4"1"-106,2 2-26,-2 0 10,12 0-8,-1 5-12,-3 5-1,2-3-1,-2 3-2,3 2-1,-7-8 3,4 2-3,-2-1 4,2 0-1,-8 7 2,6-2-2,-5 2 0,-5 1-9,4-1-6,-4 1-4,0-3-14,0-8 1,0-2 1,0 0 0,0 0-10,0 0-50</inkml:trace>
          <inkml:trace contextRef="#ctx0" brushRef="#br0" timeOffset="35193.661">9201-98 90,'0'0'73,"0"0"-22,0 0 2,0 7-4,0 26-25,0 15-1,0 19-6,4 14-1,6 10-4,-6 4-9,8-10 13,-2-10-7,-2-12-8,-4-15-2,5-7-4,-9-11-9,0-8-15,0-8-28,-9-9-26,-9-5 12,-12-7 20,-5-28 30,5-16 17,-5-1-2,13 5 5,18 5 1,4 11 5,0 14-4,0 10 4,0 7 17,0 0 8,0 0 9,0 5 6,-5 16-1,-13 17-10,-16 7-1,-1 7-12,-2-5-11,7-3-10,18-17-5,2-13-8,10-10-19,0-4-13,14-13-25,35-24 5,1-11 21,18 5 14,-7 5 19,-13 12 11,5 7 14,-14 5 15,6 2 4,-7 0-2,1 5-2,-13 1-15,1 3-11,-1 2-3,-18 1-12,2 0-28,-10 8-46</inkml:trace>
          <inkml:trace contextRef="#ctx0" brushRef="#br0" timeOffset="35677.2625">9127 886 58,'-53'48'59,"17"-10"-32,16-16-11,13-13 12,7-9-4,11 0-22,27-9-2,19-25 7,10-9-6,2-6-1,3-5-7,-11 4-7,-19 4 5,-1 16 6,-21 8 2,-1 10-2,-15 8-4,-4 0-3,0 4-2,-23 0-1,7 0-4,-10 0 11,3 0 6,5 0 7,10 0 11,0 0 16,-7 2-5,3 9-6,4 10 2,-6 8-6,2 9-3,1 9-2,-9 8-4,-2 6 2,3 5 0,3 1-7,6 2-1,10-10-4,0-10 7,26-18 3,15-6-8,2-19-2,10-6-2,-15 0-4,11-12-5,-14-19-11,-5-4-7,-3-8 1,-9-2-1,-10 3 1,-4 1-6,-4 6-5,0 2 11,0 2-6,0 10-5,0 0 4</inkml:trace>
          <inkml:trace contextRef="#ctx0" brushRef="#br0" timeOffset="35911.2625">9526 799 22,'-4'-9'51,"-2"3"2,2 5-6,4 1-4,0 0-4,0 0 0,0 11-1,0 18-9,-9 11-11,5 14 4,-6 10-1,-6 3 0,-2-1-6,1-5-6,-1-9 1,0-7-10,6-14 0,-7-12 0,11-10-9,4-9-10,4 0-31,0-35-37,0-29-17,22-30-28</inkml:trace>
          <inkml:trace contextRef="#ctx0" brushRef="#br0" timeOffset="36582.0642">9662 224 10,'4'0'122,"-4"0"-60,0 12-9,0 24 19,0 8-32,-4 15-12,-2-2-10,6-9-11,0-11-1,0-11-6,14-7-1,2-2 0,11-12-2,-9-5 0,9 0 2,-9 0-5,2-3 2,-1-14-6,11-4-11,-12 0-1,3 2-12,11-2-7,-1 2-9,-5-2 11,13 2 32,-17 2-15,-6 3-1,-1 7 14,-3 7 0,-8 0 1,-4 0 4,6 2 4,-2 12 12,4 1 3,-4 1-1,6 3 7,-1 3 5,-9 8 2,0 6 9,0 6-2,0 3 3,-9 8-11,-13-7-10,-12 6 1,-3 0-7,-10 4-6,2-9-1,-7 0-4,9-19-1,-6-11-3,19-15-11,-1-2-6,13-2-19,6-26-6,1-8 6,11-7 11,0-1 18,0-2 6,0 13 5,23 7 0,-5 10 5,13 8 10,-1 8 9,13 0 11,6 15 16,3 20-4,1 5-12,0 11 1,-6-9-20,-6 3-9,-3-10 2,-11-9-7,-1-6 0,-12-11-2,-10-4-4,-4-5-3,0 0-18,0 0-33,0-17-40,-4-18-82</inkml:trace>
        </inkml:traceGroup>
        <inkml:traceGroup>
          <inkml:annotationXML>
            <emma:emma xmlns:emma="http://www.w3.org/2003/04/emma" version="1.0">
              <emma:interpretation id="{C6876BB9-6C37-4B83-8158-122AB4695E42}" emma:medium="tactile" emma:mode="ink">
                <msink:context xmlns:msink="http://schemas.microsoft.com/ink/2010/main" type="inkWord" rotatedBoundingBox="10494,607 11955,597 11966,2029 10504,2039"/>
              </emma:interpretation>
            </emma:emma>
          </inkml:annotationXML>
          <inkml:trace contextRef="#ctx0" brushRef="#br0" timeOffset="36847.2645">10362 586 124,'0'-22'130,"6"-3"-95,32-4 6,7-1 13,16-6-19,4-2-27,6 3-8,-14 4-1,-18 10-12,-9 4-9,-7 4-27,-15 7-10,-4 2-20,0-6-29</inkml:trace>
          <inkml:trace contextRef="#ctx0" brushRef="#br0" timeOffset="37268.4652">10664 162 25,'0'0'124,"-4"0"-64,4 9-11,0 28 3,0 19-17,13 25-2,-3 23-3,-2 7 6,6 2-11,-2-3 15,-4-13-6,7-10-23,-11-13-4,-4-10-7,4-20-3,-4-6 3,0-21-13,0-10-4,-8-7-9,-19 0-3,-13-28-12,-7-13-7,-6 1 29,0 1 15,19 7 4,-1 11 2,9 5 5,11 6 2,11 0 11,4 1-9,0-5-4,4-10-6,37-8-1,2-3-1,10-2 0,3 11-5,-3-1 4,-4 1-5,-2 0-3,-2-7-8,-7-6-30,3-12-28,-2-10-20,5-20-52</inkml:trace>
          <inkml:trace contextRef="#ctx0" brushRef="#br0" timeOffset="37830.0663">11043-6 95,'0'-16'115,"0"6"-41,0 10-10,0 0-4,0 0-23,0 0-25,12 0-12,18 0 0,19 0-1,4 0 2,0 0-2,4 0-2,-19 0-6,1 0 1,-17 0-17,-11 0-1,-11 12 6,0 22-4,0 5 15,-41 26 7,-16 12 2,-18 11 3,-9 7 2,3-20 11,18-13 13,24-23-3,21-26 0,14-13-13,4 0-7,0 0-6,26-26-1,9-10-4,14-8 2,-11-1-13,11 2-1,-22 5-3,-5 12-2,-10 6-3,-12 10-2,0 3 7,0-6 10,-20 4-2,2 0-2,-1 2 3,11 3 11,0 4 0,4 0 7,4 0 12,0 0 9,-6 0-5,2 6 17,4 37 0,-8 30-23,0 21-1,-7 18 11,3 6 0,-6 3-5,6-1-8,1-4-3,3-13-9,4-16-2,0-16-1,4-22-8,-6-16-17,6-13-18,-4-16-26,4-4-9,-4-17-27,4-35-36</inkml:trace>
          <inkml:trace contextRef="#ctx0" brushRef="#br0" timeOffset="38001.6665">11002 981 66,'22'-54'55,"1"5"-11,11-2 1,11 7-5,6-8-10,16 1-8,12-3-7,-6 7-14,-5 0 0,-18 6-1,-5 8-3,-18 11-2,-9 4-17,-14 11-6,-4 5-10,0-1-12,0-4-12,0 7-18</inkml:trace>
          <inkml:trace contextRef="#ctx0" brushRef="#br0" timeOffset="38781.668">11586 378 25,'-15'-12'41,"3"-2"-13,-2-3-8,2 3-4,-7 9 12,11 0 12,0 5 4,4 0 13,-2 5-10,-2 24-10,0 6-19,-7 8-1,7 9 6,-4-2-9,-2 2-7,6-3-6,4 1-1,4-8 0,0-3-6,0-8-5,0-5 0,-4-13-12,4-6 5,-7-1 4,7-6 5,-4 0 7,-4 0-7,4-13-10,-6 4 12,2 0 7,0 1 0,4 6 11,-6 2 7,10 0 12,-9 0 2,5 17-11,4 14-8,-4 8-9,0 5 0,4 0-2,0-1-1,0-5-2,0-10-1,0-9-9,0-9-7,4-10-15,0 0 0,-4-7-1,0-24 6,0-5 28,0-2 1,0 3 5,0 7 15,0 8 0,0-2 1,0 10 1,0-6-10,23 2-4,3 0-8,9 1-1,3-2 2,3 6-2,2-5 0,-9 1 0,7 5-9,-11 3 1,-11 7-2,-7 0-4,-8 0-2,-4 0-4,0 25 18,-4 9 2,-18 8 0,-5 7 5,-11 0 3,-3 4-4,2-6 9,1-7 3,7-12 10,13-11 1,10-10-6,8-7 0,0 0-10,4 0-10,26-5 1,9-16 0,10-10 0,4-4-2,8-2-6,-13 0 6,-5 4-4,-12 7-3,-5 3 7,-4 6-5,-14 5-12,-8 7-16,0 1-20,0-3-30,0 1-104</inkml:trace>
        </inkml:traceGroup>
        <inkml:traceGroup>
          <inkml:annotationXML>
            <emma:emma xmlns:emma="http://www.w3.org/2003/04/emma" version="1.0">
              <emma:interpretation id="{D3D30149-2985-4C23-8D8B-4F4B21B201F8}" emma:medium="tactile" emma:mode="ink">
                <msink:context xmlns:msink="http://schemas.microsoft.com/ink/2010/main" type="inkWord" rotatedBoundingBox="12336,371 13480,363 13490,1722 12346,1730"/>
              </emma:interpretation>
            </emma:emma>
          </inkml:annotationXML>
          <inkml:trace contextRef="#ctx0" brushRef="#br0" timeOffset="41823.6732">12208 904 107,'0'0'65,"0"2"-23,0 0 9,0 0-4,0 8-20,8 2-7,2 8 8,2 2 7,2 0-16,-5-1-6,-1-5-12,6 1-1,-6-5 0,0 0-6,2-7-8,-10 1-9,4-1-8,-4-2-2,0-1 1,0-2 1,0 0 8,0 0-6,4-12-18,5-9 7,-5-8 17,10-4-7,-2 5 8,2-3 21,3 12 1,-3 1 25,2 6 19,-6 5-1,13 2-7,1 5 0,2 0 5,7 0 1,-3 12-6,1 2-13,-5 2-12,1-4-6,-11 5-5,-2-5-3,-10-3-9,0-5-12,1-4-7,-5 0-13,0 0-19,0 0 10,0-7-9,0-14 18,0-2 16,0-1 10,4 8 18,0 4 18,-4 4 36,0 6 14,6 2-18,2 0-12,-4 0-11,14 0-14,-1 0 6,5 7 5,8 6-11,1 3-4,-9-5-5,9-1-4,-9-3-2,-10-7-11,-1 3-12,-7-3-12,-4 0-19,0 0 5,4 0-24</inkml:trace>
          <inkml:trace contextRef="#ctx0" brushRef="#br0" timeOffset="41168.4723">12580 84 10,'-4'27'82,"4"5"-35,-4 9 2,0 9-12,4 4-9,0 5-5,0-5-9,-5-2 0,5-9-7,0-5-7,-6-10 0,2-6-5,4-8-3,-8-5-12,4-9-15,4 0 10,0 0 17,0-7-12,0-16 5,0-2 15,0 0 3,0-7 8,4 2-4,8 2 2,7 0 0,-1 4-5,2 3 1,7-3-5,5 8 0,-7-6 0,7 6-2,-1 6 1,-5-2-2,-6 10-2,3 2 3,-9 0-6,-10 0 8,0 10 3,-4 7 1,0 13 3,0 5 1,-8 3 5,-10 2-2,-13 3-5,1 2 10,-5-3-3,-5 2 5,9-14 0,1-7 4,11-10 0,15-12-2,4-1-4,0 0-5,0 0-9,14-1-2,13-17-1,3-8 1,5 4-3,4-5 2,1 0-4,3 0 2,-6-2 0,-3 6-5,-12 8 1,-1 1-7,-11 7-14,-10 7-9,0-1-12,0 1 4,-14 0-4,-9 15-59</inkml:trace>
          <inkml:trace contextRef="#ctx0" brushRef="#br0" timeOffset="40544.4712">12584-266 107,'0'0'77,"0"0"-57,0 0 9,0 0 2,10 17-23,-2 4 3,4 10 5,-2-3-2,-1 0 1,-5 3-1,6-2 4,-10 1-7,0-3-3,0 2-3,0-12-4,0-4-2,0-8-2,0-5-3,0 0-2,4 0-4,0 0 11,0 0 1,4 0 1,-2 0 4,6-13-1,1 1 0,13-3-2,5-12-2,1 9-1,-1-9-4,-5 5-13,-14 1-8,3 3-12,-15 13-19,0-2-8,0 7-22</inkml:trace>
          <inkml:trace contextRef="#ctx0" brushRef="#br0" timeOffset="42104.4739">13009 806 45,'10'0'96,"2"0"-60,6 0 12,13 17 8,-5-4-21,17 7-16,2-1 0,4-6-1,-11 3 1,-7-5-5,-9-6 4,-10 0-9,-6-3 2,-6-2-1,0 0-5,0 0 5,0 0-8,0 0 1,0 0-3,0 0-9,0 0-9,0 0-27,0 10-41,0 5-61</inkml:trace>
        </inkml:traceGroup>
        <inkml:traceGroup>
          <inkml:annotationXML>
            <emma:emma xmlns:emma="http://www.w3.org/2003/04/emma" version="1.0">
              <emma:interpretation id="{A4EE04A7-D6FA-4E74-A996-65FD973B7334}" emma:medium="tactile" emma:mode="ink">
                <msink:context xmlns:msink="http://schemas.microsoft.com/ink/2010/main" type="inkWord" rotatedBoundingBox="13939,367 15243,357 15253,1707 13949,1716"/>
              </emma:interpretation>
            </emma:emma>
          </inkml:annotationXML>
          <inkml:trace contextRef="#ctx0" brushRef="#br0" timeOffset="43102.8756">14282-185 42,'-27'37'161,"1"10"-127,-5 5-7,5 4 10,3-4-22,1-5-15,0-7-6,14-8-23,3-10-29,5-10-38</inkml:trace>
          <inkml:trace contextRef="#ctx0" brushRef="#br0" timeOffset="43914.077">14408 503 123,'0'0'48,"18"-7"-28,21-9 9,9-8-7,17 4-17,-4-5-5,11 4 0,-11 6-5,10 4 5,-20-1-4,-11 12 4,-5 0 5,-21 0 5,-10 26 13,-4 10 10,0 11-15,-14 12 0,-13 0-8,1 3-2,-4-3-1,-1-10-7,1-4 2,-5-12-2,9-7 0,7-14 0,3-12 0,6 0-2,2-7-5,4-28-18,4-13 0,0-11-19,0-3-9,8 1 2,6 7 4,-6 6 23,0 6 20,-4 9 4,2 2 5,-6 10 17,0 14 8,4 7 9,-4 0-5,0 7 1,0 23 11,-4 18-12,-14 9-5,-12 8 3,-5-3-8,-2 7 3,-5-5-8,-3-7-6,2-5-1,9-10-7,-3-13-3,15-5-2,6-15-10,7-7-10,3-2-31,6 0-36,6-23-61</inkml:trace>
          <inkml:trace contextRef="#ctx0" brushRef="#br0" timeOffset="43368.0762">14536-273 68,'42'31'64,"15"14"12,15 9 33,7-2-58,-6-6-3,2-8-15,-6-9-13,-20-4-10,-14-5-8,-17-5-2,-14-5-3,-4-1-13,0 2-15,-26 3-27,-27 3-14,0 5-38,-12 2-15</inkml:trace>
          <inkml:trace contextRef="#ctx0" brushRef="#br0" timeOffset="42291.6743">13812 1062 67,'12'1'138,"-2"3"-74,7-1 7,-3 1-15,-10 1-18,0-5-32,-4 0-6,0 0-10,0 0-52,8 2-114</inkml:trace>
        </inkml:traceGroup>
        <inkml:traceGroup>
          <inkml:annotationXML>
            <emma:emma xmlns:emma="http://www.w3.org/2003/04/emma" version="1.0">
              <emma:interpretation id="{D294A50A-9003-4061-BE84-FA4E79450930}" emma:medium="tactile" emma:mode="ink">
                <msink:context xmlns:msink="http://schemas.microsoft.com/ink/2010/main" type="inkWord" rotatedBoundingBox="15414,413 16895,402 16903,1440 15421,1451"/>
              </emma:interpretation>
            </emma:emma>
          </inkml:annotationXML>
          <inkml:trace contextRef="#ctx0" brushRef="#br0" timeOffset="44350.8779">15518-98 130,'-6'4'93,"2"-1"-49,-5 2 8,1 2-4,-10 5-36,0 4-12,1 3-7,-9 13-12,0 0-4,-5 3-24,1-1-22,7-3-5,1-10-21</inkml:trace>
          <inkml:trace contextRef="#ctx0" brushRef="#br0" timeOffset="45286.8795">15404 680 76,'0'3'37,"0"-3"-11,0 0-8,24-4-10,13-23-5,6-6-2,1-7-1,5-9-6,-6-6-4,6-11-4,-7-12-14,3-5-10,-2-4-10</inkml:trace>
          <inkml:trace contextRef="#ctx0" brushRef="#br0" timeOffset="45099.6792">15512 158 99,'-8'-2'85,"3"2"-26,5 0-4,0 0-25,0 0-17,13 0-8,5 0-4,4 0 4,9 0 3,-5 0-7,1 0-1,3 0-1,1-5-6,-5-3-1,5 6-12,-13 2-6,-10 0-12,-8 0-12,0 21 2,0 17 21,-34 8 4,-11 10 9,-12 3 14,0-2 0,-4-2 15,4-16 15,22-15 17,9-12 3,22-6-14,4-6-14,0 0-18,0 0-4,24-7-8,-1-13 3,7-2 2,11-6-2,-11-3-3,5-1-1,-1-2-11,-3 2-5,6 8-18,-11 7-28,-10 12-35</inkml:trace>
          <inkml:trace contextRef="#ctx0" brushRef="#br0" timeOffset="44709.6785">15481 30 4,'0'0'57,"0"0"0,0 0-2,0 0-12,0 0-11,0 7-13,10 9-10,3 13 4,1 7 3,-2 8 2,-4 14-1,-2 2-4,-2 12 3,0-1-5,0-7-5,0-4 2,-4-3-2,5-7 1,-1-4 6,2-14-13,2-2 1,-8-15-1,4-2-4,-4-12-2,0-1-6,0 0 0,0-1 0,0-21-11,0-14 4,0-11-10,-4-19-24,-4-5-12,8-14-32</inkml:trace>
          <inkml:trace contextRef="#ctx0" brushRef="#br0" timeOffset="46628.4819">15841 463 159,'-12'12'61,"12"-12"-47,0 0 17,8 0 5,18-2-36,13-22-6,10-9 1,0-5-4,-7 2 2,3 10 2,-10 8 0,-5 8 3,1 5 2,-9 5 2,-4 0 5,-10 0 5,1 26 7,-9 7 5,0 10 3,0 9-1,-27 2-13,-3 2-5,-9-5 0,4-3-5,-5-9 4,5-9-3,5-14-3,3-3-1,1-13 0,-1 0-4,-3 0-5,4-15-16,-5-12 0,5-3 2,3-1-3,15 4 4,0 6 14,2 5 7,6-1-1,0 4 2,0-2 0,0 3 0,6 4 2,2-1-1,4 5 3,7 0 3,3 0 7,0 4-4,3 0 2,1 0 6,1 0-4,-5 0 2,8 5-1,1 4-4,-5 3 4,11 1-6,-2-4-1,-9 0 3,0 1-3,-5-4 5,-3 7-2,4-1-4,-5-1 1,1 3-2,-4-2-2,-2 8 2,1-9-2,1 2 2,4-3 1,-6 0-2,-4 2 3,3-3-6,-3-2 3,0-1 1,6 1-5,-6 4 1,4-1-2,3 0 2,-7 2-2,6-2 0,-6 3 2,6-9 4,-10 1-2,-4-5 4,0 0 4,5 0-5,-5 0 7,0 0-3,0 0 3,0 0 2,0-5-16,-15 1-1,-1-3-39,2 1-56,14 5-73,0-1-113</inkml:trace>
          <inkml:trace contextRef="#ctx0" brushRef="#br0" timeOffset="45817.2805">15916-141 3,'0'-4'60,"0"1"-3,0 3 0,0 0-20,0 3-8,0 18 4,0 17-12,0 3-2,0 5-5,0 2-9,-4 2 0,-2-3-5,2-8-2,0-4 1,0-12-10,0-11-3,0-10-10,-2-2-19,6 0 12,-4-27-13,-4-5 13,3-8 16,-3-6 12,-2 3 3,10 1 4,0-2 1,0 7-1,0-3-2,0 6-2,0 7 4,18 1 3,-9 7 3,5 7-1,-6 2 3,4 10 4,-2-4-6,7 4-3,-3 0 2,8 0-1,-2 0 4,7 0-4,-9 0-1,-6 19 6,-5 7 1,-7 12 10,0 11 1,0 8-11,-23 0-2,19-8-2,-6-7-5,10-12 2,0-10-7,0-13 1,14-5-2,-2-2 0,7 0 0,-1-2-5,-2-18-4,3-2-6,-3-5-7,2 1-18,0 2-23,-1 7-17,-3 15-55</inkml:trace>
          <inkml:trace contextRef="#ctx0" brushRef="#br0" timeOffset="46784.4822">16713 774 278,'15'0'157,"-3"0"-103,0 1 10,-2 1-11,-6-2-29,-4 0-24,0 0-8,0 0-52,0 11-122,0 7-198</inkml:trace>
        </inkml:traceGroup>
      </inkml:traceGroup>
    </inkml:traceGroup>
    <inkml:traceGroup>
      <inkml:annotationXML>
        <emma:emma xmlns:emma="http://www.w3.org/2003/04/emma" version="1.0">
          <emma:interpretation id="{CCD9F2BA-D88C-4442-894F-A77E0012673F}" emma:medium="tactile" emma:mode="ink">
            <msink:context xmlns:msink="http://schemas.microsoft.com/ink/2010/main" type="paragraph" rotatedBoundingBox="1611,2517 13872,2000 13953,3907 1692,442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E81644F-DE52-426C-B298-AB03211CB82D}" emma:medium="tactile" emma:mode="ink">
              <msink:context xmlns:msink="http://schemas.microsoft.com/ink/2010/main" type="line" rotatedBoundingBox="1611,2517 13872,2000 13953,3907 1692,4424"/>
            </emma:interpretation>
          </emma:emma>
        </inkml:annotationXML>
        <inkml:traceGroup>
          <inkml:annotationXML>
            <emma:emma xmlns:emma="http://www.w3.org/2003/04/emma" version="1.0">
              <emma:interpretation id="{107AA6D3-7A5F-44CC-BF8F-CFB95E7ADDDF}" emma:medium="tactile" emma:mode="ink">
                <msink:context xmlns:msink="http://schemas.microsoft.com/ink/2010/main" type="inkWord" rotatedBoundingBox="1611,2517 2058,2499 2139,4406 1692,4424"/>
              </emma:interpretation>
            </emma:emma>
          </inkml:annotationXML>
          <inkml:trace contextRef="#ctx0" brushRef="#br0" timeOffset="51979.2905">1922 1864 4,'-63'38'29,"20"-12"7,8 0 9,-1-5 3,9-5-3,11-8-8,6-4-4,6-1-2,-8 2-16,7 0 0,-9 7-11,6 6-4,-10 6 0,6 8-1,1 10 1,3 2-1,4 4 1,0 2 0,4-5 0,0-2 1,0-6 4,0-9-2,0 5 7,8-7 0,11 3-6,3-8 2,-2 6-5,11-9-1,1 1 0,7-2-1,-9-6 1,1 8 1,-5-4 0,-13-3-1,-3 1 3,-6 3-3,-4-8 5,0 7-1,0-1 3,-8 8 2,-19-2-7,-3 1 3,-1-1-5,-1-6 1,-3-4-2,9-6-2,-9 1 2,9-2-1,-1-2-6,5 5 2,-4-5-1,9 1-1,7-2 5,6 0-3,0 0 2,4 0 0,0 0-6,0 0-3,0 0 2,0 0-1,0 0 4,0 0 0,0 0 8,4 0 0,6 0 1,-6-2 2,-4 1 0,8-3-1,1 4 3,1 0-3,-2 0 0,-4 0 4,0 0-5,6 0 3,-6 0-3,4 0-1,-4 0 5,0 4-2,-4-1 3,7 3 2,-3 1-3,-4-3 0,4 1-1,0 2-3,0-2 1,0 3-2,2-3 0,2 0 1,-8 2 0,4 2 2,-4-1-1,0 5 0,8-1 4,-8-4-3,4 5 0,2-2 4,-6 1-7,5 1 3,-1-3-1,0 1-2,0-2 4,-4 5-2,0-2 0,0 0 7,0 2-7,0 0 6,0 5 0,0-6-6,0 12 5,0-6-5,0 5 1,-4-3 4,0 3-5,0-3 2,4 0-1,0 1-2,0-4 4,0 6-4,0 0-1,0-1 2,0 4-1,0-2 1,0 4 1,0-2-2,0 0 3,0 0-3,0-4-1,0 4 3,4-4-1,0-2 0,0 1-2,6-6 2,-6-4-3,0 2 1,0-2 0,10-5-1,-1-2 1,5-3-1,2-2 1,-6 0-6,13 0 5,-5-2-7,-1-5-5,-11-3 1,2 1-9,2-6-9,-10 2-12,8-9-26,3-2-36</inkml:trace>
        </inkml:traceGroup>
        <inkml:traceGroup>
          <inkml:annotationXML>
            <emma:emma xmlns:emma="http://www.w3.org/2003/04/emma" version="1.0">
              <emma:interpretation id="{F029156B-C105-49D4-B0AB-91D523BBFB3D}" emma:medium="tactile" emma:mode="ink">
                <msink:context xmlns:msink="http://schemas.microsoft.com/ink/2010/main" type="inkWord" rotatedBoundingBox="2543,3026 2942,3009 2981,3934 2582,3951"/>
              </emma:interpretation>
            </emma:emma>
          </inkml:annotationXML>
          <inkml:trace contextRef="#ctx0" brushRef="#br0" timeOffset="56971.3">2806 2376 5,'-4'0'77,"-4"0"-36,8 0 1,-6 0-6,-2 0-6,4 0-10,-1 0-3,5 0 3,-4 0-5,4 0-5,-6 4 7,2 0-6,-4 2 3,0-1-2,-2 2-9,2-3 4,-5 1-7,-5 2 0,4 0 1,6 0 0,-8 0 0,1 5-1,11-2 1,-10-4-2,2 4 1,8 2 0,-6-3-1,5 6 2,-7-1-1,-2-5 0,6 10 3,0-2-2,-11-1-1,7 1 1,8 0 3,-6-3-4,6 2 5,-4 8-2,-6-5-1,5 3 2,5-4-3,-4 8 2,2 5 1,-2-4-4,4 3 2,4-1-2,-4-4 3,4 2-3,0-4 0,0 1 0,0 0 2,0-1-2,0 1 3,8-5 2,0 5-5,2-3 5,-6-3-2,9 2-1,-9-4 3,6 5-3,2-2 1,-2 0 0,6-2-2,3-3 1,-3-5-2,2 1 0,1-3 0,1 3 1,-2-6-1,-3-2 0,1 3-3,-12-5 0,0 2-7,6-2-16,-10 0-15,16 0-49,3 0-39</inkml:trace>
        </inkml:traceGroup>
        <inkml:traceGroup>
          <inkml:annotationXML>
            <emma:emma xmlns:emma="http://www.w3.org/2003/04/emma" version="1.0">
              <emma:interpretation id="{D4866A4E-EF09-4832-A08F-449C3F348F1F}" emma:medium="tactile" emma:mode="ink">
                <msink:context xmlns:msink="http://schemas.microsoft.com/ink/2010/main" type="inkWord" rotatedBoundingBox="3157,3197 3852,3167 3881,3849 3185,3878"/>
              </emma:interpretation>
            </emma:emma>
          </inkml:annotationXML>
          <inkml:trace contextRef="#ctx0" brushRef="#br0" timeOffset="57486.101">3052 2820 1,'-14'-7'123,"10"0"-82,0-5-14,4-2-3,0-10-24,0-2-1,12 0-3,14 0 4,5-3 0,-5 9 0,5-2 4,1 6 5,-7 2 1,1 2 1,1 8-2,-9 1-1,4 3 2,-6 0-2,3 0-1,-1 3 4,-6 19-1,7 4 7,-3 5-2,-6 15-6,6-2 2,-6 8-8,3 1 1,5-9-2,2-5 0,3-8-1,-1-8-1,0-8-2,5-12 1,-7-3-5,-2 0-10,5 0-5,-1-15-30,-2-11 0,-1-3-10,3 3-25</inkml:trace>
          <inkml:trace contextRef="#ctx0" brushRef="#br0" timeOffset="57876.1016">3664 2536 45,'-8'0'89,"-4"0"-32,2 22 0,-3 3-24,-5 14-22,-8 13 2,-5 4-5,1 13 7,-9 0-2,4-6-5,-5 2 3,5-10-6,9-6-2,-1-9 0,15-14-2,-6 0 0,10-9-1,2-6-2,-3-3-4,1-3-11,4-3-11,4-2-8,0 0-24,0 0-20,12-17-61</inkml:trace>
        </inkml:traceGroup>
        <inkml:traceGroup>
          <inkml:annotationXML>
            <emma:emma xmlns:emma="http://www.w3.org/2003/04/emma" version="1.0">
              <emma:interpretation id="{2CD98541-6DBC-4C59-AFE4-4A34A9D9B721}" emma:medium="tactile" emma:mode="ink">
                <msink:context xmlns:msink="http://schemas.microsoft.com/ink/2010/main" type="inkWord" rotatedBoundingBox="4104,3365 4490,3349 4507,3770 4122,3787"/>
              </emma:interpretation>
            </emma:emma>
          </inkml:annotationXML>
          <inkml:trace contextRef="#ctx0" brushRef="#br0" timeOffset="58468.9027">3981 2730 75,'0'0'97,"0"0"-51,0 0-9,0 0-12,0 0-23,12 0-2,7 0-6,-3 0-19,17 3-32,-9 14-57</inkml:trace>
          <inkml:trace contextRef="#ctx0" brushRef="#br0" timeOffset="58312.9024">3985 3048 35,'-4'-2'131,"4"-3"-94,0 0-19,0-5 8,0 1-22,12 0-2,3-3-2,-7 8 1,0 4 15,-4 0 11,-4 0 2,0 0 2,0 20-8,0 9 0,6-3-5,-6 5-12,0-8-3,0-6-3,0-8-1,0-6-3,0-3-11,0 0-6,0 0-13,0-3-26,0-23-26,0-12-28</inkml:trace>
          <inkml:trace contextRef="#ctx0" brushRef="#br0" timeOffset="58734.103">4365 2997 111,'0'8'64,"0"-3"-25,0 4 29,0 3-17,0 5-29,0-1-7,-12 1-15,-2-3-1,6-9-20,4 3-44,4-2-100</inkml:trace>
        </inkml:traceGroup>
        <inkml:traceGroup>
          <inkml:annotationXML>
            <emma:emma xmlns:emma="http://www.w3.org/2003/04/emma" version="1.0">
              <emma:interpretation id="{2F6AA9B7-5E95-4E62-BFEE-CB2C3C93B37D}" emma:medium="tactile" emma:mode="ink">
                <msink:context xmlns:msink="http://schemas.microsoft.com/ink/2010/main" type="inkWord" rotatedBoundingBox="4787,3090 5325,3067 5373,4194 4834,4216"/>
              </emma:interpretation>
            </emma:emma>
          </inkml:annotationXML>
          <inkml:trace contextRef="#ctx0" brushRef="#br0" timeOffset="60075.7055">4766 2485 48,'0'-4'75,"0"4"-27,4 0 3,0 0-9,-4 0-15,0 15-9,0 18-1,0 10 10,0 14-5,0 0-4,0 0-6,0 2-7,0-10-5,-8-6-1,8-17-5,0-9-1,0-14-11,0-3-3,20 0 5,3-7-3,11-20 2,3-8 2,2-8 0,-5-8-9,-3-1-13,5 3-7,-9 2-8,-11-1 1,-2 7 17,-6 12 27,-8 3 7,0 8 24,0 7 7,0 4 0,0 0-5,0 4-6,0 3-6,0-2-8,0 2-6,0 0 0,0 0-3,0 0 3,0 0 2,0 0 3,0 0 9,0 0 5,0 0 0,0 2 4,0 8-3,0 0 0,0 1-7,0 4-5,0 1 5,0 1-4,-8 1 1,8 7 3,-10-3-3,10 2 3,-4 0-3,0-5-7,4 9 3,-4-2-2,4 3 3,0 8-1,0-3 2,0 1 5,0-2-3,0-2-4,0-1 3,0-1-2,0 1 2,0 0 3,0-3-4,0 2 2,0 0-1,0-3-3,-4-2 2,4-1-7,0 1 2,-4 5 0,-2-1-3,-3 5 6,1 2-3,-2 2 0,-2-5 3,-6 2-3,5-6 1,-1-4 1,-6-6-4,-3 6 3,1-9-3,4-2 2,-3-4-3,-1-1 1,0-3-1,5-3 0,-5-2-4,4 0 3,0 0-3,5 0-3,5-10 1,-2-4-4,6-3-1,0-4 3,4-4-7,0-1 9,0 1-3,0 3 2,0-8 7,4 8-4,18-10 3,9-4 0,9 1 2,3-5 0,10 0 3,-4 2-4,-2 0 5,5 4-4,-11 2 1,6 3 3,-17 7-5,3 7 2,-17 2-2,-12 11 0,0 2 1,-4 0-1,0 0 0,0 0-1,-4 0-11,0 0-32,4 0-48,0 0-29,0 0-38</inkml:trace>
        </inkml:traceGroup>
        <inkml:traceGroup>
          <inkml:annotationXML>
            <emma:emma xmlns:emma="http://www.w3.org/2003/04/emma" version="1.0">
              <emma:interpretation id="{15F5AE78-021D-4F6C-82B2-D744E21EE3AF}" emma:medium="tactile" emma:mode="ink">
                <msink:context xmlns:msink="http://schemas.microsoft.com/ink/2010/main" type="inkWord" rotatedBoundingBox="5565,3319 5789,3309 5814,3910 5590,3920"/>
              </emma:interpretation>
            </emma:emma>
          </inkml:annotationXML>
          <inkml:trace contextRef="#ctx0" brushRef="#br0" timeOffset="60496.9062">5449 3083 127,'-4'0'90,"4"0"-47,0 0 13,0 0-17,0 0-25,8 0-14,4-14 0,3 1-1,3 3-3,-2-5 3,-1 1 1,-3 2 0,-4 3 1,-2 3-1,-2 6 6,-4 0 8,0 0 3,0 7 3,0 22-1,0 7-3,-4 14-4,-6-3-5,2 0-2,0-14-1,8-7-4,0-14 2,0-7-2,0-5-3,0 0 0,0 0-4,8-7-7,0-12-11,-4-9-13,2-11-13,10-12-43,3-14-43</inkml:trace>
          <inkml:trace contextRef="#ctx0" brushRef="#br0" timeOffset="60652.9065">5575 2678 47,'0'0'137,"0"0"-76,0 0-15,0 0-15,0 3-16,0 6-15,19 0-3,-7 1-4,6-1-25,-4-4-35,3 10-54</inkml:trace>
        </inkml:traceGroup>
        <inkml:traceGroup>
          <inkml:annotationXML>
            <emma:emma xmlns:emma="http://www.w3.org/2003/04/emma" version="1.0">
              <emma:interpretation id="{C9428430-D68D-4C4D-94DA-692BAD2C0922}" emma:medium="tactile" emma:mode="ink">
                <msink:context xmlns:msink="http://schemas.microsoft.com/ink/2010/main" type="inkWord" rotatedBoundingBox="6068,2969 6286,2959 6312,3576 6094,3585"/>
              </emma:interpretation>
            </emma:emma>
          </inkml:annotationXML>
          <inkml:trace contextRef="#ctx0" brushRef="#br0" timeOffset="61245.7076">5931 2334 89,'0'0'55,"0"0"-10,8 0-3,2 0-5,7 0-8,1 0 7,-2 0 7,7 13-9,-5 1 1,4 1-11,-1 4-7,1 4 1,-4 1-6,5 9 0,-15 0 3,-4-1-7,-4 7 2,0-1 2,0 4-8,0 8 6,0-5-9,-18 3-1,1-6 2,3-5-1,2-8-1,-2-8 0,5-8-8,-3-11-5,2-2-15,-6 0-21,12 0-45,-2 0-84</inkml:trace>
        </inkml:traceGroup>
        <inkml:traceGroup>
          <inkml:annotationXML>
            <emma:emma xmlns:emma="http://www.w3.org/2003/04/emma" version="1.0">
              <emma:interpretation id="{B029A104-37C5-44F4-BAB4-B24BBDEE9033}" emma:medium="tactile" emma:mode="ink">
                <msink:context xmlns:msink="http://schemas.microsoft.com/ink/2010/main" type="inkWord" rotatedBoundingBox="6501,2405 7006,2384 7071,3932 6566,3953"/>
              </emma:interpretation>
            </emma:emma>
          </inkml:annotationXML>
          <inkml:trace contextRef="#ctx0" brushRef="#br0" timeOffset="62587.3099">6887 2171 5,'0'-1'69,"0"-1"-15,-4 2-9,0 0-19,-3 0-4,3 0 4,4 0-3,0 0 1,0 3-7,0 7-9,0 7 8,0 0 1,0 6-5,0 1 7,0-4-9,0 5 1,0-1 4,0 1-5,-4-1 6,0 2-5,0-2-3,4 7 5,-8 2-9,8-7 2,-6 2 0,2 5-4,4-2 4,0 0 0,0 2 2,0-1 1,0-5-8,0 7 5,0-4 0,0 4-4,0-4 5,0 3 0,0 2-2,0 4 5,4-4-6,-4 3 3,6-3 0,-6-1-6,0-4 2,0-5 1,-18 2-3,-5-1 6,-3-4-4,-9 1 1,-3-1-3,-3-8-1,7-5-1,-1-9-10,4 0-13,-5 0-21,5 0-36,5-5-36,6-6-20,9-3-57</inkml:trace>
          <inkml:trace contextRef="#ctx0" brushRef="#br0" timeOffset="62088.109">6374 1907 29,'-4'-5'80,"4"-2"-38,0 0-2,0 0 0,0-3-18,0-2-18,0 1 3,4-4-7,13 6 6,-3 1 8,-6-3 1,6 4 6,-2 2-2,3 1-5,5-1 1,2 0-11,5 0-3,7-2-1,-7 3 0,3 1-1,7 3 0,-17 0-1,7 0 1,-5 0 0,-14 10 1,10 1 2,-9 6-2,1 9 7,-10 3-2,0 6 0,0 14 3,-19 7-6,-3 1 1,10-2 0,2 1-2,6-14 4,4-2-4,0-15 0,0-5-2,18-8-3,-6-8 2,2 1-1,-6-5-5,7 0-3,-7 0-10,4-9-15,6-5-5,-5-6-18,1 4-12,8 2-31</inkml:trace>
        </inkml:traceGroup>
        <inkml:traceGroup>
          <inkml:annotationXML>
            <emma:emma xmlns:emma="http://www.w3.org/2003/04/emma" version="1.0">
              <emma:interpretation id="{9F9DBE5E-ED5A-4BF1-916C-73ABA9C67561}" emma:medium="tactile" emma:mode="ink">
                <msink:context xmlns:msink="http://schemas.microsoft.com/ink/2010/main" type="inkWord" rotatedBoundingBox="8205,2891 8621,2873 8656,3717 8240,3734"/>
              </emma:interpretation>
            </emma:emma>
          </inkml:annotationXML>
          <inkml:trace contextRef="#ctx0" brushRef="#br0" timeOffset="65301.7147">8109 2819 159,'-8'0'91,"-1"0"-69,9 0 10,0-10-5,23-14-25,1-7-1,9-2-1,-3 5 1,-3-1 6,-7 1-1,2 11 6,1 3-2,-15 8-3,2 3 4,-10 3-2,0 0 5,0 0 4,0 11-2,0 18 2,0 21-3,0 9-8,-10 9-2,2-2-4,-7-7 0,7-7 2,4-11-2,0-10-1,4-10 0,0-13-4,0-6 1,0-2-8,0 0-9,4-17-4,15-18-23,11-19 1,9-15-41,5-12-68</inkml:trace>
          <inkml:trace contextRef="#ctx0" brushRef="#br0" timeOffset="65473.315">8385 2243 157,'0'5'81,"0"7"-48,0 2 6,10 0-7,3 2-25,5-3-7,-6 1-7,6 0-23,-1 7-45,1 10-80</inkml:trace>
        </inkml:traceGroup>
        <inkml:traceGroup>
          <inkml:annotationXML>
            <emma:emma xmlns:emma="http://www.w3.org/2003/04/emma" version="1.0">
              <emma:interpretation id="{847F36BF-6427-4BD4-9593-F36A8BE7F3BE}" emma:medium="tactile" emma:mode="ink">
                <msink:context xmlns:msink="http://schemas.microsoft.com/ink/2010/main" type="inkWord" rotatedBoundingBox="8930,3217 9320,3200 9333,3486 8943,3503"/>
              </emma:interpretation>
            </emma:emma>
          </inkml:annotationXML>
          <inkml:trace contextRef="#ctx0" brushRef="#br0" timeOffset="66175.3161">8810 2868 44,'-4'0'128,"4"0"-92,4 0-3,27-7 11,13-13-12,5 1-9,-2 1-6,-2 4 1,3 1 3,-17 6-13,-1 4 0,-13-1-8,-11 2-1,-2 2-1,-4 0-19,4-5-27,8 5-43,2 0-50</inkml:trace>
          <inkml:trace contextRef="#ctx0" brushRef="#br0" timeOffset="65941.3158">8881 2669 107,'0'-3'197,"0"3"-140,0-4-19,17-6 23,9 3-33,15-2-19,-3-5-1,11-1-8,-10 4 3,-9-4-3,-7 9-7,-9-2-2,-14 8-20,0 0-33,0 0-26,0 3-54</inkml:trace>
        </inkml:traceGroup>
        <inkml:traceGroup>
          <inkml:annotationXML>
            <emma:emma xmlns:emma="http://www.w3.org/2003/04/emma" version="1.0">
              <emma:interpretation id="{23368EE5-36A9-47D8-905E-88851D0BBD12}" emma:medium="tactile" emma:mode="ink">
                <msink:context xmlns:msink="http://schemas.microsoft.com/ink/2010/main" type="inkWord" rotatedBoundingBox="9871,3049 10331,3030 10356,3631 9896,3650"/>
              </emma:interpretation>
            </emma:emma>
          </inkml:annotationXML>
          <inkml:trace contextRef="#ctx0" brushRef="#br0" timeOffset="66955.3176">9941 2406 50,'0'0'179,"0"0"-121,0 0-11,-4 14 22,-5 17-35,1 9-24,-18 10 2,8 9-1,-9 0 10,5-7-7,-3-7-4,11-7 4,2-10-9,6-9-3,-2-4-2,8-6-2,-4-6-7,0-3-15,4 0-38,0 0-46,0 6-63</inkml:trace>
          <inkml:trace contextRef="#ctx0" brushRef="#br0" timeOffset="67173.7174">10213 2835 75,'0'0'115,"0"14"-61,0 2 7,-12 11-11,-10-1-24,-1 0-18,-3-8-8,-1 4-2,11-10-10,-2-7-32,14-3-65,4-2-113</inkml:trace>
        </inkml:traceGroup>
        <inkml:traceGroup>
          <inkml:annotationXML>
            <emma:emma xmlns:emma="http://www.w3.org/2003/04/emma" version="1.0">
              <emma:interpretation id="{C4AB4535-6F19-4793-814C-BE5FBA9A1325}" emma:medium="tactile" emma:mode="ink">
                <msink:context xmlns:msink="http://schemas.microsoft.com/ink/2010/main" type="inkWord" rotatedBoundingBox="10670,3040 11327,3013 11350,3581 10694,3609"/>
              </emma:interpretation>
            </emma:emma>
          </inkml:annotationXML>
          <inkml:trace contextRef="#ctx0" brushRef="#br0" timeOffset="67704.1189">10534 2411 132,'0'-3'132,"0"3"-97,0 0-4,8 0 10,5 0-33,5 0-8,4-2 0,9-2 0,-1 4 0,-7 0 0,3 0-2,-6 0 1,-5 0-7,1 11 4,-2 4 1,-6 0 2,-4 7 1,-4 2 0,0 2 1,-4 3 2,-12 4-2,-6 2 3,-1 2-2,-3 2 2,4-9 8,9-1 0,5-9 2,8-17 2,0-3-15,0 0 1,0 0-2,8 0-5,9-9 5,9-2-2,0-4-1,1 3 2,-5 4-2,1-8 2,-1 3 0,-6-2-5,7 2 0,-5-5-13,2 5-12,-10 0-28,7 8-47,-3 5-60</inkml:trace>
          <inkml:trace contextRef="#ctx0" brushRef="#br0" timeOffset="67906.9193">11203 2686 152,'0'7'81,"0"4"-30,0 2 28,-4 3-20,-18 7-40,1 13-12,-19 0-7,5 1-4,9-1-19,3-4-59,7-10-120</inkml:trace>
        </inkml:traceGroup>
        <inkml:traceGroup>
          <inkml:annotationXML>
            <emma:emma xmlns:emma="http://www.w3.org/2003/04/emma" version="1.0">
              <emma:interpretation id="{9D2CD617-FB76-41E7-B77B-8AB16F4D747F}" emma:medium="tactile" emma:mode="ink">
                <msink:context xmlns:msink="http://schemas.microsoft.com/ink/2010/main" type="inkWord" rotatedBoundingBox="11758,3219 12458,3190 12462,3305 11763,3334"/>
              </emma:interpretation>
            </emma:emma>
          </inkml:annotationXML>
          <inkml:trace contextRef="#ctx0" brushRef="#br0" timeOffset="69076.9213">11624 2649 124,'0'0'104,"0"0"-63,10 0 9,-2 0-6,5 0-30,5 1 0,4 1-3,1 4-3,-11-5 1,0 2-6,-2 1 0,-10 4-2,4-4 0,-4 1-2,4 0 0,-4 0-7,0-5-9,4 0-22,1 0-33,5 0-42,-2 0-44</inkml:trace>
          <inkml:trace contextRef="#ctx0" brushRef="#br0" timeOffset="69295.3217">11976 2570 74,'4'0'82,"4"0"-29,2 0 9,-2 0-10,-4 0-22,9 0-13,-3 0-9,-6 5-8,4-1 0,-4-2-9,2 0-16,2 1-24,5-3-34,5 0-36</inkml:trace>
          <inkml:trace contextRef="#ctx0" brushRef="#br0" timeOffset="69482.522">12238 2565 22,'8'0'73,"7"5"-22,-7 0 4,10-5-9,-2 2-19,-6-2-13,-6 0-7,1 0-5,-5 0-2,0 0-2,0 0-12,0 4-17,0 6-24,0 2-36</inkml:trace>
        </inkml:traceGroup>
        <inkml:traceGroup>
          <inkml:annotationXML>
            <emma:emma xmlns:emma="http://www.w3.org/2003/04/emma" version="1.0">
              <emma:interpretation id="{1B5323AA-7449-4CA9-B731-677FA5C24F08}" emma:medium="tactile" emma:mode="ink">
                <msink:context xmlns:msink="http://schemas.microsoft.com/ink/2010/main" type="inkWord" rotatedBoundingBox="12818,2751 13446,2724 13473,3372 12845,3399"/>
              </emma:interpretation>
            </emma:emma>
          </inkml:annotationXML>
          <inkml:trace contextRef="#ctx0" brushRef="#br0" timeOffset="70777.3243">12720 2302 99,'-4'0'69,"4"0"-20,0 0 4,0 0-3,0 0-16,0 0-2,0 0 0,0 0-14,0 0-10,0 0-8,0 0-4,0 0 2,8 0-6,-2-5 3,2 0 5,0 5-2,-3-2 2,-5 2 3,0 0-3,0 0 3,0 0-3,0 0 2,0 0-2,0 0-2,0-2-2,0 2-9,0-2-8,0-3-11,10-4-12,-6-8 14,4 2 3,0 4 2,-2 2 21,-2 4 4,-4 3 2,0-2 7,0-4-2,4 0 0,-4-1-6,8-4-1,-8 6 0,4 4-4,7-2 1,-11 3 3,4 2-4,-4 0 4,0 0 3,0 0 0,4 0 12,-4 0 14,0 2 3,0 10 1,0 11-6,0 9-10,0 11 2,0 10-5,0 2 2,-4-1-4,-11 3-2,-1-6 1,2 1-4,2-9-1,-2-8-2,5-6-3,5-7 0,-4-11-1,2-1-3,-2-5-2,4-5-11,0 0-12,4 0-16,0 0-11,0-10-26,0-12-44</inkml:trace>
          <inkml:trace contextRef="#ctx0" brushRef="#br0" timeOffset="71214.1251">12826 2171 71,'0'-8'56,"0"2"-13,0 5-4,0 1-10,0 0-12,4 0-11,4 0 2,-2 0-5,2 0 5,4 0 3,3 1 3,7 10-1,-6 5 1,7-2-1,-1 8 2,4-4-5,-5 6 5,5 4 1,1-4-4,3 2 2,-7 3-1,3-3 1,0 7-1,-7-2-4,3 1-1,-2 1-1,3-4 0,-9-3-1,-2-5-5,-4-7-1,-4-1 0,2-6-1,-1-7-1,-5 0 0,0 0-8,0 0-5,0 0-21,0 0-34,0-10-23,0 3-38</inkml:trace>
          <inkml:trace contextRef="#ctx0" brushRef="#br0" timeOffset="71697.7259">13285 2091 45,'-4'0'93,"4"0"-33,0 0-7,0 0-5,0 11-13,0 6-10,0 5 1,0 7 2,0 4-9,0 9-2,0 3 0,0 5-3,0-4 1,0 3-6,0 1-2,0-8 5,0-2-10,0-4 4,0-3 0,0-3-5,4-1 1,0-6-1,-4-11 0,0-2-2,0-10 1,0 0-1,0 0-3,0 0-12,0-2-5,0-13-32,0 0-30,19-3-37,7 2-46</inkml:trace>
        </inkml:traceGroup>
        <inkml:traceGroup>
          <inkml:annotationXML>
            <emma:emma xmlns:emma="http://www.w3.org/2003/04/emma" version="1.0">
              <emma:interpretation id="{A031C112-F313-4B08-89D7-AAE8DF4F196E}" emma:medium="tactile" emma:mode="ink">
                <msink:context xmlns:msink="http://schemas.microsoft.com/ink/2010/main" type="inkWord" rotatedBoundingBox="13910,3375 13930,3374 13931,3382 13910,3382"/>
              </emma:interpretation>
            </emma:emma>
          </inkml:annotationXML>
          <inkml:trace contextRef="#ctx0" brushRef="#br0" timeOffset="71869.3262">13773 2740 221,'8'7'144,"-4"-7"-62,1 0-4,-1 0-17,-4 0-37,0 0-23,0 0-1,0 0-35,0 0-77,-4 0-150</inkml:trace>
        </inkml:traceGroup>
      </inkml:traceGroup>
    </inkml:traceGroup>
    <inkml:traceGroup>
      <inkml:annotationXML>
        <emma:emma xmlns:emma="http://www.w3.org/2003/04/emma" version="1.0">
          <emma:interpretation id="{87A98C58-F74E-49F4-9DFC-CBC5FAA5CBAD}" emma:medium="tactile" emma:mode="ink">
            <msink:context xmlns:msink="http://schemas.microsoft.com/ink/2010/main" type="paragraph" rotatedBoundingBox="1651,4870 23112,3528 23223,5306 1762,664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9C5D350-26A8-41EF-87AD-EEA80979E0E5}" emma:medium="tactile" emma:mode="ink">
              <msink:context xmlns:msink="http://schemas.microsoft.com/ink/2010/main" type="line" rotatedBoundingBox="1651,4870 23112,3528 23223,5306 1762,6648"/>
            </emma:interpretation>
          </emma:emma>
        </inkml:annotationXML>
        <inkml:traceGroup>
          <inkml:annotationXML>
            <emma:emma xmlns:emma="http://www.w3.org/2003/04/emma" version="1.0">
              <emma:interpretation id="{3DC4373B-7E0C-4F14-9D6E-D89E900E54EC}" emma:medium="tactile" emma:mode="ink">
                <msink:context xmlns:msink="http://schemas.microsoft.com/ink/2010/main" type="inkWord" rotatedBoundingBox="1669,5163 2605,5104 2672,6176 1736,6234"/>
              </emma:interpretation>
            </emma:emma>
          </inkml:annotationXML>
          <inkml:trace contextRef="#ctx0" brushRef="#br0" timeOffset="91774.9611">1539 4629 45,'13'-7'102,"9"7"-48,19 0-1,15 7 16,14 26-5,9 19-12,4 7-14,-3 12-4,-7 1-12,-10-12-10,2 1-9,-16-5-2,-3-11-1,-5-5 0,-10-2-1,3-5 1,-12 2-9,1-4 0,-11 7-16,-8-5-20,0-8-23,2 0-53,-2-25-60</inkml:trace>
          <inkml:trace contextRef="#ctx0" brushRef="#br0" timeOffset="91478.5607">1688 4659 181,'0'-11'84,"0"11"-54,0 0 13,0 24 7,0 8-8,0 17-19,0 11 1,0 14 4,0 7-7,0-1-6,0 0-2,0-3-11,0-7 1,0-8-3,0-8-3,0-7 1,0-5-10,0-8-10,0-4-8,-4-6-35,0-6-22,0-13-20,4-1-66</inkml:trace>
          <inkml:trace contextRef="#ctx0" brushRef="#br0" timeOffset="92102.5618">2468 4473 119,'0'-3'93,"0"3"-35,0 0 12,0 0-9,0 26-19,0 19-17,0 22-14,0 10 1,0 4 1,0-3-4,0-6 0,0-19-9,0 0 2,0-8-2,9-7 1,-5 0-3,6-3 1,-2-2-3,-4-2 1,-4-9-10,0-4-3,0-11-16,0-7-33,4 0-36,2 0-85</inkml:trace>
        </inkml:traceGroup>
        <inkml:traceGroup>
          <inkml:annotationXML>
            <emma:emma xmlns:emma="http://www.w3.org/2003/04/emma" version="1.0">
              <emma:interpretation id="{77A8360F-4835-4212-B06B-D426B8EE099F}" emma:medium="tactile" emma:mode="ink">
                <msink:context xmlns:msink="http://schemas.microsoft.com/ink/2010/main" type="inkWord" rotatedBoundingBox="3031,5120 4949,5000 5039,6443 3122,6563"/>
              </emma:interpretation>
            </emma:emma>
          </inkml:annotationXML>
          <inkml:trace contextRef="#ctx0" brushRef="#br0" timeOffset="92539.3624">3406 4484 88,'0'0'167,"-8"3"-116,-19 23-11,-3 7-1,-19 14-2,-8 10-16,-4 2-12,0 5-9,0-2 0,12-10-3,11-15-15,11-18-36,13-9-48,14-10-74</inkml:trace>
          <inkml:trace contextRef="#ctx0" brushRef="#br0" timeOffset="92726.5627">3192 4704 63,'35'0'69,"22"0"-16,4 0 7,10 12-16,12-4-5,1-6-10,-11-2-17,-6 0-8,-16 0-4,-21 0-2,-11 0-10,-11 0-19,-8 0-33,0 0-35,-4 5-66</inkml:trace>
          <inkml:trace contextRef="#ctx0" brushRef="#br0" timeOffset="93038.5634">3428 4683 136,'0'0'66,"0"0"-8,0 0 1,0 21-15,0 22-10,4 16 4,6 26-4,-6 17 1,-4 10-5,0 6-11,0-2-8,0-7-11,-4-5 2,4-9-2,0-15-1,0-9 0,0-19-4,0-21 3,4-17-4,-4-9-8,0-5-6,0 0-16,0-17-20,0-18-6,0-22-4,0-17 0,0-9-25,0-2-49</inkml:trace>
          <inkml:trace contextRef="#ctx0" brushRef="#br0" timeOffset="93958.965">3894 4423 165,'0'0'80,"0"6"-34,0 16-3,0 14-14,4 4-6,8 0-12,6 3 0,-1-12-6,-3-8 2,4-9-5,-2-11-1,7-3-1,-1 0 0,1 0-2,1-17 2,2 3-2,1-3 1,-1 6-4,1-6 0,-5 3 0,0 0-5,-5-3 2,-3 8 0,-10-1-2,0 8 3,-4 2 1,0 0 6,0 0-2,-22 0 0,1 19 2,-5 12 4,8 6-3,-9 13 8,5 7 2,1 4-2,-11 3 4,12 1-2,-3-12-6,9-2-1,2-11-4,-2-13 0,5-12-6,5-8-9,0-7-13,4 0-16,0-5-22,0-15 26,0-7 33,0 0 7,0 5 10,0 0 3,0-2 6,0 11 4,0 0 7,0 1-6,8 4-15,11-3-2,3 3-1,9-2-4,3 3 5,-3-6-7,3 6 0,1 5 2,1-3-2,-5 5 0,-5 0 0,-3 0 1,-15 0-1,-4 0-1,-4 0 1,0 12 5,-12 12-1,-15 4 0,-9 11-3,-17 5 2,6 1 6,-2-3-2,0-5-1,19-11 8,8-15-5,13-6 5,9-5-6,0 0-8,4 0 0,23-14-7,3-14 5,15-7 2,-6 1-4,6-1 4,-7 3-4,-1 6-3,-13 13 4,3 0-5,-13 6 3,-6 2-6,-4 5-5,0 0-9,-4 0-14,0 0-28,0 2-22,0 25-53</inkml:trace>
          <inkml:trace contextRef="#ctx0" brushRef="#br0" timeOffset="94208.5655">3823 5317 104,'-19'10'100,"7"0"-35,12 1 1,0 6-20,0 4-23,0 0-14,0 3 3,18 0-5,-1-6-1,1-1-1,-2-2-5,-6-4 1,-1-4-1,-5-1-4,0-6-2,-4 0-15,0 0-15,0 0-30,0-13-37,14-13-25</inkml:trace>
          <inkml:trace contextRef="#ctx0" brushRef="#br0" timeOffset="94411.3658">3823 5317 13,'136'38'66,"-132"-45"-6,0 2-3,6-4-19,2 5-10,7 1 2,7 3 2,1 0-3,-7 0-1,6 5-6,-7 11 1,3 1-8,-6-3-10,-2-4-5,-1-3-2,-5-5-12,2-2-9,2 0-23,-2 0-27,3-14-19,5-10-15,-6-2 18</inkml:trace>
          <inkml:trace contextRef="#ctx0" brushRef="#br0" timeOffset="94582.9659">4292 5289 57,'0'0'75,"4"0"-6,0 0-13,5 0-10,5 7-21,2 10 7,6 4-11,-7-2-8,1-3 0,2-1-7,-6-3-6,3-3-1,-7-7-11,-4-2-10,6 0-16,2 0-25,7-11-15,-3-6-4,14-7-32</inkml:trace>
          <inkml:trace contextRef="#ctx0" brushRef="#br0" timeOffset="94770.1664">4634 5261 36,'4'0'78,"18"0"-9,1 0 4,3 12-5,5 9-20,3-2-8,-3 5-4,-1-6-3,-12-4-6,-5-7-14,-5-2-4,-8-5-4,0 0-4,0 0-2,0 0-6,0 0-17,0-5-30,0-9-54,0 4-69</inkml:trace>
        </inkml:traceGroup>
        <inkml:traceGroup>
          <inkml:annotationXML>
            <emma:emma xmlns:emma="http://www.w3.org/2003/04/emma" version="1.0">
              <emma:interpretation id="{C21985A0-ADB9-4CB9-A99A-25A1DCE96BA4}" emma:medium="tactile" emma:mode="ink">
                <msink:context xmlns:msink="http://schemas.microsoft.com/ink/2010/main" type="inkWord" rotatedBoundingBox="5555,5898 5682,5890 5690,6034 5564,6042"/>
              </emma:interpretation>
            </emma:emma>
          </inkml:annotationXML>
          <inkml:trace contextRef="#ctx0" brushRef="#br0" timeOffset="95799.7681">5545 5256 128,'-8'5'113,"-11"12"-85,3 6-3,-6 3-8,3 0-17,-1-5 0,6-4-23,14-8-43,0-2-66</inkml:trace>
        </inkml:traceGroup>
        <inkml:traceGroup>
          <inkml:annotationXML>
            <emma:emma xmlns:emma="http://www.w3.org/2003/04/emma" version="1.0">
              <emma:interpretation id="{D1890DF7-0934-48F7-B1BF-948773F41FF5}" emma:medium="tactile" emma:mode="ink">
                <msink:context xmlns:msink="http://schemas.microsoft.com/ink/2010/main" type="inkWord" rotatedBoundingBox="6145,4926 7197,4860 7271,6051 6220,6116"/>
              </emma:interpretation>
            </emma:emma>
          </inkml:annotationXML>
          <inkml:trace contextRef="#ctx0" brushRef="#br0" timeOffset="96283.3691">6098 4304 124,'0'0'117,"0"6"-59,0 21-2,-8 14-12,-7 10-14,3 7-18,2-4-12,2-4 0,0-8-3,8-6-17,0-5-27,0-5-48,0-10-79</inkml:trace>
          <inkml:trace contextRef="#ctx0" brushRef="#br0" timeOffset="97047.7704">6321 4995 150,'-8'0'79,"8"0"-61,0 0-8,17 0 5,23-4-9,21-4 4,4 1-10,0 4-4,2-1 4,-6 3 1,0-7-1,-4-1 3,-4 1 0,-22 1 1,-13 4 4,-10 3-3,-8 0 5,0 0 17,-18 25 6,-21 17-4,-18 13-15,-4 11-4,-6 1 0,16-4-6,3-8 0,3-8-3,14-21-1,15-16 3,-6-10-3,14 0-7,2-24-12,-3-16-20,5-17 1,4-9-4,0 0-13,0 6 12,0 18 22,4 13 18,5 15 3,-9 6 12,0 8 15,0 0 16,0 2 14,0 33 1,-13 9-30,-13 13-7,-13 12 1,7-1-3,-11-1-6,17-11-7,-1-13-6,15-12 0,6-15-13,6-14-19,0-2-58,6-5-90</inkml:trace>
          <inkml:trace contextRef="#ctx0" brushRef="#br0" timeOffset="96517.3695">6435 4265 149,'43'16'78,"14"16"-28,10 0 3,2 6-2,15 0-14,-1-10-12,-4 1-1,-14-13-21,-12-2 0,-26 0-3,-13-4-4,-10-5-5,-4 1-16,0 9-31,-10 11-47,-21 9-96</inkml:trace>
        </inkml:traceGroup>
        <inkml:traceGroup>
          <inkml:annotationXML>
            <emma:emma xmlns:emma="http://www.w3.org/2003/04/emma" version="1.0">
              <emma:interpretation id="{3BF50BC6-A753-445E-AC2D-F9F83C5202B8}" emma:medium="tactile" emma:mode="ink">
                <msink:context xmlns:msink="http://schemas.microsoft.com/ink/2010/main" type="inkWord" rotatedBoundingBox="7398,5007 8334,4949 8399,5993 7463,6051"/>
              </emma:interpretation>
            </emma:emma>
          </inkml:annotationXML>
          <inkml:trace contextRef="#ctx0" brushRef="#br0" timeOffset="97562.5713">7281 4688 254,'0'-5'40,"23"-6"-26,33-9 31,14-6-12,13-7-11,0-4-10,-3 6-9,-19 2-3,-9 11-1,-29 3-9,-11 10-14,-12 5-18,0 0-24,-16 12-35</inkml:trace>
          <inkml:trace contextRef="#ctx0" brushRef="#br0" timeOffset="98436.1729">7399 4853 112,'-4'18'98,"4"12"-66,-4 8 17,0 5 2,-10 9-7,1 0-13,3-2-17,6-3-6,-4-9-8,8-8 0,-4-8-2,4-11-10,0-6-11,0-5-7,0 0-5,0-5 4,0-23-1,-4-7 19,4-11 13,0-1 0,0 0 3,0 1 1,0-4-1,4 13 4,18-2-1,5 7-3,-11 12 7,11 7 2,-1 11 10,-8 2 6,9 0-7,-7 2-2,2 12-7,-7-1-2,-3 5 0,2 3-6,2 0-3,-12 4 0,0-3-1,-4 5 0,0-5-3,0-7-8,0-5-12,-4-5-17,-8-5-2,-2 0-20,-2-16-32,1-30 20,3-18 43,-10-9 31,0-10 9,5 8 1,-9-1 16,8 8 13,5 11 2,7 7-3,2 17-4,4 9 10,0 15 2,0 9-6,23 0-6,21 28-11,21 22 19,11 21-10,7 21-4,-6 5-5,7 4-1,-9 0-13,-4-9 0,-14-11 2,-6-9-10,-11-13 3,-13-11-4,-1-13-3,-10-6 2,-1-13-12,-15-11-4,0-5-18,0 0-26,0-21-42,0-32-32,0-15 43,0-7 54,0 8 26,0 13 2,0 5 10,0 15 6,0 5 20,0 8 19,-4 12 10,-2 6 19,-3 3-10,-7 3 10,-10 29-24,-11 14-25,-10 8 0,-6 8-5,-8 0-9,9-10-3,11-10-8,6-18-7,13-15-16,6-9-31,10-26-50,-2-41-40,8-29-36</inkml:trace>
          <inkml:trace contextRef="#ctx0" brushRef="#br0" timeOffset="98576.5731">7751 4342 106,'0'0'59,"4"3"-9,26 18 4,1 5-26,8 1-21,-3 1-7,3 3-32,5 1-71</inkml:trace>
        </inkml:traceGroup>
        <inkml:traceGroup>
          <inkml:annotationXML>
            <emma:emma xmlns:emma="http://www.w3.org/2003/04/emma" version="1.0">
              <emma:interpretation id="{304734DE-B051-43D3-A588-EFE219DA5FE9}" emma:medium="tactile" emma:mode="ink">
                <msink:context xmlns:msink="http://schemas.microsoft.com/ink/2010/main" type="inkWord" rotatedBoundingBox="9014,4963 9921,4906 9975,5762 9067,5819"/>
              </emma:interpretation>
            </emma:emma>
          </inkml:annotationXML>
          <inkml:trace contextRef="#ctx0" brushRef="#br0" timeOffset="99294.1744">8881 4388 30,'0'-29'74,"0"20"-5,0 9 2,8 0-11,23 19-20,30 16-4,2 8 0,2 6-9,-4-4-10,-4 0-3,-12-7-14,-3-10-1,-1-6-4,-6-2-14,-5-10-12,1-3-34,-1-7-24,-3 0-36</inkml:trace>
          <inkml:trace contextRef="#ctx0" brushRef="#br0" timeOffset="99122.5741">9127 4456 99,'-18'43'170,"0"9"-147,6 16 7,-3 8 18,3-3-11,-2 6-12,6-9-11,4-12-12,-4-6 0,-3-20-2,3-12-2,4-15-7,0-5-21,4-5-20,-4-33-26,-10-27 5,2-20-2,-7-16-18</inkml:trace>
          <inkml:trace contextRef="#ctx0" brushRef="#br0" timeOffset="99496.9747">9630 4458 39,'6'-18'41,"-6"3"6,0 9 34,0 6 5,0 0-7,0 0-2,-23 25-31,-7 15-14,-1 10-18,-9 12-2,1 1-2,-2-1-9,15-8-2,6-7-4,-3-12-12,9-18-15,10-4-33,4-13-31,0 0-32,10-27-27</inkml:trace>
          <inkml:trace contextRef="#ctx0" brushRef="#br0" timeOffset="99762.1752">9621 4304 18,'4'-16'87,"1"9"0,1 7 2,-6 0-11,8 17-24,10 30-15,-2 24-5,7 16 2,-11 15-5,-6 4-9,-2-2 4,16-10-12,-1-25-5,-5-10-4,6-15-4,-6-18 1,-5-10-2,5-11 1,-14-5-2,0 0-2,0 0-13,0-27-27,-6-12-40,6-16-71,0-1-99</inkml:trace>
        </inkml:traceGroup>
        <inkml:traceGroup>
          <inkml:annotationXML>
            <emma:emma xmlns:emma="http://www.w3.org/2003/04/emma" version="1.0">
              <emma:interpretation id="{99E81732-AF1A-4171-87B5-2155379FA406}" emma:medium="tactile" emma:mode="ink">
                <msink:context xmlns:msink="http://schemas.microsoft.com/ink/2010/main" type="inkWord" rotatedBoundingBox="10305,4526 11464,4453 11542,5699 10383,5771"/>
              </emma:interpretation>
            </emma:emma>
          </inkml:annotationXML>
          <inkml:trace contextRef="#ctx0" brushRef="#br0" timeOffset="101384.5781">10315 4874 26,'-49'45'61,"27"-23"-7,13-15-4,9-7-16,0 0-22,27-15-11,22-17 11,2-11-7,12-7-5,-2-4 0,-5 0-5,-3-5-1,8-3-3,-4-7-11,-4-4-5,0 5 0,-14 6 25,-13 9 4,-4 14 12,-18 13 4,1 9 15,-5 12 7,4 5 11,6 0-11,-6 7-10,0 19-11,4 8-4,-8 4 10,0 7-3,0 0-11,0 7-3,0 0-8,0-3-1,0-11-2,-8 0-5,8-14-2,-4-10-10,4-10-17,0-4-8,0 0-2,0-16-18,0-22 14,0-14 40,0-14 9,-10-3 1,2-3 1,-1 10 12,-5 3 5,2 14 0,4 11 4,2 17-3,6 8 0,0 9-4,0 0-12,0 0-3,0 0-1,14 0 0,-2 0 6,-2 0 2,-6 21 3,-4 14 10,9 6-6,-1 4 0,6-3-8,2-9-3,7-7-1,3-11-3,4 5 0,1-9 0,-9-4-6,5-3 5,-5-4-5,0 0-4,-5 0-3,1-2-8,4-21-6,5-6-4,-1-4-24,9 0-11,-9 11-15,1 15-62</inkml:trace>
          <inkml:trace contextRef="#ctx0" brushRef="#br0" timeOffset="100308.1762">10231 4016 126,'0'-5'101,"13"-2"-95,17-5 11,27-4 18,-4-3-14,14-3-14,-2-2-7,-8 6-5,-8 1-12,-15 5-13,-21 8-28,-9 4-1,-4 0 11,0 0 48,-9 14 27,-3 16-11,-10 13 11,0 19-2,-1 20 0,7 20 9,-11 15-4,1 2 2,0-2 3,3-1-6,1-8-2,6-11-4,-3-8-4,11-20-2,0-18-17,8-18-3,0-16 1,-6-15-18,6-2-29,0-34-50,0-35-24,18-32 6</inkml:trace>
          <inkml:trace contextRef="#ctx0" brushRef="#br0" timeOffset="100729.3769">10406 4251 68,'-12'0'102,"12"0"-50,0 0-4,0 0-5,0 9-15,0 7-15,12 6-4,0 0 3,7 0-8,7-5 0,-3 0-4,-7-8-2,2-2 2,9-5-6,-5 5-6,4 1-1,5 2-4,-9 0-1,-6 8 0,-7-7-1,-9 9 10,0 1 2,0 0 7,-21 2 0,-9 8 2,-15-2 4,6 4 5,-9 3 0,3-6 8,10-6 0,19-10 1,6-12 16,10-2-13,0 0-15,18-14-8,17-19-4,18-5 3,-1-2 0,-3-3-7,-2 3 2,-12 14-6,-9 2-12,-8 13-18,-10 11-24,-8 0-8,0 11-25,-16 22 25</inkml:trace>
          <inkml:trace contextRef="#ctx0" brushRef="#br0" timeOffset="101946.179">11146 4447 30,'-53'40'62,"15"-2"-16,-7-7 4,21-5-9,9-10-14,15-11-5,0-5-19,5 0-1,21 0-2,9-7 0,1-12-2,7 0-1,-3 2-4,-13 6 4,7 6-3,-11 2 1,3 3 5,-5 0 0,-3 3 0,-10 11 7,-4 3 3,-4 6 10,0-2 2,-26 10 4,-13 12 5,-14 4-13,-16 2-2,-6 8-1,6-12-7,-7 2 0,11-8-5,13-15-1,-1-6-2,8-15 0,6-3-2,17-3 0,0-24-8,9-5-6,13-3-3,0-6 3,0 8 2,0 7-2,13-2 13,9 11 2,0-2 2,-5 3 4,15 4 6,3 7-2,3 5 9,15 5-1,12 27 5,2 5-2,2 5-4,3-2 4,-7 1-3,-8-4-4,-13-7 5,-9-5 1,-17-8-5,-6-10-8,-12-4-5,4-3-2,-4 0-4,0 0-38,9-5-80,23-17-60</inkml:trace>
        </inkml:traceGroup>
        <inkml:traceGroup>
          <inkml:annotationXML>
            <emma:emma xmlns:emma="http://www.w3.org/2003/04/emma" version="1.0">
              <emma:interpretation id="{FAA88303-BA19-4A82-A71D-11937058D7D7}" emma:medium="tactile" emma:mode="ink">
                <msink:context xmlns:msink="http://schemas.microsoft.com/ink/2010/main" type="inkWord" rotatedBoundingBox="11805,5604 11844,5601 11845,5616 11806,5619"/>
              </emma:interpretation>
            </emma:emma>
          </inkml:annotationXML>
          <inkml:trace contextRef="#ctx0" brushRef="#br0" timeOffset="102070.9793">11669 4969 201,'8'6'116,"6"1"-57,-2-7-5,-7 0-3,-5 0-36,0 0-15,0 0-17,0 0-95,0 0-203</inkml:trace>
        </inkml:traceGroup>
        <inkml:traceGroup>
          <inkml:annotationXML>
            <emma:emma xmlns:emma="http://www.w3.org/2003/04/emma" version="1.0">
              <emma:interpretation id="{9167E146-C9FD-4138-8278-78A70D6DEA15}" emma:medium="tactile" emma:mode="ink">
                <msink:context xmlns:msink="http://schemas.microsoft.com/ink/2010/main" type="inkWord" rotatedBoundingBox="12272,4209 15171,4027 15274,5681 12375,5862"/>
              </emma:interpretation>
            </emma:emma>
          </inkml:annotationXML>
          <inkml:trace contextRef="#ctx0" brushRef="#br0" timeOffset="103318.9815">12246 4851 52,'-20'9'47,"10"-9"12,10 0-13,26-3-38,35-33-2,23-10 10,25-8-1,9-5-13,14 2 2,9-5-2,-1 7-2,4 7 0,-11 0-4,-32 10-6,-23 10 1,-34 12-27,-32 6-73</inkml:trace>
          <inkml:trace contextRef="#ctx0" brushRef="#br0" timeOffset="102975.7807">12423 3923 240,'4'-3'42,"23"-3"-40,19-1 33,17-5 5,11 0-20,5-4-10,-4-1-7,-14 3-3,-8 3-4,-22 5-11,-9 6-17,-22 0-12,0 0-11,0 0 18,-31 20-5,5 10 15,-4 3 27,3-2 14,9 9 13,-1 1 8,3 13 2,-6-2 2,8 12-9,-7-5-14,-1-2-3,4-3-10,5-9-3,9-15-3,0-8-17,4-7-26,0-3-51,17-12-84</inkml:trace>
          <inkml:trace contextRef="#ctx0" brushRef="#br0" timeOffset="103599.7819">13009 4136 85,'0'0'116,"0"0"-61,0 41 12,0 25-15,0 31-17,-12 16 2,-15 18-8,5-1-17,1-14 0,15-16-10,2-18 0,4-15-4,0-20-3,0-14-3,0-14-4,4-14-31,2-5-42,15 0-33,9-30-62</inkml:trace>
          <inkml:trace contextRef="#ctx0" brushRef="#br0" timeOffset="103131.7811">13137 4090 19,'4'-6'88,"-4"6"-37,0 0 5,0 0-5,0 10-17,-26 21-34,-9 18-4,-22 15-31,-8 9-37,-2 1-45</inkml:trace>
          <inkml:trace contextRef="#ctx0" brushRef="#br0" timeOffset="104769.784">13373 4503 35,'26'-25'82,"-3"-4"-53,17-1 15,11-6-12,-2-2-17,8 0-15,4 5-3,-8-5-7,-1 8 1,-13 3-12,-12 13-22,-9 9 12,-10 1 7,-8 2 11,0 2 13,0 0 21,0 0-2,-8 0 10,4 0 9,-4 0-4,-7 0 10,3 23-11,-6 15-4,0 14-2,5 14-14,-5 7 0,-8-6 0,18-8-4,-1-14 4,9-14-12,0-15-1,0-9 0,9-7-10,9 0 2,16-12-6,1-23-6,10-17-6,1-22-21,-1-18-5,12-26-11,4-20-9,6-13 48,-6 4 20,-4 14-24,-10 27 28,-10 27 26,-25 40 9,-4 19 9,-8 20 8,0 0 16,-16 20-14,-7 29-32,-7 25-11,-5 9-6,9-3 0,3-9 2,11-12-7,12-23 4,0-8-4,0-13-5,25-10 5,7-5-9,-1 0 2,15 0-1,-5-3-2,6-9 2,-2 2-3,-7-4 2,-5 5 9,9 2-2,7-3 2,8-2 0,12 3 1,2 2 1,-10 0-2,0 4 0,-8 3 2,-18 0 0,-5 19 3,-24 14 8,-6 15 2,0 11 8,-18 12 3,-12 12-5,-5 3 2,-10 3-9,7-4-1,-3-14 1,6-16-5,1-15 1,7-19-6,9-11-3,-4-10-2,1 0 1,-5-7-12,-11-26-12,-5-17-13,-11-21-1,4-14 4,-8-8 6,10 10 16,7 19 2,13 28 10,11 24 6,-2 6 6,14 6 6,4 0-3,0 0-8,0 0-7,4 0-4,22 0-4,1 0 8,7 0-3,11 0 0,-11 0-2,5 0 1,-2 0 3,-3 0-1,-7 6-1,-11 6 2,-6 6 0,-10 11 1,0 3 6,0 8-3,-30 8 13,-15 4-3,-8-2 5,-4-3-1,8-5-1,-2-1 3,15-18 3,20-11-2,5-9 1,11-3-14,0 0-7,19-7 0,25-27-5,13-18 4,13-9-1,9-9-12,-10-2-13,6 3-33,-6 10-40,-2 12-60</inkml:trace>
        </inkml:traceGroup>
        <inkml:traceGroup>
          <inkml:annotationXML>
            <emma:emma xmlns:emma="http://www.w3.org/2003/04/emma" version="1.0">
              <emma:interpretation id="{A03E70B3-5F3E-40B8-B343-B1BC58AA6CDE}" emma:medium="tactile" emma:mode="ink">
                <msink:context xmlns:msink="http://schemas.microsoft.com/ink/2010/main" type="inkWord" rotatedBoundingBox="15495,4005 16791,3923 16888,5480 15592,5561"/>
              </emma:interpretation>
            </emma:emma>
          </inkml:annotationXML>
          <inkml:trace contextRef="#ctx0" brushRef="#br0" timeOffset="106345.3867">15447 4487 54,'-13'0'102,"7"0"-35,6 0-20,15 0-13,37 0-20,36 0 12,30 0 2,26-17-8,23-18-7,-4-8 3,-15-7-11,-20 8-2,-28 2-3,-29 11-11,-18 11-6,-33 4-11,-6 6-13,-14-6-8,0-1 4,-22 2 3,-17-4-27,3 10-7</inkml:trace>
          <inkml:trace contextRef="#ctx0" brushRef="#br0" timeOffset="105799.3858">16258 3314 183,'0'0'92,"-4"0"-55,-10 25 3,-3 10-16,-9 16-11,-5 6-13,-9 2 2,5 0-4,-14 0 1,11-7 0,-11-7 0,14-13 2,5-8-1,8-12 1,17-2-1,1-10 3,4 0-3,0 0-6,21 0-12,32-5-8,10-7 22,14 3 0,2-4 3,0 6 0,-13 1 2,-5 3-1,-9 3 0,-7-2-1,-6 2 1,-17 0-3,-8 0-13,-10 0-14,-4 0-7,0 0-3,0 0 1,0 0 20,-10 0 12,-16 0 1,1 0 6,3 0 9,4 0 13,-1 2 3,3 7 1,-2 6 0,2 6 4,-11 10-8,-3 7 0,-7 9-1,-6 12-9,-1 8 7,-13 3 1,4 9-7,-4-4-1,-4 1-5,8-11-7,10-6 2,17-15-2,8-13 0,18-10 0,0-11-6,22-10-3,21 0-4,10 0-5,10-29-3,-2-6-15,4-3-32,10-12-21,-14-4-38</inkml:trace>
          <inkml:trace contextRef="#ctx0" brushRef="#br0" timeOffset="106095.7861">16276 3942 51,'-14'0'99,"2"0"-42,6 0-2,6 0-2,0 0-36,18 13-14,8-2-3,19 5 2,-2-1-4,14-1 1,-13 7 1,3 0 3,-16 10-2,-5 3 6,-12 15 5,-14 10 1,0 8 3,-22 6-9,-17 5-1,-9-7-5,-1 0-1,-12-5-4,8-4-8,0-8-9,-12-1-4,8-16-14,-4-18-22,0-5-8,-6-14-29</inkml:trace>
          <inkml:trace contextRef="#ctx0" brushRef="#br0" timeOffset="106688.5874">16114 4539 58,'-5'2'108,"5"0"-49,0 2-12,5 7-7,11-2-8,14 3-6,7-2-4,-7-6-4,1 3-10,-5-4-6,1-1-2,-5 3-15,-6 4-15,3 10-43,3 10-85</inkml:trace>
          <inkml:trace contextRef="#ctx0" brushRef="#br0" timeOffset="106516.9871">16384 4070 60,'-8'-2'79,"0"2"-2,8 0-5,0 0-14,0 0-26,0 11-14,0 23-5,4 9 1,0 7-2,4-2-12,-8-2 0,0-6-6,0-1-21,-8-2-26,-15-6-45,-3-3-49</inkml:trace>
        </inkml:traceGroup>
        <inkml:traceGroup>
          <inkml:annotationXML>
            <emma:emma xmlns:emma="http://www.w3.org/2003/04/emma" version="1.0">
              <emma:interpretation id="{B3885779-7798-4055-89E7-10E19DFC51BF}" emma:medium="tactile" emma:mode="ink">
                <msink:context xmlns:msink="http://schemas.microsoft.com/ink/2010/main" type="inkWord" rotatedBoundingBox="17165,4154 18489,4071 18570,5353 17245,5436"/>
              </emma:interpretation>
            </emma:emma>
          </inkml:annotationXML>
          <inkml:trace contextRef="#ctx0" brushRef="#br0" timeOffset="107764.9893">17138 3805 10,'0'19'97,"0"14"-38,0 17 6,0 30 13,0 24-19,0 14-18,0 6-5,-4-10-8,-4-22-13,4-12-5,4-16-10,0-19 0,0-12 0,0-6-8,0-19-2,0-3-14,0-5-27,0 0-15,-6-28-31,-6-19-6</inkml:trace>
          <inkml:trace contextRef="#ctx0" brushRef="#br0" timeOffset="108498.1905">17297 4409 24,'-49'40'51,"19"-2"-14,-15-5-8,18-10-1,11-1-3,12-10-7,4-10-10,0-2-8,8 0-6,31-28 1,10-6 3,16-13 2,-6-9-6,10-13-3,-12-4-8,8-8-15,-12-5-12,0-1 11,-5 14 15,-17 9 18,-9 17 4,-10 13 21,-8 13 9,-4 8 24,0 12 6,0 1-16,0 0-14,0 0-14,0 8-1,0 24-8,0 8-9,0 5-2,0 2 3,-4-2-2,-4-7-2,4-2-1,0-10-17,4-14-11,0-8-41,0-4-32,12-8-1</inkml:trace>
          <inkml:trace contextRef="#ctx0" brushRef="#br0" timeOffset="108139.3899">17104 4023 82,'0'-3'68,"0"3"-15,0 0-9,0 0-20,26 0-20,1 0-3,15 0 0,7 7 3,4 4-4,-14 0-4,5-2 1,-13 3-7,-9 6-4,-6-1 5,-9 5-3,-7 11 12,0 6 5,-11 0-1,-19-1 5,-5-3-5,-9-9 1,1-1 6,-6-4-3,19-5 6,-5-4-2,21-7-3,6 0 0,4-5-9,4 0-2,0 0-3,0 0-22,12-7-17,28-15 6,-1-8 8,14-1 9,-14-2-6,5 3-3,-17 16-11,-15 12-9</inkml:trace>
          <inkml:trace contextRef="#ctx0" brushRef="#br0" timeOffset="107499.7888">17222 3507 96,'0'0'72,"0"0"-2,0 0 9,0 0-26,0 0-30,0 0-20,0 0-3,0 5-4,8 2-12,10 3 0,-10-2-24,2 5-35,-2 5-31,1 9-33</inkml:trace>
          <inkml:trace contextRef="#ctx0" brushRef="#br0" timeOffset="109246.9919">17862 4184 117,'0'0'74,"0"0"-41,0 0-10,0 0-22,22-5-1,17-7 0,6 2-3,2 3 2,-7 4-1,-1 3-2,-5 0 3,3 0 1,-11 2 0,-9 16 3,1 4 1,-14 5 16,-4 11 8,0 6-8,-22 3 3,-9 7-4,-30-2 0,0 3-3,-6-14-6,-2 1-1,12-14-1,0-14-8,23-4 0,-3-10-3,7 0-3,13-10-5,-5-23-9,14-3 3,-2-1 3,10 0 6,0 5 8,0 5 0,0 9 1,4 6 3,18 5-1,4 7 6,19 0 4,2 2 4,16 20 0,2 2-8,-8-1 0,-4 4 1,-4 0-9,-15-7 5,-7-1-5,-1-6 0,-6 0-2,-1-9-1,-1-4-3,-2 0-6,3 0-15,3-21-19,8-12-29,23-15-4,0-7-43</inkml:trace>
          <inkml:trace contextRef="#ctx0" brushRef="#br0" timeOffset="108732.191">17744 3824 28,'-22'-12'57,"4"0"-3,5 10-2,9-1-20,-2 3-5,6 0-9,0 0-6,0 0-4,14 10-7,5 7 14,7 6-2,-6 6-4,-9 4 5,-3 7-6,-8 0-1,0 0 2,0 3-9,0-13-1,0-10-9,0 0-15,12-17-14,18-3-33,11 0-24</inkml:trace>
        </inkml:traceGroup>
        <inkml:traceGroup>
          <inkml:annotationXML>
            <emma:emma xmlns:emma="http://www.w3.org/2003/04/emma" version="1.0">
              <emma:interpretation id="{D9719269-F4AE-4E60-BA73-57C304256971}" emma:medium="tactile" emma:mode="ink">
                <msink:context xmlns:msink="http://schemas.microsoft.com/ink/2010/main" type="inkWord" rotatedBoundingBox="18614,3927 20137,3832 20240,5475 18717,5571"/>
              </emma:interpretation>
            </emma:emma>
          </inkml:annotationXML>
          <inkml:trace contextRef="#ctx0" brushRef="#br0" timeOffset="110370.1938">19781 3675 11,'0'-3'178,"-22"3"-110,2 0-6,-13 27-6,-14 15-22,-14 15-11,-18 19-8,-14 16-4,-11 15 8,2 11-7,7 4 4,-7-4 3,7-10-7,1-9 2,17-16-11,14-8-3,16-14 1,12-19 0,17-17-2,4-13-3,14-12-20,0 0-11,0 0-34,10-20-13,12-19-1,21 4 1,10-11-18</inkml:trace>
          <inkml:trace contextRef="#ctx0" brushRef="#br0" timeOffset="109777.3927">18777 3362 11,'-8'-21'88,"8"19"-19,0 2 0,0 0-12,30 35-27,19 9 16,8 7-8,4 1-14,-4 0-2,-8-2-13,0-7-5,-11-8-4,-3-9-3,-13-7-4,-3-2-13,-7-7-17,-8 1-22,6-2-49,-2-7-35</inkml:trace>
          <inkml:trace contextRef="#ctx0" brushRef="#br0" timeOffset="109558.9924">18867 3314 192,'-11'32'91,"3"13"-63,4 24 11,-10 7 8,6 6-15,4-3-21,4-4-4,0-8-7,0-11-1,0-6 0,0-10-9,0-14-8,0-12-19,0-7-17,0-7-31,0-18-24,0-28-19</inkml:trace>
          <inkml:trace contextRef="#ctx0" brushRef="#br0" timeOffset="110026.9931">19261 3244 106,'-10'0'108,"6"7"-31,-4 31-18,-7 22-26,7 17 2,-10 4-3,10 1-13,4-12-5,4-15-14,0-9 1,0-13-2,0-14-3,0-7-7,0-5-2,0-2-22,0 0-22,0-1-11,4 8-32,10 7-51</inkml:trace>
          <inkml:trace contextRef="#ctx0" brushRef="#br0" timeOffset="110791.3946">19391 4172 63,'4'0'128,"-4"0"-38,0 14 0,0 21-17,-4 16-40,-8 12-7,-2 3-11,1-6-9,5-6-1,2-13-3,6-6-3,0-14 1,0-4-10,0-13 1,-8-4-15,4 0-28,4-7-10,-4-28-27,0-24 8,4-10 1,-6-2 28,2 5 31,4 5 21,-4 17 1,4 14 33,0 16 13,0 14 16,0 0 13,8 0-14,10 9-24,9 13-16,3 8 4,9 0-4,-3 0-8,-5-2-2,-1-7-10,-3 1-1,-1-3-2,-4-6-8,-1-3-15,-3-5-16,9-5-16,-1 0-28,4-5-36</inkml:trace>
          <inkml:trace contextRef="#ctx0" brushRef="#br0" timeOffset="111009.795">19930 4094 41,'10'-10'70,"-6"3"8,0 3 5,-4 4 8,0 0-6,0 11-11,-18 20-31,-13 11-29,-11 14 4,-11 5-17,0 0 1,4-8-4,11-10-5,11-21-22,19-9-18,8-13-34,0 0-38,20-26-34,25-17 10</inkml:trace>
          <inkml:trace contextRef="#ctx0" brushRef="#br0" timeOffset="111196.9953">19853 4206 1,'8'-11'82,"-4"11"-2,0 0 0,6 21 18,2 24-34,7 13-9,-3 2-7,2-2-15,-10-8-5,6-5-19,-5-15-8,3 1-2,-6-14 0,2-5-5,-4-10-12,-4-2-28,8 0-30,6-24-32,9-30-21,7-31-8</inkml:trace>
        </inkml:traceGroup>
        <inkml:traceGroup>
          <inkml:annotationXML>
            <emma:emma xmlns:emma="http://www.w3.org/2003/04/emma" version="1.0">
              <emma:interpretation id="{5036A6D2-3551-4D86-A426-AC37B437DD1F}" emma:medium="tactile" emma:mode="ink">
                <msink:context xmlns:msink="http://schemas.microsoft.com/ink/2010/main" type="inkWord" rotatedBoundingBox="20728,3955 22765,3827 22838,4994 20801,5122"/>
              </emma:interpretation>
            </emma:emma>
          </inkml:annotationXML>
          <inkml:trace contextRef="#ctx0" brushRef="#br0" timeOffset="111508.9958">20676 3315 144,'0'0'112,"0"5"-46,0 26 9,0 6-20,-14 13-18,-2-1-25,-3-2-9,7-13-3,8-7-1,4-13-2,0-3 0,0-6-4,0-2 4,12-1-4,19-2 2,-5 0 4,5 0-6,9 0 3,3-12 0,6-4-10,-2 3-2,-7-3-11,-1 2-3,-17 1-25,1 3-33,-15 3-14</inkml:trace>
          <inkml:trace contextRef="#ctx0" brushRef="#br0" timeOffset="111711.7961">20896 3746 124,'-6'62'72,"-7"6"-23,13-2 19,-8 1-9,-2-3-20,6-8-16,4-1-16,-4-5 2,4-12-6,0-10-2,0-8-2,0-12-5,0-5-12,0-3-30,4 0-46,18-21-53</inkml:trace>
          <inkml:trace contextRef="#ctx0" brushRef="#br0" timeOffset="112897.3983">21014 4278 143,'0'26'169,"0"-4"-139,0 2 4,16 4 26,10-7-18,-3 3-21,-1-7-15,-4-8-4,-5-2-4,1-7 0,-6 0-13,-8 0-15,12 0-36,6-19-16,5-2-18,7-10-5</inkml:trace>
          <inkml:trace contextRef="#ctx0" brushRef="#br0" timeOffset="112507.3976">21841 3341 30,'-43'52'76,"-1"15"-3,-13 3-5,4-4-6,14 0-7,-5-3-23,27-11-9,3-10-22,6-9-1,8-11 0,0-10-15,0-10-7,0-2-13,0 0-25,12-17-4,2-18 5,-1-3 11,5 5 21,-10 4 27,6 16 2,-10 4 17,-4 8 6,8 1 8,1 0-7,1 0-17,6 0 2,6 0-4,1-2-5,3 2-2,-3 0-2,-3 0 0,-2 0-4,0 2 0,-9 8 1,-1 1-3,-8 1 2,0 0 5,0 2 1,-17 2 4,-9 6 3,-23 2 5,7 2 15,-17 2-1,-7-2 2,5 5 6,0-3-11,9-2 1,3-9 0,26-1-1,7-9 7,16-5-11,0-2-9,0 0-10,27 0-10,15-16 8,15-5-3,0-3-10,10-1 0,-10 5-5,-14 1-1,6 7-7,-23 3-12,5-3-14,-9 5-24,0 0-34</inkml:trace>
          <inkml:trace contextRef="#ctx0" brushRef="#br0" timeOffset="113084.5986">21343 4278 88,'4'0'80,"0"0"-13,8 0 3,7 0-22,7 0-15,9 15 2,-1 3-15,11 2-2,-11-6-1,1 3-10,6-7-3,-15-6-4,1-4-6,-1-6-5,-6-24-29,7-7-37,9-1-20,-11 2-27</inkml:trace>
          <inkml:trace contextRef="#ctx0" brushRef="#br0" timeOffset="111976.9967">21530 3303 155,'4'17'94,"6"4"-75,-2 4 16,1-3 4,9 2-26,0-4-9,-2-12-4,11-3-6,-5-5-1,9 0-11,-9-12-6,5-13-19,3-2-8,-4-1-6,-5 6-32</inkml:trace>
          <inkml:trace contextRef="#ctx0" brushRef="#br0" timeOffset="113271.7989">21882 4165 111,'4'0'103,"0"0"-5,0 0-32,4 0-22,6 2-21,13 15-8,-1 1 3,1-1-13,7 5-2,-3-5-1,-1-3-1,-3-5-2,-9-9 1,-2 0-8,7 0-8,3-7-23,-4-13-31,1 0-23,11 1-3,-11-1-13</inkml:trace>
          <inkml:trace contextRef="#ctx0" brushRef="#br0" timeOffset="113443.3992">22437 4129 118,'14'0'65,"-2"0"-25,11 11 6,3 3-5,1-1-10,-5 2-9,8-4-13,-7 2 3,-3-3-3,-2 0-5,-9-2-2,-3-1-2,2 0-18,4 10-35,-2 3-135</inkml:trace>
        </inkml:traceGroup>
        <inkml:traceGroup>
          <inkml:annotationXML>
            <emma:emma xmlns:emma="http://www.w3.org/2003/04/emma" version="1.0">
              <emma:interpretation id="{8F8C7F5A-F358-4AB1-AB6F-6EC2740E32E1}" emma:medium="tactile" emma:mode="ink">
                <msink:context xmlns:msink="http://schemas.microsoft.com/ink/2010/main" type="inkWord" rotatedBoundingBox="23107,5223 23218,5217 23219,5247 23109,5254"/>
              </emma:interpretation>
            </emma:emma>
          </inkml:annotationXML>
          <inkml:trace contextRef="#ctx0" brushRef="#br0" timeOffset="113583.7995">23081 4582 420,'-12'14'65,"4"-5"-30,-2-2 29,-2-4-18,-11-3-46,1 0-25,0 0-149</inkml:trace>
        </inkml:traceGroup>
      </inkml:traceGroup>
    </inkml:traceGroup>
    <inkml:traceGroup>
      <inkml:annotationXML>
        <emma:emma xmlns:emma="http://www.w3.org/2003/04/emma" version="1.0">
          <emma:interpretation id="{2464D18A-07CC-4D95-A186-C5AB8D907596}" emma:medium="tactile" emma:mode="ink">
            <msink:context xmlns:msink="http://schemas.microsoft.com/ink/2010/main" type="paragraph" rotatedBoundingBox="546,7252 8582,7157 8602,8832 566,89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5F54D0-F6B3-4762-9384-B746FBD0F074}" emma:medium="tactile" emma:mode="ink">
              <msink:context xmlns:msink="http://schemas.microsoft.com/ink/2010/main" type="inkBullet" rotatedBoundingBox="550,7558 1628,7546 1640,8567 562,8580"/>
            </emma:interpretation>
          </emma:emma>
        </inkml:annotationXML>
        <inkml:trace contextRef="#ctx0" brushRef="#br0" timeOffset="129589.4276">899 6927 51,'0'-8'105,"-4"8"-66,-23 0-3,15 0 4,2 0-9,6 0-11,4 0-3,0 0-7,-4 0 5,-4 0 6,-2 8-7,-3-1 4,-5 3-9,2 5 0,2-5 3,-13 4-6,1 6 0,-1-3-2,-3 1-3,3 4 1,1-3-2,1 1 0,3 0 0,-4 6 1,3 0-1,1 5 1,6 0 1,-3 13 2,7 6-4,2 14 0,10 2-1,0 2 3,0-6-2,4-5 0,14-8 1,5-7-2,7-3 1,-3-3 0,7 0-1,5-4 2,-3-5-1,7-8 0,6-8 1,0-6-3,12-5 1,4 0-2,6-19 1,-2-12-1,10-5 1,-7-4-1,-15 0-5,-7 1 3,-5 0-5,-10 1-2,5-2 4,-13-4-4,-7-5 6,-2-5 3,-5 0-6,-13-3 9,0-2-1,0 2 1,-17 1 0,-9-1 1,8 8-1,1 10 2,-9 9 0,8 8 0,-1 7 1,-1 3-2,-6 7 7,-1 0-4,-3 5 5,-7 0 0,6 0 0,-3 8 3,-1 16-4,1 3-5,-7 3 2,11 0-5,-5-1 3,5 0-3,3-1 2,1-6-3,-5-5 1,17-2 0,6-8-2,-4-2-1,12 0-8,0 0-18,0 10-31,0 5-20,4 11-24,12 4-58</inkml:trace>
        <inkml:trace contextRef="#ctx0" brushRef="#br0" timeOffset="130119.8285">838 7403 144,'-4'0'101,"0"0"-57,4 0 13,0 0-3,0 0-24,0 0-30,22 2 0,17 5-1,10-2 1,-3-5 0,7 0-2,-4 0 0,-19 0 0,-3 5-2,-19-3 1,-4 5 3,-4 2 0,0 8 1,-8 4 3,-23 14-3,-3-1 3,-11 8-4,2 0 3,-1-5 4,1-2-6,-2-2 7,15 1 0,3-10-4,9-8 4,6-9-4,12-7 4,0 0-8,0 0 0,22 0-9,25-20 5,6-5 4,0-5 4,0 6-4,-9 2 1,-5 3 3,-13 5-3,-13 5-1,1 1 0,-10 3 0,-4 5-4,0 0 0,0 0-13,4 0-32,14 0-38,17 0-32</inkml:trace>
      </inkml:traceGroup>
      <inkml:traceGroup>
        <inkml:annotationXML>
          <emma:emma xmlns:emma="http://www.w3.org/2003/04/emma" version="1.0">
            <emma:interpretation id="{7EFE3A9B-DF60-4AB7-971A-C917E316B344}" emma:medium="tactile" emma:mode="ink">
              <msink:context xmlns:msink="http://schemas.microsoft.com/ink/2010/main" type="line" rotatedBoundingBox="1784,7237 8582,7157 8602,8832 1804,8912"/>
            </emma:interpretation>
          </emma:emma>
        </inkml:annotationXML>
        <inkml:traceGroup>
          <inkml:annotationXML>
            <emma:emma xmlns:emma="http://www.w3.org/2003/04/emma" version="1.0">
              <emma:interpretation id="{82CFC24C-C3EC-4204-AD07-3E2F200B7962}" emma:medium="tactile" emma:mode="ink">
                <msink:context xmlns:msink="http://schemas.microsoft.com/ink/2010/main" type="inkWord" rotatedBoundingBox="1797,8355 1868,8354 1869,8379 1798,8379"/>
              </emma:interpretation>
            </emma:emma>
          </inkml:annotationXML>
          <inkml:trace contextRef="#ctx0" brushRef="#br0" timeOffset="130291.4288">1661 7720 102,'0'7'140,"0"1"-98,10-7 9,-10 5 11,5-6-25,-1 2-32,4-2-5,-4 0-7,6 0-26,6 0-51,-2 0-114</inkml:trace>
        </inkml:traceGroup>
        <inkml:traceGroup>
          <inkml:annotationXML>
            <emma:emma xmlns:emma="http://www.w3.org/2003/04/emma" version="1.0">
              <emma:interpretation id="{077E9E0E-26F0-4012-866F-5A015DD47409}" emma:medium="tactile" emma:mode="ink">
                <msink:context xmlns:msink="http://schemas.microsoft.com/ink/2010/main" type="inkWord" rotatedBoundingBox="2611,7228 5093,7198 5113,8873 2631,8903"/>
              </emma:interpretation>
            </emma:emma>
          </inkml:annotationXML>
          <inkml:trace contextRef="#ctx0" brushRef="#br0" timeOffset="134129.0356">2487 7129 145,'-6'-12'92,"6"-1"-64,40-5 24,34-4 10,23-8-16,25-11-17,18-1-10,5 1-11,-17 3 2,-10 12-8,-27 8-2,-24 3 0,-28 10-1,-8 1-4,-13 4-8,-10 0-15,-8 0-13,0 0-17,0 0-19,0 0-54</inkml:trace>
          <inkml:trace contextRef="#ctx0" brushRef="#br0" timeOffset="134612.6364">3451 6582 93,'-9'0'112,"-1"0"-59,2 0 14,-10 10-9,-3 15-23,-5 13-12,-15 9-8,7 10-5,-11 2 0,6 5-8,5-2-1,-7-8-1,15 0-2,5-11 0,-1-9-10,8-7-1,6-7 2,0-8-8,4-3-5,-3-4 1,7-3 2,0 0 9,0 1-1,0-3 8,0 0 5,0 0 0,0 0 1,0 0 2,0 0 1,0 9 4,7 6 2,5 13 6,-8 12 4,10 10-4,-2 9 4,-4 7-5,3 3-7,-3 1 2,-4-2-6,0-9-2,2-6 2,2-5-3,-8-8-1,4-4 0,-4-13-7,0-4-6,0-8-23,4-11-25,0 0-22,0-8-36,6-26-26</inkml:trace>
          <inkml:trace contextRef="#ctx0" brushRef="#br0" timeOffset="135876.2386">2908 8208 0,'-37'28'45,"11"-9"16,18-10-2,3-9-10,5 0-16,0 0-15,9-4-14,25-17-2,19-10 4,18-15 6,21-1-7,13-6 6,1-5-5,8 1 1,-10 5 0,-17 13-6,-16 12-1,-18 10 0,-14 8-6,-13 3 3,-3 4-8,-11 2-5,-2 0-29,2-7-15,2-2-42</inkml:trace>
          <inkml:trace contextRef="#ctx0" brushRef="#br0" timeOffset="135611.0382">3078 7386 11,'0'-24'24,"0"-2"8,5 3 0,17 6-5,-6-2-1,2 5-1,5 1-8,-3 5-3,-6 1-6,-1 2 3,-3 3 2,-6-1-11,4 3 4,-8 0-1,4 0 3,-4 0 13,14 0-5,-2 22-1,3 11 11,-3 14-11,6 14-2,-6 8-1,3-5-5,-3-3 1,-4-6-2,2-7-4,-2-8 1,6-7-1,-5-4-1,-1-12-1,-8-7-3,0-5 3,0-5-8,0 0-5,0 0-8,0-7-18,-12-21-21,-11-14 10,-11-14-2,-7-4 9,2 1-7,-1 8-1,19 13 43,-9 16 8,12 6 34,-1 10 5,11-2 1,-4 6 0,-2 2-5,10 0-4,0 0 2,4 0-8,0 0-3,0 0-13,0 0-9,0 0 0,16 5-3,6-3 1,9-2 1,13 0-2,-5 0-1,10 0 1,-19 0-10,-3-2 2,-9 2-11,-10 0 6,-8 0 7,0 7 9,-4 17 0,-26 4 16,-15 9-8,2 3 2,-6-8 1,5 2 0,9-14 7,1 1-8,11-8 6,15-12 0,8 3-6,0-4-8,0 0-2,0 0-11,0 0-2,20 0-4,-1 0 8,7 0-10,-4-4-10,9-3 2,-1-2 7,1 2-2,-5 5 9,-7 2 5,-15 0 8,-4 0 2,0 0 16,-4 15 5,-19 5-13,1 4 3,0-2 3,13-9-1,1-1 6,4-5-1,-2-2-6,2-2 1,4-3-11,-4 0-1,4 0-3,0 0 0,0 0 0,0 0-4,0 0-5,8 0-3,10 0-3,17 0 4,0-15-2,-3-1-17,-1 7 2,-5-4-5,-18 9-7,0 4-3,-8 0-14</inkml:trace>
          <inkml:trace contextRef="#ctx0" brushRef="#br0" timeOffset="136640.64">3841 7018 175,'0'0'60,"0"0"-24,0 0 30,0 0-15,0 2-18,0 16-25,0 10-3,0 10 2,0 10-2,0 4 2,-4 5 0,-10-5-5,-9 2 2,11-7-4,-2-5 0,6-12-2,0-7 0,3-9-1,5-7-1,0-4-6,0-3 2,0 0-8,0 0-2,0 0 0,5 0-8,17-17 6,12-6 5,5-1-7,-4-2-3,1 7 3,-15 9 9,-7 10 13,-10 0 0,-4 0 7,0 17 15,0 14 6,-4 9 0,-19-2-8,7 7-4,-6-10 6,-1-4-8,5 1 5,2-7-7,-2-2-5,-1-3 1,3-1-8,8-2 1,2-7-3,2 3-2,4-9 0,0-1-3,0-3-14,4 0 4,14 0-7,13-14 1,-1-10 9,1-3-3,-5 11 1,0 3 4,-11 5 11,-7 6 1,-8 2 3,4 0 9,-4 2 13,0 19-2,0 5 1,0 7-6,0 3-6,-8 6-1,-2-2-5,1-3-1,-3-4 3,2-12-8,6-7 3,0-9-3,4-5-7,0 0-17,0-19-30,14-26-39,21-21-16</inkml:trace>
          <inkml:trace contextRef="#ctx0" brushRef="#br0" timeOffset="136812.2403">4073 7339 12,'-19'0'157,"15"0"-101,4 0-12,0 0-15,4 0-24,27-3-5,6-4-2,5-4-1,3-4-10,-2 6-16,-13 0-6,-3 6-23,-13 3-25</inkml:trace>
          <inkml:trace contextRef="#ctx0" brushRef="#br0" timeOffset="136983.8406">4134 7627 22,'-39'34'67,"17"-18"0,14-8-8,8-8-25,0 0-32,38-31 0,7-10-4,6-13 2,12-3-16,-16 0-7,-11 9-11,-9-3-11,-11 6-7,-12 3-12</inkml:trace>
          <inkml:trace contextRef="#ctx0" brushRef="#br0" timeOffset="137249.041">4244 7087 18,'-9'0'99,"9"0"-20,0 0-20,0 30-8,17 19-23,13 18 8,19 18-1,0 14-6,12-1 0,4-4-4,10-11-6,8-23-10,-3 0-9,-15-18-1,-8-8 0,-17-14-6,-9-4 1,-11-10-6,-10-6-18,-6 0-21,-4-18-27,0-38-32,0-26 18</inkml:trace>
          <inkml:trace contextRef="#ctx0" brushRef="#br0" timeOffset="137451.8413">4937 7159 83,'-14'0'79,"-3"0"13,-9 17-13,-11 16-20,-5 17-13,-25 9-17,-3 16-4,-9 3-9,0-7-11,22-6-3,10-18-2,10-16-8,25-18-11,-2-13-43,10 0-37,4-37-47,0-25-25</inkml:trace>
          <inkml:trace contextRef="#ctx0" brushRef="#br0" timeOffset="137576.6416">4402 6981 30,'8'-13'57,"4"4"-26,11 5 6,3 4-9,5 0-22,13 16-6,-5 9-18,14 0-44</inkml:trace>
        </inkml:traceGroup>
        <inkml:traceGroup>
          <inkml:annotationXML>
            <emma:emma xmlns:emma="http://www.w3.org/2003/04/emma" version="1.0">
              <emma:interpretation id="{46DE3144-E2BB-49FF-AFF4-DBCA4EC9C312}" emma:medium="tactile" emma:mode="ink">
                <msink:context xmlns:msink="http://schemas.microsoft.com/ink/2010/main" type="inkWord" rotatedBoundingBox="5218,7435 6758,7417 6768,8333 5229,8351"/>
              </emma:interpretation>
            </emma:emma>
          </inkml:annotationXML>
          <inkml:trace contextRef="#ctx0" brushRef="#br0" timeOffset="137795.042">5085 7102 137,'4'-5'86,"15"-6"-85,11-5 18,1-6 21,17-5-20,-5 4-20,2-4 0,2 4-12,-7 2-12,-1-1-5,-9 6-7,-11 2-33,-7 4-15</inkml:trace>
          <inkml:trace contextRef="#ctx0" brushRef="#br0" timeOffset="138263.0428">5388 6797 89,'-4'0'71,"-6"0"-7,10 0-1,-4 2-13,4 19-11,0 17-15,0 16-7,0 17 13,0 12-3,0 5-5,4 0-5,6-3-10,-6-2-1,0-10-6,4-11 0,-4-5-1,11-20-1,-15 0-4,0-17-2,0-8-12,0-7-3,0-5-16,0 0-7,-31-5-10,1-18-7,-15-4 29,6 2 26,-1 3 8,13 5 2,1 8 9,-1-1 5,19 3 7,4 4-4,4-6 2,0-2-5,0-4-16,12-2 2,15-10-1,13-7 0,3-4-1,10-4-5,8-10-6,2 7-10,-2-10-18,0 8 1,-4 0 3,-18 14-47,-9 6-18</inkml:trace>
          <inkml:trace contextRef="#ctx0" brushRef="#br0" timeOffset="138653.0435">5722 7027 25,'0'0'67,"0"0"4,0 11-22,0 15-16,0 12-11,4 6 8,8 12-2,-4-2-3,-2-2-2,-2 0 0,4-9-10,-4-8 0,-4-4-3,0-12-7,11-8 1,-11-8-4,4-3-4,0 0-1,4-5-13,0-19-8,6-4-6,13-7-7,-1-5-5,-10 1-5,7 4-2,-1 0 0,-4-1 7,3 13 35,-3 6 9,-10 8 21,2 4 12,-10 5 15,8 0-3,-3 0-15,3 2 1,-2 15 5,-2 6-9,4 1-17,-4 0-1,0 0-9,6-8-3,-6-8 1,-4 1-11,4-9-10,0 0-18,11 0-30,1-15-34</inkml:trace>
          <inkml:trace contextRef="#ctx0" brushRef="#br0" timeOffset="138902.644">6382 6919 124,'0'0'90,"0"0"-32,0 13 19,0 17-22,-8 21-28,-6 8-3,-12 7-5,-1 7-4,-11-4-3,11-3-10,-11-7 0,11-12-2,5-6-4,-9-15 1,17-12-14,2-12-23,4-2-36,2-2-55,6-23-39</inkml:trace>
          <inkml:trace contextRef="#ctx0" brushRef="#br0" timeOffset="139089.8443">6256 7313 117,'35'12'85,"8"9"-5,1-2-1,9 2-11,-6-2-20,-2-7-12,-7-3-12,-11-4-13,-5 0-2,-8-5-9,-10 0 0,-4 0-6,0-14-33,0-17-55,0 2-90</inkml:trace>
        </inkml:traceGroup>
        <inkml:traceGroup>
          <inkml:annotationXML>
            <emma:emma xmlns:emma="http://www.w3.org/2003/04/emma" version="1.0">
              <emma:interpretation id="{2FCCA395-028C-46DE-9F9A-E3C04332FBE7}" emma:medium="tactile" emma:mode="ink">
                <msink:context xmlns:msink="http://schemas.microsoft.com/ink/2010/main" type="inkWord" rotatedBoundingBox="6933,7318 8251,7303 8266,8564 6948,8580"/>
              </emma:interpretation>
            </emma:emma>
          </inkml:annotationXML>
          <inkml:trace contextRef="#ctx0" brushRef="#br0" timeOffset="139713.8454">7255 6703 188,'-31'37'60,"-3"5"-30,-11 20 7,-8 4-18,-4 0-16,-4 3-3,4-7-7,4-10-26,15-5-42,15-20-66</inkml:trace>
          <inkml:trace contextRef="#ctx0" brushRef="#br0" timeOffset="140166.2462">7027 7244 203,'-8'0'59,"8"0"-2,0 0-23,20 0-19,29 0-12,16-11 1,14-7-3,5 0-1,-9-3-8,-6 4-1,-16 3-17,-23 7-18,-15 1-24,-7 6-19,-8 0-24</inkml:trace>
          <inkml:trace contextRef="#ctx0" brushRef="#br0" timeOffset="139947.8458">7198 6679 124,'22'0'118,"13"28"-63,22 7 16,18 10-10,25 7-24,13-6-2,11-7 17,-10-8-43,-14-10-4,-29-4-5,-18-3 0,-14-3-11,-21-1-24,-18 0-13,0 0-34,-10 4-26,-25 3-50</inkml:trace>
          <inkml:trace contextRef="#ctx0" brushRef="#br0" timeOffset="140743.4472">7236 7604 74,'-8'-19'67,"4"6"-3,4 2-5,0 4-21,0-5-27,27 0-6,21-5-1,13-8 2,9 3-6,1 1 0,-2 5-1,-2 6-3,-24 8-2,-3 2 2,-23 0-3,-3 0 2,-14 7 3,0 14 2,0 7 10,-27 12-1,-9-6 0,-11 8 2,-6 3-7,-4-2 7,-4 5 4,4-1-3,4-2 4,9-9 1,17-11 1,19-15 8,8-10-13,0 0-10,18 0-3,33-28-5,20-15 5,13-2 0,-1 2 0,-8 4-2,-14 7 2,-4 5 0,-14 3 0,-6 9-1,-21 8 0,-8 4-7,-8 3-11,6 0-21,-2 0-34,19 0-45</inkml:trace>
          <inkml:trace contextRef="#ctx0" brushRef="#br0" timeOffset="140322.2464">7399 7270 63,'-30'43'71,"3"14"-7,1 4-18,14 7-7,-3 1 2,7-3-10,4-7-8,0-3-15,4-2-8,0-8 0,0-5-10,0-10-17,0-17-16,0-9-45,0-5-17</inkml:trace>
        </inkml:traceGroup>
        <inkml:traceGroup>
          <inkml:annotationXML>
            <emma:emma xmlns:emma="http://www.w3.org/2003/04/emma" version="1.0">
              <emma:interpretation id="{E3913CA5-9B79-4252-9A8E-3318C91D4112}" emma:medium="tactile" emma:mode="ink">
                <msink:context xmlns:msink="http://schemas.microsoft.com/ink/2010/main" type="inkWord" rotatedBoundingBox="8526,8327 8596,8326 8597,8379 8526,8380"/>
              </emma:interpretation>
            </emma:emma>
          </inkml:annotationXML>
          <inkml:trace contextRef="#ctx0" brushRef="#br0" timeOffset="140899.4475">8389 7692 262,'15'21'95,"-7"-7"-35,14-5 9,-10-3-20,-2-3-20,-6-3-26,-4 0-3,0 0-12,0-1-57,0-20-122</inkml:trace>
        </inkml:traceGroup>
      </inkml:traceGroup>
    </inkml:traceGroup>
    <inkml:traceGroup>
      <inkml:annotationXML>
        <emma:emma xmlns:emma="http://www.w3.org/2003/04/emma" version="1.0">
          <emma:interpretation id="{0B2AF8A0-2C98-4CE9-9E4C-A64305009D44}" emma:medium="tactile" emma:mode="ink">
            <msink:context xmlns:msink="http://schemas.microsoft.com/ink/2010/main" type="paragraph" rotatedBoundingBox="637,9360 23924,8720 24183,18123 895,187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D9E7C26-7728-4B9E-9191-43244EAB70E6}" emma:medium="tactile" emma:mode="ink">
              <msink:context xmlns:msink="http://schemas.microsoft.com/ink/2010/main" type="line" rotatedBoundingBox="2715,9303 23924,8720 23983,10865 2774,11448"/>
            </emma:interpretation>
          </emma:emma>
        </inkml:annotationXML>
        <inkml:traceGroup>
          <inkml:annotationXML>
            <emma:emma xmlns:emma="http://www.w3.org/2003/04/emma" version="1.0">
              <emma:interpretation id="{6C5000B3-E5D1-499D-B3F3-F0DED8FB87A7}" emma:medium="tactile" emma:mode="ink">
                <msink:context xmlns:msink="http://schemas.microsoft.com/ink/2010/main" type="inkWord" rotatedBoundingBox="2726,9681 4075,9644 4112,10974 2762,11012"/>
              </emma:interpretation>
            </emma:emma>
          </inkml:annotationXML>
          <inkml:trace contextRef="#ctx0" brushRef="#br0" timeOffset="149120.6619">2635 9278 38,'-14'-5'99,"-2"2"-34,12 1 0,-2-3-12,6 3-14,0-3-17,0 2-14,0-1-4,0-5-4,18-5-9,12-13 5,5-4-1,14-2 0,-9 7-1,-1 2-1,-13 9 7,-13 3-5,1 4 5,-10 6-2,-4 2 4,0 0-1,8 0-1,-4 0-1,10 0-1,-5 0 0,1 0 2,-2 11 2,-4 20 3,-4 10 10,0 16-5,0-2-4,-8 3 2,-11-8-8,15-3 2,-4-9-4,2-12 4,6 0-2,0-12 0,0-5-7,6-9 4,6 0-13,11 0-4,3-9-4,1-17-12,-1-7-4,1-6 6,-1 2 2,4-5 3,-9-1-3,1 1 4,-4-1 15,-5 5 2,-9 3 7,2 6 3,-6 6 1,0 1 1,0 10-1,0 7 6,0 3 13,0 2 7,0 0-4,0 0 0,0 0-2,0 0 0,0 0-1,-6 0 0,6 0 2,-4 7-10,4 5-2,-4 8-5,0-2 0,4 5 5,-5 1-6,5 8 0,0-2 3,-10 0-4,10-1 4,0-5 1,0-3-4,-4-2 3,4 0-3,-4-2 0,4 1 3,0 1-4,0 5 7,0 0 2,0-2-2,-4 10 5,4-4-3,0-2-1,0 3 5,0 5-7,0-2 0,0 8-2,0 4 0,0 2 3,8 4 1,-4 2-4,6 0 4,-10 0-7,0 5 2,0 0-1,0-1-3,0-4 5,0-4-3,0-13-2,-4-6 4,-6-6-5,2-8 4,0-8-1,-2-2-2,-6-5 6,-7 0-7,1 0-2,-5-5 1,-3-17-6,8-8 2,1-2-1,3-12-4,10-8 3,8-9-9,0-5-1,20-11 3,21 9-11,8-4 9,1 10 1,7 2 2,6 10 10,-6 7-1,-14 13 4,-2 4 5,-11 11 2,-14 6 5,-5 4 0,-11 1-7,0 4 5,0 0-10,0 0 0,0 0-5,-11 0-26,11 0-54,0 0-66</inkml:trace>
          <inkml:trace contextRef="#ctx0" brushRef="#br0" timeOffset="149697.8629">3660 9533 28,'-12'2'154,"12"-2"-82,0 0-9,0 0-13,12 0-18,10 0-21,9-7 16,9-10-1,-5 6-12,0 1-1,-1-1-3,-11-1-7,-1 7 2,0-2-5,-14 7 0,1 0 0,1-5-1,-10 5-4,0 0-11,0 0-25,0 0-37,0 0-35,0 0-28</inkml:trace>
          <inkml:trace contextRef="#ctx0" brushRef="#br0" timeOffset="149417.0624">3587 9345 102,'0'-1'123,"8"-4"-64,0 3 12,2-1-5,-2-1-22,19 1-26,3-4-3,1-3-3,13 1-9,-9 2 0,0-2-3,-5 4-4,-12 0-3,-5 3-12,-9 2-13,-4 0-26,0 0-29,0 7-34,0 25-28</inkml:trace>
        </inkml:traceGroup>
        <inkml:traceGroup>
          <inkml:annotationXML>
            <emma:emma xmlns:emma="http://www.w3.org/2003/04/emma" version="1.0">
              <emma:interpretation id="{16B88B23-CE95-4B92-9605-22602BEEC841}" emma:medium="tactile" emma:mode="ink">
                <msink:context xmlns:msink="http://schemas.microsoft.com/ink/2010/main" type="inkWord" rotatedBoundingBox="4803,9663 5474,9644 5496,10426 4824,10445"/>
              </emma:interpretation>
            </emma:emma>
          </inkml:annotationXML>
          <inkml:trace contextRef="#ctx0" brushRef="#br0" timeOffset="151772.6666">5024 9337 41,'0'-5'115,"0"0"-88,0-5-9,0-3 3,0-6-12,8-8-6,7-2-3,-15-1 0,4 1 0,-4 1 3,0 3 0,0 1 2,-15 1-2,3 1 0,-6 7-3,2 8 5,-3 2 6,1 5-4,-12 0 10,3 20 12,-3 22-8,-5 15-10,5 24-3,-5 13-3,9 8 3,-1 0-6,9-9 4,10-19 0,8-17-5,0-20 0,16-17-1,6-13-3,13-7-3,6 0-11,1-31-6,7-15-18,4-13-21,-14-13 11,5-6 1,-13 3 7,-13 1 31,-10 14 12,-8 18 21,0 14 15,-8 15 3,-6 13 15,6 0-8,0 6 0,-7 29-2,7 17-27,-2 12-8,10 0-3,0-3-5,14-15 1,13-13-2,7-11 0,15-14 0,-6-8-3,-3 0-2,-1 0-4,-4-19-4,-17-2 1,4-5-15,-14 0-3,-3-5-1,-5 1 2,0 1-13,0 3-22,0 5-28</inkml:trace>
        </inkml:traceGroup>
        <inkml:traceGroup>
          <inkml:annotationXML>
            <emma:emma xmlns:emma="http://www.w3.org/2003/04/emma" version="1.0">
              <emma:interpretation id="{75B30B46-55BC-48AB-B4AF-D9607E2DA148}" emma:medium="tactile" emma:mode="ink">
                <msink:context xmlns:msink="http://schemas.microsoft.com/ink/2010/main" type="inkWord" rotatedBoundingBox="5772,9746 7221,9706 7238,10342 5790,10382"/>
              </emma:interpretation>
            </emma:emma>
          </inkml:annotationXML>
          <inkml:trace contextRef="#ctx0" brushRef="#br0" timeOffset="152193.8673">5655 9360 145,'-9'-7'75,"5"-2"-34,4-10-4,0-2-30,9-10-7,21-6-2,5 2-3,5 1 5,-1 2-1,2 14 1,-7 6 0,-7 12 0,-1 0 7,-6 13 22,-5 31 7,7 10-8,-6 8-5,2 4-12,1 0-2,1-14-9,11-3-1,1-16 0,3-13-3,-9-6-3,-4-7-7,3-7-11,-7 0-10,-14 0-29,10-7-20,-9-17-10</inkml:trace>
          <inkml:trace contextRef="#ctx0" brushRef="#br0" timeOffset="152459.0678">6193 9125 61,'-8'0'84,"-4"0"-12,-2 15 0,2 22-14,-19 12-24,5 11-11,-15 14 5,6 4-11,-9-5-3,9-6 0,1-10-11,11-14 0,7-11-3,10-12-5,2-13-7,4-3-20,0-4-31,10 0-10,14 0-14,17-3-24</inkml:trace>
          <inkml:trace contextRef="#ctx0" brushRef="#br0" timeOffset="152661.8681">6338 9422 74,'26'-18'52,"15"5"8,2-4-15,9 1-8,24 2-8,7-8-14,23 1 14,-15-5-18,-7 2-11,-23 6 0,-23 6-13,-11 2-13,-13 5-23,-6 3-17,-8 2-15,0 0-33</inkml:trace>
          <inkml:trace contextRef="#ctx0" brushRef="#br0" timeOffset="152895.8683">6791 9122 183,'-14'0'88,"10"10"-10,4 22-23,-4 10-15,0 10-16,4 2-8,0-3-3,0-4-13,0-7-1,0-7-3,0-7-9,0-2-9,0-4-23,0-7-15,0 4-31,4-5-45</inkml:trace>
        </inkml:traceGroup>
        <inkml:traceGroup>
          <inkml:annotationXML>
            <emma:emma xmlns:emma="http://www.w3.org/2003/04/emma" version="1.0">
              <emma:interpretation id="{49A187EB-B0D5-456C-B113-B90EF582F019}" emma:medium="tactile" emma:mode="ink">
                <msink:context xmlns:msink="http://schemas.microsoft.com/ink/2010/main" type="inkWord" rotatedBoundingBox="7538,9402 8032,9389 8057,10288 7563,10302"/>
              </emma:interpretation>
            </emma:emma>
          </inkml:annotationXML>
          <inkml:trace contextRef="#ctx0" brushRef="#br0" timeOffset="154019.0705">7470 8766 23,'0'0'176,"0"0"-111,0 0-9,0 0 10,0 9-12,0 20-32,4 13-11,4 13 1,-3 8 2,-5 4-5,0 2 1,0 1-4,0 0-2,0-6 2,-5 1-5,1-6 0,4-2-1,0-7 1,0-7-1,0-8 0,0-9-3,0-7 0,0-12-3,0-7-1,4 0 1,-4 0-3,5 0 3,-1 0-1,2 0 1,-2 0 6,-4 0-5,0-2 4,0 2 1,4 0 0,0-3 0,-4 3 0,0-2 1,4-2-1,0 1 0,6 1 1,-2-3 2,0 3-2,3-1 0,-7 1-1,4 0 0,6-1-1,2 1 0,7-3 1,-1 0 1,9-2 0,-1 4-1,1-3 0,3 1 0,1-2-2,-9 0 2,1-3 0,-9-4 0,-6 2 1,-2-4-1,-6-1 0,4-4-1,-8-2-1,4-6 0,-4-2-2,0 0 2,0-3-5,0 9 6,-4-2-2,-12 5-1,-2 2 4,-5 2-3,1 6 3,2 3 0,1 1 1,-3 8 1,0 0-1,-3 0-1,-1 0 7,-11 20 0,-1 10-1,-7 2 1,6 2-4,5-9 4,3 2-2,9-8-2,8-6 5,6-2-6,3-6-1,5-3-1,0-2-4,0 2-2,0 3-1,0 2-3,0 1 1,0-4-10,0 1-9,0-1-26,0 4-27,9 6-39</inkml:trace>
        </inkml:traceGroup>
        <inkml:traceGroup>
          <inkml:annotationXML>
            <emma:emma xmlns:emma="http://www.w3.org/2003/04/emma" version="1.0">
              <emma:interpretation id="{C96493A4-A45A-4BF7-B698-E95677FDE69C}" emma:medium="tactile" emma:mode="ink">
                <msink:context xmlns:msink="http://schemas.microsoft.com/ink/2010/main" type="inkWord" rotatedBoundingBox="8680,9505 9810,9474 9829,10200 8699,10231"/>
              </emma:interpretation>
            </emma:emma>
          </inkml:annotationXML>
          <inkml:trace contextRef="#ctx0" brushRef="#br0" timeOffset="156140.6742">8609 9190 81,'-8'0'60,"0"0"-6,1 0-18,3 0-5,4 0-8,0 0-2,0 0 6,-4 0-1,4 0 0,-4 0 0,4 0-8,0 0-2,0 0-12,0 2-3,0-2-2,0 0-3,0 0-6,0 0-2,8 0-8,-4 0 9,7 0-6,-11 0-3,0 0 10,0 0-4,0 0 6,0-2 5,0 2 3,0 0 10,-15 0 0,7 0 7,0 0 6,2 0-3,-2 2-3,8 3-5,0-5-12,0 0 0,0 0-11,4 0-2,6 0 10,-2 0 3,-4 0 2,-4 0 4,0 0 0,0 0 7,4 0-3,-4 0 5,0 0 4,11 0-11,-7 0 0,4 0-1,4-7-4,6-2 11,1 2-4,-7-3 3,2 5 5,2-5-6,-1 3 7,1 0-3,-2 1-5,12-1 4,1-4-10,7-2 1,9-5 3,6 3-7,0-4 3,-15 6-2,7 4 0,-11 4 1,-3 0-3,-1 4-1,-1-1 6,1-3-6,1-1 4,9-1-2,-5-2-1,-5 4 0,1-2-1,-7 2 0,-6 5 1,-10-3 1,-4 3-1,0 0-1,-8 0-8,-14 0-10,3 0-28,-11 10-39,-5 16-44,9 10-53</inkml:trace>
          <inkml:trace contextRef="#ctx0" brushRef="#br0" timeOffset="156749.0753">8578 9479 20,'0'0'53,"0"0"-9,0 0-2,0 0 7,-4 0-10,4 0 3,0 0-5,0 0-2,0 0 3,0 0-12,0 0-8,0 0-6,0 0-10,0 0-1,0-3-1,8-6-2,11-1 2,11-1 0,-3-2 2,11 0 6,7-3 0,4 3 2,-6-1-1,9 4-6,-7-4 5,2 6-3,-6-3-1,1-1 4,-11 0-5,9 1 3,-9-2 0,-1 0-4,1 1 3,-13 2-2,-6 6 0,7-3 3,-11 2-5,4-1 2,6 0-1,1-1-1,1 2-2,6-2 1,5 0 0,-9 4 0,-8 3 0,-5 0-2,-9 0 0,0 0-5,0 0 0,-13 0-11,-5 7-16,4 6-45,6-1-21,4 2-46</inkml:trace>
          <inkml:trace contextRef="#ctx0" brushRef="#br0" timeOffset="157529.0767">8723 8866 93,'0'0'86,"0"0"-42,0 0 11,0 0-11,18 0-28,13 0 9,11 7-5,11-1-6,10 4 6,6-1-5,-4 3 1,6 3-1,-10 1-4,5 3 0,-3-2-9,-2-5-1,-9 3 0,-1-8 0,2-4-2,-12 2 1,-3-5-3,-19 0 3,3 2-5,-14-2 5,-4 0 3,0 0-3,-4 0 4,0 3-1,0-1-1,0 1 1,0-1-3,0-2-1,0 0 1,0 2-2,0-2 2,0 0 0,0 5 0,-4 0 2,-8 6-1,-6 0 0,-1 4 1,-3 5-1,-2 4 2,-9 14 1,-1 1-3,-1 7 5,-10 2-3,7 2 3,-1-2 4,2-3-4,-5-9 4,7-5-4,13-5-4,-1-8 0,11-7-2,6-5 0,2-6-1,4 0-3,-4 0-2,0 0-11,0 0-6,4 0-2,0 0-13,0 0-8,0 0 7,-4 0-6,4 2-19,0 10-35</inkml:trace>
        </inkml:traceGroup>
        <inkml:traceGroup>
          <inkml:annotationXML>
            <emma:emma xmlns:emma="http://www.w3.org/2003/04/emma" version="1.0">
              <emma:interpretation id="{C6B1AEE0-2178-451E-8304-F22826503D98}" emma:medium="tactile" emma:mode="ink">
                <msink:context xmlns:msink="http://schemas.microsoft.com/ink/2010/main" type="inkWord" rotatedBoundingBox="10542,9207 11543,9180 11599,11206 10598,11233"/>
              </emma:interpretation>
            </emma:emma>
          </inkml:annotationXML>
          <inkml:trace contextRef="#ctx0" brushRef="#br0" timeOffset="161304.2833">10410 8728 88,'0'0'50,"0"0"6,0-2 3,0 2 4,0 0-22,0 0-5,4 0 2,11 0-10,1 0-3,14 14-6,7 7 4,10 8 1,2 4-12,12-3-2,10 1 2,-2-5-12,2-2 3,-6-4-3,-4-7 2,-12-1-4,-15-5 2,-11-2-4,-5-3 1,-14-2-4,4 0 5,-8 0 1,0 0-2,0 0 1,0 0 1,0 0-5,0 0 4,0 0-8,0 0 0,0 0-2,0 0-4,0 0 7,0 0 2,0 0 7,0 2 1,0 2 1,-4 3 5,-14 1 2,-9 9-8,3 6 3,-17 6-3,3 10 2,-7 7 2,-4 7-5,-2 6 4,7 0-2,-5 2 0,10-4-2,-10 2 0,11-9 0,-7-3 2,11-9-1,3-7-1,9-12 0,14-7-3,3-8 3,-1-4-4,6 0 1,-4 0 2,4 0 2,-4 0-1,4 0 0,0 0 2,0 0-2,0 0 0,0 0 0,0 0 2,0 0-1,0 0-1,0 0 0,19-9-6,11-5 6,19-8 0,8 4 1,8-4 7,10 6-5,8-1 2,1 3-1,-3 7-2,-18-5 1,-16 7-3,-11 4 0,-23-2 3,1 3-2,-10-3 0,4 3-1,-4-1-1,4-3 0,7-1-5,-3 1-6,6-3-8,8 0-23,1 0-39,-1 4-20,17 3-12,6 0-44</inkml:trace>
          <inkml:trace contextRef="#ctx0" brushRef="#br0" timeOffset="160118.6812">10516 8700 203,'-14'0'87,"10"-2"-33,4-1 6,4-6-12,36-3-34,21-10-4,23 0 13,26-3 0,3 6-8,9 3-1,-8 2-6,-20 9-6,-29 2-2,-22 3 0,-11 0-3,-16 0 2,-5 0-12,-11 0-2,0 0-13,0 0-28,0 0-28,-7 0-23,-9 5-36</inkml:trace>
          <inkml:trace contextRef="#ctx0" brushRef="#br0" timeOffset="170991.9003">10872 10075 140,'-18'0'91,"-1"0"-60,19 0 18,0 0-3,0 0-26,0-7-14,0-2-6,0-3 0,23-3-5,3 4-2,-4-4 6,1 4-6,-7 6 7,-2 0 0,-2 0-3,3 3 2,-11-3 1,0 3 0,4 2-2,0 0 2,-2 0 0,2 0 0,0 0 4,-3 0-2,-5 4 8,0 18 10,0 15 14,-5 4-1,-25 16-9,-13 2-6,-1 5-9,5 2 3,8 2-7,17-5-4,6-11 3,8-15-4,0-14 0,22-8 0,5-8-7,-3-7 5,3 0-7,-5-15-6,9-15-1,-9-9-24,0-5-13,-10-3-3,3 9-23,-7 2-21</inkml:trace>
          <inkml:trace contextRef="#ctx0" brushRef="#br0" timeOffset="171350.7009">10876 9783 33,'0'0'138,"0"0"-69,0 0-7,0 0-1,16 0-32,-2-3-11,13-1 10,3 2-16,1 1-6,-1 1-6,-3 0-1,-9 0 1,-14 0-7,4 0-3,0 0 3,3 0-12,1 3 0,2 2-11,-6-3-28,14 2-37,-13-4-63</inkml:trace>
        </inkml:traceGroup>
        <inkml:traceGroup>
          <inkml:annotationXML>
            <emma:emma xmlns:emma="http://www.w3.org/2003/04/emma" version="1.0">
              <emma:interpretation id="{9A7A0D94-62F3-45FF-BCDA-0508DF804D10}" emma:medium="tactile" emma:mode="ink">
                <msink:context xmlns:msink="http://schemas.microsoft.com/ink/2010/main" type="inkWord" rotatedBoundingBox="12087,9290 12352,9283 12377,10173 12112,10181"/>
              </emma:interpretation>
            </emma:emma>
          </inkml:annotationXML>
          <inkml:trace contextRef="#ctx0" brushRef="#br0" timeOffset="162411.8852">12216 8650 90,'-27'0'66,"15"0"-21,8 0 11,-10 0 2,2 0-13,-3 14-11,-1 10-2,-6 16-10,4 19-2,-13 15 0,5 13-6,9 6-3,-5 1-3,14-3-4,8-13-3,0-13-1,0-6-1,4-13-10,18-11-19,3-11-49,19-15-31,13-9-39</inkml:trace>
        </inkml:traceGroup>
        <inkml:traceGroup>
          <inkml:annotationXML>
            <emma:emma xmlns:emma="http://www.w3.org/2003/04/emma" version="1.0">
              <emma:interpretation id="{70DDEBC4-DFAF-40A4-AD14-A6C4B1A25B4E}" emma:medium="tactile" emma:mode="ink">
                <msink:context xmlns:msink="http://schemas.microsoft.com/ink/2010/main" type="inkWord" rotatedBoundingBox="12674,9399 13227,9384 13267,10858 12714,10873"/>
              </emma:interpretation>
            </emma:emma>
          </inkml:annotationXML>
          <inkml:trace contextRef="#ctx0" brushRef="#br0" timeOffset="163223.0863">12641 9021 83,'-12'-26'76,"-3"0"-41,11 0 2,0-2-4,4 4-20,0-4-10,0 4-3,4 1-3,15 1 2,-1 6-3,-2 6 4,-6 3-1,-6 7 1,-4 0 5,0 0 18,0 7 22,0 26 4,0 10-17,-4 16-9,-10 10-9,-8 2-7,5 3 2,3-3-9,6-10 0,8-9 0,0-9-2,0-15-4,0-9-10,12-12-15,7-7-9,7 0-6,0-17-11,1-20 1,11-13 14,-11-9-2,7-2-2,-3-4-2,-5 4 21,5 8 21,-9 10 6,-12 4 7,-5 10 11,-5 8 22,0 7-3,0 4-4,-5 7-1,-1-1 0,2 4-4,0 0-8,0 0 2,-4 0 4,2 10 1,-2 14-13,0 5-4,-7 3-2,7 8 3,4 4-4,0 3-5,0 4 4,-2 8-1,2 9-1,-4 13 3,0 6-2,-3 14 3,3 0 1,-4 6-4,-2 0 1,2-9-5,-7-10-1,-11-12 2,-1-12-2,5-16 0,0-18-2,3-16-1,15-14 2,4 0-2,-10-12-2,10-30 1,4-20-12,0-21 7,4-9 2,30-2-5,15 6 2,0 9-1,0 13-2,8 3 3,-4 13-4,3 0 2,-13 13 4,-4 6-10,-13 2-13,-3 13-16,-1 4-23,4 7-50</inkml:trace>
        </inkml:traceGroup>
        <inkml:traceGroup>
          <inkml:annotationXML>
            <emma:emma xmlns:emma="http://www.w3.org/2003/04/emma" version="1.0">
              <emma:interpretation id="{B630AFDA-89CF-4C13-86C6-D9289456D01A}" emma:medium="tactile" emma:mode="ink">
                <msink:context xmlns:msink="http://schemas.microsoft.com/ink/2010/main" type="inkWord" rotatedBoundingBox="13499,9652 13685,9647 13701,10248 13516,10254"/>
              </emma:interpretation>
            </emma:emma>
          </inkml:annotationXML>
          <inkml:trace contextRef="#ctx0" brushRef="#br0" timeOffset="163503.8872">13474 9339 146,'-12'0'109,"6"2"-40,-2 24 3,-10 11-24,-3 9-24,7-1-16,2-5-1,8-9-7,4-5-5,0-8 1,0-9-18,0-9-18,0 0-28,0 0-49,8-22-40</inkml:trace>
          <inkml:trace contextRef="#ctx0" brushRef="#br0" timeOffset="163675.4875">13405 9016 107,'0'0'128,"0"0"-92,0 0-4,0 0-7,0 0-25,31 0 0,-11 8-19,11 1-26,5 12-34,-9 3-48</inkml:trace>
        </inkml:traceGroup>
        <inkml:traceGroup>
          <inkml:annotationXML>
            <emma:emma xmlns:emma="http://www.w3.org/2003/04/emma" version="1.0">
              <emma:interpretation id="{5819F8B7-D1EA-4F87-9858-A96AEDDA9CA5}" emma:medium="tactile" emma:mode="ink">
                <msink:context xmlns:msink="http://schemas.microsoft.com/ink/2010/main" type="inkWord" rotatedBoundingBox="14221,9584 14702,9570 14706,9699 14225,9713"/>
              </emma:interpretation>
            </emma:emma>
          </inkml:annotationXML>
          <inkml:trace contextRef="#ctx0" brushRef="#br0" timeOffset="164159.0883">14088 9078 43,'0'0'148,"0"0"-88,0-2-8,9-1 0,13 0-15,8-4-21,1-2 5,8-2-3,1 1-12,9 1 1,-10-2-3,14-7-4,-5 0 4,3 1-2,-18 5 1,-13 2-3,-10 8-4,-6 2 2,-4 0-5,0 0-6,0 0-2,0 0-21,0 0-18,0 7-32,0 2-62</inkml:trace>
        </inkml:traceGroup>
        <inkml:traceGroup>
          <inkml:annotationXML>
            <emma:emma xmlns:emma="http://www.w3.org/2003/04/emma" version="1.0">
              <emma:interpretation id="{D4AB7240-0222-42BA-B267-1D6150F076ED}" emma:medium="tactile" emma:mode="ink">
                <msink:context xmlns:msink="http://schemas.microsoft.com/ink/2010/main" type="inkWord" rotatedBoundingBox="15066,9556 15888,9533 15905,10139 15083,10161"/>
              </emma:interpretation>
            </emma:emma>
          </inkml:annotationXML>
          <inkml:trace contextRef="#ctx0" brushRef="#br0" timeOffset="165422.6905">15404 9192 120,'0'-4'49,"0"-1"-14,4-2 11,0-5-16,0-5-15,8-1-6,3-4-8,-7 0-1,6-4 0,-6 0 0,0 0 0,-8 1 0,0 0 4,-16 4-1,-6 5-2,-9 6 2,-4 10 0,-1 0 1,-7 7 4,-2 24-2,-7 20-1,5 8 10,-6 7-8,12 11 4,3 0-8,7-8-3,9-4 7,4-18-5,13-9 4,5-19-6,0-9-1,0-10-2,23 0-8,11-5-6,15-26 4,8-16-15,8-12-9,6-8 1,-2-7-12,-6 7 24,-6 2 14,-18 17 7,-8 11 3,-17 17 4,-14 13 14,0 7 13,0 0 22,0 8 11,0 28-15,-23 19-31,-3 11 8,4-1-12,9-6 2,13-10-6,0-17-9,0-12-1,21-11 0,9-9-3,11 0 2,-15 0-8,5-5 3,-13-2-1,-10 5-6,-4 2 5,0 0-9,0-3-9,15-4-6,-1-9-13,6-3-17,13-8-12,6-3-28</inkml:trace>
        </inkml:traceGroup>
        <inkml:traceGroup>
          <inkml:annotationXML>
            <emma:emma xmlns:emma="http://www.w3.org/2003/04/emma" version="1.0">
              <emma:interpretation id="{3BE6C480-31D3-4D7E-94B1-0B73288E62FA}" emma:medium="tactile" emma:mode="ink">
                <msink:context xmlns:msink="http://schemas.microsoft.com/ink/2010/main" type="inkWord" rotatedBoundingBox="16158,9571 17064,9547 17083,10217 16176,10242"/>
              </emma:interpretation>
            </emma:emma>
          </inkml:annotationXML>
          <inkml:trace contextRef="#ctx0" brushRef="#br0" timeOffset="165812.6912">16030 9251 14,'0'-11'92,"0"-8"-48,0-3-5,0-3-21,8-12-15,19 2-3,7-2-5,7-4 5,-2 3-6,-5 9 6,-3 8 2,1 15 4,-24 6 11,9 0 7,-11 22 13,-2 21 17,0 16-22,0 5-19,4 8-4,10-6-8,9-10-1,7-8 0,7-5-8,-11-13-1,1-8-20,-15-10-14,3-3-35,-7-4-48</inkml:trace>
          <inkml:trace contextRef="#ctx0" brushRef="#br0" timeOffset="166109.0917">16543 8932 117,'-27'32'95,"-3"11"-51,-9 15 12,-10 6-13,4 8-2,-7 2-8,5-4-18,6-5 3,11-8-12,3-10-5,11-17-1,6-8-4,6-8-5,4-6-12,0-4-30,0 1-18,4-3-28,32 3-27</inkml:trace>
          <inkml:trace contextRef="#ctx0" brushRef="#br0" timeOffset="166405.4923">16626 9424 150,'0'-4'33,"8"-10"-30,14-3 6,5-9-6,-1 0-3,9 1-2,-1 8-8,-11 7 8,-5 5 2,-10 5 6,-4 0 14,-4 12 37,0 21 1,-8 2-28,-10 8-6,-3-3-7,11-9-16,-2-5-1,2-10-3,6-9-12,0-2-15,4-5-28,0 0-41,0 0-45</inkml:trace>
          <inkml:trace contextRef="#ctx0" brushRef="#br0" timeOffset="166577.0926">16862 9024 128,'0'0'114,"0"0"-75,0 0-16,0 9-18,0 6-5,22 2-37,0 1-39,5 1-77</inkml:trace>
        </inkml:traceGroup>
        <inkml:traceGroup>
          <inkml:annotationXML>
            <emma:emma xmlns:emma="http://www.w3.org/2003/04/emma" version="1.0">
              <emma:interpretation id="{A17C07E2-C15B-4BCB-8139-7279E7EEAC4B}" emma:medium="tactile" emma:mode="ink">
                <msink:context xmlns:msink="http://schemas.microsoft.com/ink/2010/main" type="inkWord" rotatedBoundingBox="17403,9082 18397,9054 18422,9947 17427,9974"/>
              </emma:interpretation>
            </emma:emma>
          </inkml:annotationXML>
          <inkml:trace contextRef="#ctx0" brushRef="#br0" timeOffset="166795.4929">17283 9050 199,'4'0'65,"14"-2"-54,17 2 32,9-7-9,-1-1-19,2 6-14,-1-5-1,-5 2-4,0 0-7,-9 5-22,-11 0-26,7 0-37,0 0-58</inkml:trace>
          <inkml:trace contextRef="#ctx0" brushRef="#br0" timeOffset="167403.8939">17958 8977 28,'10'-5'99,"-6"2"-43,12 1-22,11 2-9,3 0-6,19 0-8,-8 0-11,5 15 3,-11 7-2,-3 3 0,-11 4 19,-11 3 1,-10-5 6,0 3 6,-31 4-7,-17-4-4,-1 2-13,-4-2-5,-8-4 0,12-13-4,6-3-3,21-10-8,4 0-29,10-2-23,8-24-32,0-3-46</inkml:trace>
          <inkml:trace contextRef="#ctx0" brushRef="#br0" timeOffset="167123.0935">18151 8423 209,'0'9'102,"0"34"-48,-12 16 2,-15 17-8,-7 18-9,-7 3-16,6 0-6,5-6-13,3-7-3,9-12-2,6-16-1,2-10-6,10-20-9,0-11-5,0-4-6,-4-11-12,4 0-22,0 0-17,0-24-19,0-2 19</inkml:trace>
        </inkml:traceGroup>
        <inkml:traceGroup>
          <inkml:annotationXML>
            <emma:emma xmlns:emma="http://www.w3.org/2003/04/emma" version="1.0">
              <emma:interpretation id="{A8288C5E-81B3-4E53-90B2-88A37F1804E0}" emma:medium="tactile" emma:mode="ink">
                <msink:context xmlns:msink="http://schemas.microsoft.com/ink/2010/main" type="inkWord" rotatedBoundingBox="18681,8864 19601,8839 19637,10125 18717,10151"/>
              </emma:interpretation>
            </emma:emma>
          </inkml:annotationXML>
          <inkml:trace contextRef="#ctx0" brushRef="#br0" timeOffset="168620.6961">18795 8612 75,'0'0'48,"0"0"-16,4 0 21,-4 0-3,4 0-10,-4 5-14,11 5-4,1 0 2,2 8-9,2-1 0,3 4-5,-3-5-3,6 10 1,1-2-4,-5 4-4,-6 3 5,2 4-4,-5 1 1,-5 0 4,0-1-4,-4 4 5,0-5-5,0 6 0,0-2 5,0-4-4,0 5 6,-17 0 3,-9-1-1,-11 2 3,-9 0-5,-7 3-4,0-3 0,-4-7-5,8-2 0,15-14 0,7-8-8,15-7-7,6-2-20,6-2-50,0-36-18,18-12-36</inkml:trace>
          <inkml:trace contextRef="#ctx0" brushRef="#br0" timeOffset="169182.2971">19019 8217 92,'-8'0'126,"4"0"-74,4 0-11,0 0-3,0 0-26,20 0-10,7 0-2,7 4 0,7 6 0,-7 2-2,1 2 2,-5-2 0,-7 4 0,-5-2 0,-14 6 0,-4 2 3,0 0 6,0 9 7,-22-2 0,-5 3 1,1 5-4,-9-4-8,5 0 8,-1-7-2,9-10 3,6 1 6,6-10-9,10-4-4,0-3-7,0 0 0,4 0-3,26 0-2,15-3 0,4-13 4,8 1-6,-5 4 1,-9-3 2,-2 7-5,-7-1 6,-11 1-5,-7 2-4,-2 0-6,-10 5-21,0 0-7,-4 0-16,4 0-38,-4 7-69</inkml:trace>
        </inkml:traceGroup>
        <inkml:traceGroup>
          <inkml:annotationXML>
            <emma:emma xmlns:emma="http://www.w3.org/2003/04/emma" version="1.0">
              <emma:interpretation id="{C92600E9-3B78-4F99-ADC9-6357737F112E}" emma:medium="tactile" emma:mode="ink">
                <msink:context xmlns:msink="http://schemas.microsoft.com/ink/2010/main" type="inkWord" rotatedBoundingBox="20260,8938 21613,8901 21647,10142 20294,10180"/>
              </emma:interpretation>
            </emma:emma>
          </inkml:annotationXML>
          <inkml:trace contextRef="#ctx0" brushRef="#br0" timeOffset="174189.9059">20141 8938 120,'0'0'64,"13"-2"-50,31-9-2,17-6 6,27-3 7,13-7-7,13-2-11,-8-2-3,2-2-4,-11 3-5,-13 3-4,-15 9-16,-24 4-11,-15 7-25,-12 7-42</inkml:trace>
          <inkml:trace contextRef="#ctx0" brushRef="#br0" timeOffset="173269.5043">20172 8380 146,'18'0'88,"-10"14"-58,0 34 8,3-6 2,1 6-22,0-7-14,6 3-4,1-9-1,-7-6-7,-4-3-9,-8-5-29,10-4-34,-2-5-38</inkml:trace>
          <inkml:trace contextRef="#ctx0" brushRef="#br0" timeOffset="173940.3053">20251 8586 76,'0'0'25,"0"0"-25,23 0 6,15 0 11,11 0-8,4 0-5,4 0-4,-6 0 0,-7 0 0,-9 0-1,-13 0 1,1 0 0,-15 0 0,-8 3 1,0 1 11,0 6 31,-39 9 16,-6 4-45,-16 8-4,-14 0-2,6 2 1,2-5 8,20-9 1,25-7-3,14-5 4,8-7-19,0 0-4,30 0-5,9-7 2,6-9 4,7-3-8,9-5-14,-18 5-12,10-2-11,-18 4-17,1 6-44</inkml:trace>
          <inkml:trace contextRef="#ctx0" brushRef="#br0" timeOffset="175250.7078">20330 9476 16,'-18'-9'52,"4"1"12,10 4-4,4 1-14,0 1-8,0 0-16,0-10-12,4-2-10,28-10-5,7-11 4,14-1-2,0-9 2,12 3-5,-12-1-11,0 8-9,-15 4-14,3 11-28,-11 4-26</inkml:trace>
          <inkml:trace contextRef="#ctx0" brushRef="#br0" timeOffset="174657.9068">20308 9111 7,'-10'-6'66,"6"3"-16,0 1 0,0 2-8,4-2-15,0-3-22,0 0-5,12-3-12,25-2 11,1-6 0,-3 3-4,1 3-5,-9 3-6,-7 7-9,-2 0-19,-5 0-31</inkml:trace>
          <inkml:trace contextRef="#ctx0" brushRef="#br0" timeOffset="173565.9048">20274 8401 69,'-7'-5'58,"7"2"-3,0-5-22,23-1-28,17-6 0,26-4 13,13 1-6,12 3-3,-3 4-3,-5 2 4,-12 5-6,-24 4 3,-6 0 1,-29 13-4,-4 13 4,-8 1 3,0 7-6,0 4 2,-12-1-7,-27 2 3,3 5-3,-17 2-6,2-1-8,-20-3-22,2-2-42,2 1-40</inkml:trace>
          <inkml:trace contextRef="#ctx0" brushRef="#br0" timeOffset="174486.3063">20387 8943 93,'-6'29'63,"-6"12"-29,-6 5 18,2 6-16,1-1-9,7-7-4,8-3-12,0-10-4,0-5-7,0-8 0,0-8-2,0-5-12,0-5-18,0 0-22,0 0-20,0-17-38</inkml:trace>
          <inkml:trace contextRef="#ctx0" brushRef="#br0" timeOffset="174813.907">20387 9199 36,'0'0'63,"0"0"-28,0 0-35,21-22 0,19-8-2,-1 0-5,6-4-10,-7-1-14,-3 8-5,2 1-5</inkml:trace>
          <inkml:trace contextRef="#ctx0" brushRef="#br0" timeOffset="175079.1075">20642 8922 54,'-15'0'85,"7"0"-16,4 10-12,0 15-14,-6 13-16,2 8-9,-6 15 4,5-1-3,5 1-6,-4-2 0,2-4-4,2-3-7,0-10 1,0-10-3,4 0-2,-8-16-1,8-1-14,-4-8-3,-2-5-24,2-2-15,-13 0-8,-1 0-22,-8-14-16</inkml:trace>
          <inkml:trace contextRef="#ctx0" brushRef="#br0" timeOffset="175718.7086">20926 9050 22,'23'-7'17,"11"-3"2,-3 3-8,11-5-4,3 2 2,0 1 1,-7 0 28,-3 5 4,-13-1-19,-3 5-6,-15 0 1,0 0-2,-4 0 3,0 2 11,0 19-3,-19 12-5,-7 7-6,-17 4-4,3 6-1,-21-1-4,4 0 4,4-4-5,-8-8-6,18-3 0,7-17-5,15-11-3,-5-6-10,12 0-16,-3-8-12,3-19-3,6-3 13,-2-1 14,2 3 9,8 1 7,0 9 6,0 1 2,8 8 8,10 1 1,13 6 2,13 2 9,-1 0 0,10 10 9,8 14 5,-16 1-9,3 3-9,-13-2-10,-5-1-4,-7-9-3,-7 0-1,-2-4-1,-1-4-1,-3-4-4,-10-4-10,4 0-29,-4 0-35,12-19-22</inkml:trace>
          <inkml:trace contextRef="#ctx0" brushRef="#br0" timeOffset="176155.5093">21500 9115 0,'-9'0'101,"1"0"-16,-6 7-14,10 13-16,-14 8-23,1 1-11,-1 1-14,10 2-7,8-5 0,0-3-19,0-6-9,8-9-33,37-9-59</inkml:trace>
        </inkml:traceGroup>
        <inkml:traceGroup>
          <inkml:annotationXML>
            <emma:emma xmlns:emma="http://www.w3.org/2003/04/emma" version="1.0">
              <emma:interpretation id="{4AA598F9-68AF-443C-95B6-4FA42C978FF1}" emma:medium="tactile" emma:mode="ink">
                <msink:context xmlns:msink="http://schemas.microsoft.com/ink/2010/main" type="inkWord" rotatedBoundingBox="21874,9362 23545,9316 23564,10014 21893,10060"/>
              </emma:interpretation>
            </emma:emma>
          </inkml:annotationXML>
          <inkml:trace contextRef="#ctx0" brushRef="#br0" timeOffset="175999.5091">21742 8839 66,'12'10'115,"-4"25"-39,2 13-14,-2 9-12,-8 2-14,0 8-12,4-6-7,6-2-13,-6-2 0,1-10-4,3-9-1,0-12 1,-8-12-7,0-7-14,0-7-18,0 0-17,-16-9-33,-3-25-16,-11-15-19</inkml:trace>
          <inkml:trace contextRef="#ctx0" brushRef="#br0" timeOffset="176311.5097">21965 9258 37,'21'0'68,"11"5"-18,-12 0 4,-1 2-39,3-2-15,-2 0 0,3-5-10,-1 1-35,5-1-44</inkml:trace>
          <inkml:trace contextRef="#ctx0" brushRef="#br0" timeOffset="176607.9102">22634 8724 160,'0'0'120,"-8"0"-60,-8 7 22,-17 19-21,-1 9-31,-15 10-5,10 0-18,-10 3-3,15-4-4,-1-5-5,9-11-6,12-3-20,5-13-24,9-5-12,0-7-10,0 0-21,23-2 20,7-22 1,1-4 27</inkml:trace>
          <inkml:trace contextRef="#ctx0" brushRef="#br0" timeOffset="176795.1105">22490 8879 11,'14'-11'30,"-6"6"17,6 3-3,-10 2 1,-4 0 7,0 12 9,0 16-6,0 7-12,0 11-11,-14-2-6,-8 2-12,10-7-12,3-5-2,-1-5 0,10-9-6,0-8-9,0-9-22,0-3-26,0 0-47,23 0-51</inkml:trace>
          <inkml:trace contextRef="#ctx0" brushRef="#br0" timeOffset="177029.1109">23161 8754 156,'0'0'92,"-12"0"-14,-25 17-15,-2 11-20,1 10-27,-7 7-10,2 0-6,-2 5-6,11-6-5,-3-6-19,21-12-25,2-13-23,14-11-26,0-2 0</inkml:trace>
          <inkml:trace contextRef="#ctx0" brushRef="#br0" timeOffset="177309.9113">22823 8698 29,'0'0'73,"0"0"4,0 9-21,0 17-19,0 9 1,0 11-10,0 3-7,0 5-1,4 3-8,10 2-3,-1 1-1,-3-4-7,2-1 7,6-16-7,3-4 0,11-19-2,7-11 0,10-5-5,-3-11-1,17-21-10,-6-3-7,-6-2 0,-2 2 2,-8 8-10,-11 5-10,1 5-6,-15 10-28</inkml:trace>
        </inkml:traceGroup>
        <inkml:traceGroup>
          <inkml:annotationXML>
            <emma:emma xmlns:emma="http://www.w3.org/2003/04/emma" version="1.0">
              <emma:interpretation id="{C30CB464-20C0-4818-BA8F-464D851D626E}" emma:medium="tactile" emma:mode="ink">
                <msink:context xmlns:msink="http://schemas.microsoft.com/ink/2010/main" type="inkWord" rotatedBoundingBox="23934,9823 23955,9822 23957,9920 23936,9921"/>
              </emma:interpretation>
            </emma:emma>
          </inkml:annotationXML>
          <inkml:trace contextRef="#ctx0" brushRef="#br0" timeOffset="177450.3117">23797 9188 94,'8'13'150,"-8"2"-85,14-8-11,-14-3-7,0-2-28,0 2-19,0-1-13,0 17-68,0 10-143</inkml:trace>
        </inkml:traceGroup>
      </inkml:traceGroup>
      <inkml:traceGroup>
        <inkml:annotationXML>
          <emma:emma xmlns:emma="http://www.w3.org/2003/04/emma" version="1.0">
            <emma:interpretation id="{260D9B97-9F5F-4D5B-AE49-9FC032BB212F}" emma:medium="tactile" emma:mode="ink">
              <msink:context xmlns:msink="http://schemas.microsoft.com/ink/2010/main" type="line" rotatedBoundingBox="4385,11703 22959,11389 22992,13348 4418,13661"/>
            </emma:interpretation>
          </emma:emma>
        </inkml:annotationXML>
        <inkml:traceGroup>
          <inkml:annotationXML>
            <emma:emma xmlns:emma="http://www.w3.org/2003/04/emma" version="1.0">
              <emma:interpretation id="{2E0541AD-9EB0-4304-B474-C1F04F746D0A}" emma:medium="tactile" emma:mode="ink">
                <msink:context xmlns:msink="http://schemas.microsoft.com/ink/2010/main" type="inkWord" rotatedBoundingBox="4387,11811 6743,11771 6774,13601 4418,13641"/>
              </emma:interpretation>
            </emma:emma>
          </inkml:annotationXML>
          <inkml:trace contextRef="#ctx0" brushRef="#br0" timeOffset="191630.7366">4721 11185 127,'-12'-12'76,"-10"9"-41,8 3 14,5 0-3,1 0-15,-2 0-4,10 0-15,-4 6 2,4 0-5,-4-1-8,0 0 4,0 0-3,-6 2 2,2 1 4,3 1-4,-3-1 4,4 2-2,-6 0-6,2-3 5,0 1-4,2-7 2,6 5-1,-8-5-1,8-1 1,0 2-1,0-2 0,0 4 2,0-4-3,0 0 0,0 0 3,0 0-1,0 2 0,0 3 0,0-5-2,0 0 5,0 0-4,0 0-1,0 0 3,0 0-2,0 0 1,0 0 2,-4 2-3,-1-1 4,-5 5-5,-2 1 1,4 3 0,-2-1 1,-6 1-2,5 0 0,-5 1 0,2 0-2,10-1 2,-8 1 0,-3 7 0,7-7 2,0-1-2,-2 2 0,-2 2 0,4 2-1,1 1 1,-1 6 0,0-1-1,-2-1 3,2 3 0,0-1-2,0 3 0,-2 3-2,1-1 2,5 3 0,-6 2 4,10 1-4,-4-1 3,0 4-2,4-2 1,-4-1-1,4 2-1,0 0 1,0-2 6,0 3-6,0 0 4,0-6 1,0 7-6,0-5 5,0 0-4,0 5-1,0-5 6,0 0-6,4 2 4,0-1-3,0 2 1,6 2-1,3-1-1,5 2 0,-2 1 2,2-6 0,-3-2-2,1-7 0,2 2 1,-2-6-3,3 0 2,-11-2 0,6 2 0,-2-9 1,-2 0-2,-5-7 1,-5-1-14,0-4-22,4 0-42,8 0-49,18-24-51</inkml:trace>
          <inkml:trace contextRef="#ctx0" brushRef="#br0" timeOffset="192051.9373">4843 11692 96,'-12'0'118,"12"-3"-47,0 1-16,0-3-3,12-2-21,29-10-24,20-4 8,22-7 0,13-1-5,1 3-4,-13 2-5,-11 8-2,-16 6-1,-16-1-15,-7 1-6,-11 5-39,-7-4-20,-2 0-1,-6-3-1</inkml:trace>
          <inkml:trace contextRef="#ctx0" brushRef="#br0" timeOffset="192582.3382">5252 11749 23,'0'0'100,"0"0"-21,0 8-3,0 26-5,-14 22-26,-13 11-9,-11 15-16,-1-3-8,-6-10-7,15-10-5,12-12 0,1-19-7,13-11-22,4-14-26,0-3-34,0-15-49</inkml:trace>
          <inkml:trace contextRef="#ctx0" brushRef="#br0" timeOffset="192395.1379">5248 11251 25,'-14'-2'92,"14"2"-38,0 0-3,0 0 11,0 0-7,0 5-18,0 13-4,0 25-8,0 12-1,10 24 6,-6 22-9,0 21 0,-4 20-5,4 12-9,4-4 2,-4-6-7,10-17-2,5-13 0,-3-16 2,2-21-2,5-20 0,-15-21-8,0-15-1,-4-9-9,-4-10-4,0-2-1,0 0-28,0-30-24,-16-20 24,-11-31-7,-7-24 12,1-22-10,9-5-24</inkml:trace>
          <inkml:trace contextRef="#ctx0" brushRef="#br0" timeOffset="192769.5386">5244 11884 5,'4'-4'94,"8"4"-37,6 0 14,9 0-3,11 0-13,7 0-9,2 7-20,-2 6-12,4-4-6,-7 1-8,-1-8 0,-7 1-9,-3-3-22,-5 0-10,-13 0-23,1-17-15,2-25-11,-2-18-40</inkml:trace>
          <inkml:trace contextRef="#ctx0" brushRef="#br0" timeOffset="192956.7389">5787 11543 39,'0'-13'87,"0"9"-8,8-1-29,10-2-21,13-3-3,17-1 10,9-8-13,13 0-14,5-9-2,-2-1-6,2-4-1,-22 7-5,-10 5-13,-17 4-11,-16 8-25,-6-3-18,-4 10-8,0-4-32</inkml:trace>
          <inkml:trace contextRef="#ctx0" brushRef="#br0" timeOffset="194501.1416">6010 12434 19,'-52'43'75,"13"-5"-28,6-11 6,17-13-13,16-13 7,0-1-25,22-1-22,25-23-1,20-11 0,11-11 1,5 4-2,6-4-8,-7 6-1,-11 5 1,-14 7-11,-19 7-15,-7 7-19,-17 11-28</inkml:trace>
          <inkml:trace contextRef="#ctx0" brushRef="#br0" timeOffset="193518.3399">5984 11274 5,'0'-2'90,"0"2"-38,-4 0 2,4 0-2,0 0 1,0 0-7,0 8-2,0 23 1,8 9-27,0 5 1,2-3-5,3-4-11,-5-2-2,2-5-1,-6-7-6,0 1-4,0-4-23,0-6-29,6-6-34,2-7-67</inkml:trace>
          <inkml:trace contextRef="#ctx0" brushRef="#br0" timeOffset="194766.3421">6391 12141 31,'-17'0'119,"7"0"-62,6 0 1,-4 0 10,0 19-15,-2 17-1,-3 15-22,-9 21-9,0 15 6,-13 7 1,-8 7-6,3-9-2,-13-7-11,10-12-3,7-16-6,1-17-1,13-19-3,1-12-17,3-9-18,0 0-28,6-30-47,8-19-20,4-6-20</inkml:trace>
          <inkml:trace contextRef="#ctx0" brushRef="#br0" timeOffset="194298.3412">6212 11212 31,'0'0'75,"0"0"-28,0 0 16,0 0 5,0 14-13,0 6-30,-4 6-8,-5 8-11,3 0-4,-2-2-2,-10 3-1,10-6 1,-4-1-1,-11-9 1,15 10 4,-6-3-1,-4 2 4,-3 10 2,3 2-1,6 8 1,-2 6-2,9 5-1,-3 7 4,2-1-4,2-5 1,4-4-1,0-2-2,0-7 0,0-9-4,0-7 1,0-14-3,0-9 1,0-5-6,0-3-8,0 0-25,0-11 0,0-20-8,0-17 24,0-6 3,0-4 5,0 6 16,0 6 0,0-4 0,0 12 3,18 2 1,-5 3 5,5 7 5,8 0-6,9-5-1,18 5 0,-13 7-7,11 9 4,-6 6 1,-6 4-2,-9 0 7,-3 21 0,-13 8 11,-10 6-2,0 8-8,-4-3 2,0 8-2,-8-3-5,-23 2 2,-5-3-6,-7-5 3,-2-6-1,-6-9-3,11-9-2,-9-9 1,14-6-1,1 0-1,16-2 2,5-19 0,9-4-2,4 1-7,0 4-3,0 3-7,13 1 2,1 7 7,6-4-1,11 1 6,-5 3-5,11 0-3,-3-4 2,-3 0-4,7 8-9,-11 2-9,-9 3-12,4 0-8,-18 10-14,-4 25-21</inkml:trace>
          <inkml:trace contextRef="#ctx0" brushRef="#br0" timeOffset="194937.9424">6199 12567 99,'51'0'102,"12"7"-4,-6 11-20,4 5-8,-8-2-26,-10 3-15,-9-3-12,-1-4-15,-13-8-1,-1-4-1,-19-4-10,0-1-12,0 0-51,0-15-90</inkml:trace>
        </inkml:traceGroup>
        <inkml:traceGroup>
          <inkml:annotationXML>
            <emma:emma xmlns:emma="http://www.w3.org/2003/04/emma" version="1.0">
              <emma:interpretation id="{A0E2C442-07B4-4BD2-88AB-E60D29277D36}" emma:medium="tactile" emma:mode="ink">
                <msink:context xmlns:msink="http://schemas.microsoft.com/ink/2010/main" type="inkWord" rotatedBoundingBox="7208,12597 7690,12589 7699,13110 7217,13118"/>
              </emma:interpretation>
            </emma:emma>
          </inkml:annotationXML>
          <inkml:trace contextRef="#ctx0" brushRef="#br0" timeOffset="195686.7437">7076 12215 144,'0'-19'117,"0"14"-101,16 0-3,25-2 16,5-7-8,18-10-19,-3 1-2,4 2 0,-13-1-12,-3 4-14,-18 1-13,-5 2-19,-10-1-11,-5 5-24</inkml:trace>
          <inkml:trace contextRef="#ctx0" brushRef="#br0" timeOffset="195967.5442">7501 11968 43,'-10'-5'56,"-3"1"-9,9 1 6,0 3 1,0 0-18,4 0 9,0 0-8,0 20-4,0 19-6,0 14-19,0 8 6,4 3 1,-4-5-5,0-2-4,0-7-3,0-7-2,4-11-2,-4-13 1,0-6-2,4-6 1,-4-4-4,0-2 3,0-1 1,0 0-10,4 0-1,-4 0-18,5 0-15,-1-11-6,6-11-9,6-6 3,6-3-29</inkml:trace>
        </inkml:traceGroup>
        <inkml:traceGroup>
          <inkml:annotationXML>
            <emma:emma xmlns:emma="http://www.w3.org/2003/04/emma" version="1.0">
              <emma:interpretation id="{02CF99A7-F1DE-4BB6-AD67-6884DFAC544D}" emma:medium="tactile" emma:mode="ink">
                <msink:context xmlns:msink="http://schemas.microsoft.com/ink/2010/main" type="inkWord" rotatedBoundingBox="7931,12131 9254,12109 9274,13299 7951,13321"/>
              </emma:interpretation>
            </emma:emma>
          </inkml:annotationXML>
          <inkml:trace contextRef="#ctx0" brushRef="#br0" timeOffset="196731.9455">8218 11526 14,'-8'0'145,"0"0"-73,8 12-6,0 16-6,0 21-26,0 23 0,0 24 1,-4 14-4,-18 12-4,-1 2-7,-11-11-2,-7-8-3,7-13-11,-5-16 0,8-13-4,9-15 0,0-17-1,-1-15-3,11-14-6,-2-2-16,-2-4-25,-7-32-37,5-15-3,6-14-22,12 2-32</inkml:trace>
          <inkml:trace contextRef="#ctx0" brushRef="#br0" timeOffset="196248.3443">7895 11741 67,'0'-2'50,"12"-3"-2,7 0 3,11-4-14,9-1 5,10-2-18,-1-2-12,5-2-4,-6-1-8,-6 5-1,-7 3-6,-7 9-15,-5 0-5,-6 0 5,-1 11-24,-15 18-51,0 15 5</inkml:trace>
          <inkml:trace contextRef="#ctx0" brushRef="#br0" timeOffset="196419.945">8074 12035 43,'-49'42'89,"11"-12"-5,19-12-15,11-12-17,8-6-22,0 0-18,8 0-12,29-13-15,10-16 15,20-12-10,2-9-6,-8-2-7,6-1-11,-10 3-12,-14 3-12,5 8-43</inkml:trace>
          <inkml:trace contextRef="#ctx0" brushRef="#br0" timeOffset="196919.1459">8188 12229 86,'57'21'93,"14"3"-1,-6 4-16,-4-2-14,-12 5-12,4-8-14,-19-3-21,-3-6-12,-9-6-2,-10 0-1,3-2-3,-11 0-7,4 1-12,10-2-22,0 0-28,13-5-40,4 0-39</inkml:trace>
          <inkml:trace contextRef="#ctx0" brushRef="#br0" timeOffset="197215.5464">9117 11474 111,'0'0'131,"0"0"-49,0 12-5,-8 23-11,-10 15-34,-9 9-14,-3 7 2,-13 5-7,-2 5-11,3-5 2,-7-2-4,14-12-2,9-13 1,4-15-10,7-17-11,11-3-11,4-9-23,0 0-20,0 0-22,19-9-15,3-10 30,8-8 34</inkml:trace>
          <inkml:trace contextRef="#ctx0" brushRef="#br0" timeOffset="197433.9468">8908 11973 7,'8'-23'24,"6"3"8,-2 4-6,-4 6-1,3 10 5,-3 0 1,-4 0 19,-4 20 13,0 22-4,0 12-21,-4 10-13,-4 3-5,-3-1-4,3-7-7,8-7 1,0-7-10,0-12 0,0-10-1,0-8-9,0-6-7,0-1-10,8-6-23,-8-2-28,11 0-34,5 0-15</inkml:trace>
        </inkml:traceGroup>
        <inkml:traceGroup>
          <inkml:annotationXML>
            <emma:emma xmlns:emma="http://www.w3.org/2003/04/emma" version="1.0">
              <emma:interpretation id="{3D925E70-B29A-4782-9F9F-E2FFC734BCD7}" emma:medium="tactile" emma:mode="ink">
                <msink:context xmlns:msink="http://schemas.microsoft.com/ink/2010/main" type="inkWord" rotatedBoundingBox="9469,12395 10287,12381 10298,13046 9480,13059"/>
              </emma:interpretation>
            </emma:emma>
          </inkml:annotationXML>
          <inkml:trace contextRef="#ctx0" brushRef="#br0" timeOffset="198073.5479">9333 11783 1,'0'0'69,"0"0"-43,0 0-1,0 0 4,8 17 13,14 15 8,1 3-14,-7 5-6,-6 12-4,6 0-5,-6-1-5,3 5-7,-9-2 2,6-4-1,-2 6-6,0-8 8,0-8-9,2-12-3,13-9-1,1-12-8,13-7 1,16 0-2,12-23-4,4-17 1,10-4-4,-8 0 6,-14-1 9,0 12 2,-10 0 5,-15 2 7,-7 11-3,-11 7 3,-10 6-5,-4-1-4,0 6-3,0 0-15,-8-5-54,-6 7-97</inkml:trace>
          <inkml:trace contextRef="#ctx0" brushRef="#br0" timeOffset="197667.9472">9644 11755 90,'4'0'147,"-4"0"-74,0 0-10,0 0 13,0 11-22,0 9-33,-4 13-19,-10 13-2,-7 1-12,-5 9-16,3-6-27,-3-7-21,4-7-22,-1-10-33</inkml:trace>
        </inkml:traceGroup>
        <inkml:traceGroup>
          <inkml:annotationXML>
            <emma:emma xmlns:emma="http://www.w3.org/2003/04/emma" version="1.0">
              <emma:interpretation id="{1783AD2D-832C-47C0-8810-05ED2CA05C5E}" emma:medium="tactile" emma:mode="ink">
                <msink:context xmlns:msink="http://schemas.microsoft.com/ink/2010/main" type="inkWord" rotatedBoundingBox="10879,11960 11304,11953 11319,12839 10894,12846"/>
              </emma:interpretation>
            </emma:emma>
          </inkml:annotationXML>
          <inkml:trace contextRef="#ctx0" brushRef="#br0" timeOffset="199149.9498">10752 11880 68,'22'0'70,"1"0"0,-1 0-24,-6 7-20,11-3-16,-5 2-5,-4-3-5,-5-3-7,1 0-11,2 0-12,2 0-19,9 0-22,7-6-39</inkml:trace>
          <inkml:trace contextRef="#ctx0" brushRef="#br0" timeOffset="198884.7493">10892 11323 132,'0'0'105,"0"0"-52,-8 4 17,0 24-11,-6 20-33,1 11-14,-1 9-7,2 6-1,12-8-4,-4-7-1,-2-12 0,6-15-4,0-12 0,0-10-4,0-10-7,0 0 3,0 0-3,0-3 0,10-14 4,12-10 0,21-2 2,2-9 4,12 8-4,-10 6 7,-3 5 3,-5 9-1,-13 4 1,-11 4 0,-7 2 2,-4 0 8,-4 2 13,0 28 13,0 19-8,-17 12-8,-23 14-2,-7 1-10,-6 0-3,0-12-5,5-12 0,17-14-6,9-12-22,5-10-30,7-9-33,6-2-55</inkml:trace>
        </inkml:traceGroup>
        <inkml:traceGroup>
          <inkml:annotationXML>
            <emma:emma xmlns:emma="http://www.w3.org/2003/04/emma" version="1.0">
              <emma:interpretation id="{DB950833-FE3D-457B-AACE-3BF474B2FCCC}" emma:medium="tactile" emma:mode="ink">
                <msink:context xmlns:msink="http://schemas.microsoft.com/ink/2010/main" type="inkWord" rotatedBoundingBox="11531,11582 13475,11549 13508,13508 11564,13540"/>
              </emma:interpretation>
            </emma:emma>
          </inkml:annotationXML>
          <inkml:trace contextRef="#ctx0" brushRef="#br0" timeOffset="199477.5503">11400 11285 137,'0'0'74,"7"0"-25,-3 30 23,8 20-16,2 14-21,-2 14-12,3 7-10,-3 10-4,0 4 2,2 6-5,4-7-1,-1-10 4,1-19-5,-10-15-2,0-18-2,2-8-7,-5-14-3,-5-9-16,0-5-14,0 0-22,0-31-26,0-21 15,0-21 8,0-6-5</inkml:trace>
          <inkml:trace contextRef="#ctx0" brushRef="#br0" timeOffset="199664.7507">11677 11620 24,'8'0'100,"10"5"-28,9 14 17,-1 2-19,1 6-26,-1-3-13,1-6-15,-5-1-13,-2-2-3,-1-5-2,-11-3-8,-4-2-10,6-2-18,-10-1-8,8-2-31,4 0-33,15 0 15</inkml:trace>
          <inkml:trace contextRef="#ctx0" brushRef="#br0" timeOffset="200179.5513">12252 10933 185,'0'0'79,"0"0"-55,0 0 20,0 0-12,9 0-31,13 6-1,4 3-4,-5 1-12,-7 4-5,-6 0-13,-4 5 5,-4 7 18,0 7 11,-12 11 8,-19 2 2,-13 6 10,5 1 7,-10 1-11,7-5 2,1-8 3,19-15-6,9-17-3,13-9-12,0 0-10,4 0-7,23-11-3,18-13 4,1-9-19,-1 3-8,2 3 5,2 1 6,-9 0 11,-1 2 15,-9 0-2,1 8 8,-9 11 0,-14 5 7,-8 0 27,0 21 30,0 20-19,-30 8-15,-1 10-11,-3 3-1,7-8-18,-3 3 0,12-14-7,5-12-16,9-17-21,4-9-25,0-5-47</inkml:trace>
          <inkml:trace contextRef="#ctx0" brushRef="#br0" timeOffset="200990.753">12568 11398 80,'-15'29'63,"-11"8"-40,-1 7 6,1 12-2,-13 0-5,1 1-2,-7 2-8,6-4 3,-5-3 9,9-18-7,9-17 11,13-7-3,7-10-13,6 0-12,0 0-3,23-17-16,11-13 4,7-1-11,-2-2 1,1 9-2,-5 6 3,-9-2 11,1 5-3,-7 2 8,-2 8 7,-10 3 2,-1 2 7,-7 0 16,0 5 18,0 21 10,0 14-21,-7 12-13,3 9-4,0 2-12,4-4 3,0-7-5,0-9-6,0-11-2,0-1-14,0-18-10,0-9-1,0-4-27,0-5-2,0-28 19,0-7 24,-4-5 17,-10 4 2,-2 4 9,-3 13 17,7 6 11,8 1 6,-2 9-6,-2 1-13,8 5-7,0-4-17,0-1-7,8-3-10,25-5 2,1-7 8,1 10 0,3 2-3,-1 0 10,-2 2-3,-5 4 3,-12 4 1,-5 0 1,-5 0 0,-8 4 6,0 22 11,0 13 8,-21 5-13,-9 13 1,-11-3 3,3-4-8,-7-2 5,18-10 2,1-12-1,14-12 6,12-14-12,0 0-8,0 0-2,16-3-12,10-18 6,7-7 3,6-9-11,-5 0 3,1 2-5,-3 3 0,-11 10-2,5 0-17,-8 13-9,-5-4-7,1 2-8,-2 4 8,2-12-35</inkml:trace>
          <inkml:trace contextRef="#ctx0" brushRef="#br0" timeOffset="201879.9539">12751 10974 124,'0'0'79,"0"0"-65,10 0 4,16 0 12,13 0-4,6 0-18,5 0-8,-1 5 3,0 4-3,8 2 0,-14-3-1,5 2 2,-7 2-4,-6 3 5,-19-1-2,2 4 7,-18 1-5,0 7 15,0 9 0,-30 8-8,-19 7 1,-8 4-6,8-6-3,6-16 2,21-10-3,18-15 4,4-7-4,0 0-12,12 0 4,15 0 1,9-9-1,7-5-2,-9 0-3,15 6 7,-14 3 5,-5 3 0,-7 2 1,-9 0 1,-6 2 2,4 16 14,-12 7 0,0 1 1,-12 7 3,-10 0-4,-9 0 2,1 4-10,-9 0-6,2-6-2,-1-5-1,3-10-6,9-11-6,4-5-16,3-10-9,3-29-14,16-12-9,-4-5 14,-2-3 11,6 4 19,0 5 16,0 12 0,0 10 21,0 3 12,0 10 7,0 5 10,0 5-10,0 3 1,0 2-2,0 5-6,0 38 3,0 21-13,10 26-9,-2 23 7,-8 25-8,0 15 0,0 11 2,-12 0-3,-2-11 9,-9-16-8,11-26-8,4-25-3,8-18-1,0-18-1,0-6 0,0-15-5,0-12 5,0-5-5,0-12-6,0 0-4,0 0-20,0-24-27,0-23-33,0-20-43,0 3-68</inkml:trace>
        </inkml:traceGroup>
        <inkml:traceGroup>
          <inkml:annotationXML>
            <emma:emma xmlns:emma="http://www.w3.org/2003/04/emma" version="1.0">
              <emma:interpretation id="{AE261986-9DEA-4955-A38A-C78EEE67BFAA}" emma:medium="tactile" emma:mode="ink">
                <msink:context xmlns:msink="http://schemas.microsoft.com/ink/2010/main" type="inkWord" rotatedBoundingBox="13869,11561 16482,11517 16514,13396 13901,13441"/>
              </emma:interpretation>
            </emma:emma>
          </inkml:annotationXML>
          <inkml:trace contextRef="#ctx0" brushRef="#br0" timeOffset="202800.3559">13747 11766 128,'0'0'84,"0"0"-75,30-20-8,13-12-1,24-14 0,6 1-2,3-2-10,3 1-13,-14 4-15,-4 14-37</inkml:trace>
          <inkml:trace contextRef="#ctx0" brushRef="#br0" timeOffset="203252.757">14131 11819 9,'-4'0'74,"-4"0"8,0 7-14,-2 14-4,1 19-8,-5 17-22,-2 10-10,-2 1-5,1-3-14,-1-13-3,10-14-2,-2-8-11,2-6-8,0-10-19,3-7-23,-5-7-58,10 0-70</inkml:trace>
          <inkml:trace contextRef="#ctx0" brushRef="#br0" timeOffset="203049.9563">14162 11396 74,'-4'0'72,"4"0"-1,0 26-7,0 23-18,0 32-18,4 22 3,10 15-8,-10 11-7,14 6-3,-6-9 1,7-15-1,-3-24-10,-2-14-3,-6-19-5,0-22-6,3-16-19,-11-12-7,0-4-26,0-15-31,0-34 15,-15-28-7</inkml:trace>
          <inkml:trace contextRef="#ctx0" brushRef="#br0" timeOffset="203673.9577">13914 11228 123,'-7'0'71,"7"0"-60,0 0 0,27 0 13,9 0 1,-1 1-20,8 7-5,1-1-6,-9 0-9,6-2-13,-11-2-20,5-1-19,-9 1-39</inkml:trace>
          <inkml:trace contextRef="#ctx0" brushRef="#br0" timeOffset="203439.9573">14137 11812 31,'35'-19'44,"3"7"4,15 6 0,0 6 2,-4 0-4,-6 0-21,-17 0-14,1 8-11,-9 5-4,-14-4-1,0-2-20,-4-1-9,0-5-28,0 1-41</inkml:trace>
          <inkml:trace contextRef="#ctx0" brushRef="#br0" timeOffset="204266.7588">14442 11222 22,'0'-9'38,"0"8"-4,0 1-11,6 0-14,21 0 3,7 0-7,1 0-4,3 0-1,-1 0-3,2 9 1,-17-1-1,5 7-3,-11 5 2,-6 1 4,-10 2 0,0 2 15,-14 4 10,-17 1 0,-3 2-4,-11-1-2,-2-5 1,-2 1-2,15-7 10,-3-8 2,21-7-2,6-5 0,10 0-7,0 0-18,0 0-3,10 0-13,12-7-1,9-10 10,-1 3-4,1 0 0,7-3 0,-11 8-9,7-1-2,-1 2-12,-13 8-11,-1 0 0,-7 0-18,-6 0-24,-6 11 27</inkml:trace>
          <inkml:trace contextRef="#ctx0" brushRef="#br0" timeOffset="203876.7581">14461 11160 93,'0'0'93,"0"2"-36,0 26 1,0 8-31,0 3-8,0 9-7,0-6-11,4-5-1,10-7-1,-10-4-8,4-12-6,-8-5-21,4-6-29,-4-3-33,0 0-24</inkml:trace>
          <inkml:trace contextRef="#ctx0" brushRef="#br0" timeOffset="204968.76">14676 11571 37,'-22'26'51,"-1"-3"-2,5-4 5,6-9-1,8-8-13,4-2-9,0 0-23,0 0-8,0 0-5,8-5-8,10-6 7,-2 1 5,3-2-3,-1 3 4,-10-1-2,4 1 2,-6 2 3,3 5 1,-1 2 1,-4 0 2,6 0 1,-2 21 8,0 15 10,-4 13-12,2 10-3,-6 3-1,4 5-4,-4-11-1,5-1-5,-1-8 1,4-14-1,6-10-4,-6-13-3,0-7-12,-8-3-7,0 0-8,0 0 6,0-27 12,-4-10 13,-22-10 3,-9-3 6,-3 7 4,3 10 7,-2 11 12,3 5 1,11 10 0,-3 7-7,14 0-10,4 0-2,8 0-11,0 0-4,12 0-11,26 0-2,15 0 15,0 0-4,12 0-5,-8 0 3,-8 0-2,4 0 0,-19 5 3,3 11-1,-17 4 5,-14-2-4,-6 0-2,0 8 9,-6 9 2,-24-1 4,-13-2 4,-6 4 1,1-3 5,-13 0-1,12-2 1,2-10 4,21-9-3,11-8-3,15-4 3,0 0-17,37 0-7,14-6 3,20-20 3,4-7 0,2 7-4,-9-3-1,-7 9-3,-5 5-16,1-3 0,-4 5 0,-14-3-29,2-4-22,1-7-19</inkml:trace>
          <inkml:trace contextRef="#ctx0" brushRef="#br0" timeOffset="205499.1609">15473 11436 99,'-61'38'51,"4"-5"3,12-19 0,29-9-14,10-5-23,6 0-17,0 0-10,14-5-7,9-8-3,11 0 12,-7-4 2,3 3 3,-3 5 3,-9 2 0,-6 4 4,0 3 5,-2 3 5,-10 32 18,0 29 3,0 17-10,-10 15-1,-10 14-2,-2-7-9,7-10-6,3-17-5,8-19 5,4-17-7,0-18-5,0-8 2,0-10-11,0-4-8,0 0-15,0-19-35,0-21-2,8-26-7,19-24-56</inkml:trace>
          <inkml:trace contextRef="#ctx0" brushRef="#br0" timeOffset="206357.1624">16083 12129 25,'0'-2'65,"0"2"15,0 0 0,0 24-17,0 21-24,0 16-12,0 12-6,4 10-12,4-3 0,6-8-5,-1-8 0,-9-10 5,6-17-6,-10-7 7,0-18 1,0-8 5,-6-4 6,-21 0-11,-15-16-11,-15-21-1,-8-23-14,-11-19-11,-3-19-30,4-10-17,6 4-7,4 5-5,20 13 0</inkml:trace>
          <inkml:trace contextRef="#ctx0" brushRef="#br0" timeOffset="205171.5603">15548 10896 242,'-4'0'57,"4"0"-46,0 0-2,21 2-6,15 15-3,-1 2-19,-1 5-42,-7 10-48</inkml:trace>
          <inkml:trace contextRef="#ctx0" brushRef="#br0" timeOffset="206123.162">15605 12052 221,'-10'2'61,"10"-2"-31,0 0-26,26-6-4,42-19-8,9-5 8,25 0-7,3 6-14,-5 11 8,-13 13 1,-11 0 7,-24 0 5,-7 17 1,-25-4 6,-9-1 0,-11-4-7,0 2-1,0 2 1,-11 8-2,-27 9-7,-11 6-22,0 1-7,2-1 7,7-9 19,13-9-9,11-13-10,12-4 0,4 0-22</inkml:trace>
          <inkml:trace contextRef="#ctx0" brushRef="#br0" timeOffset="205811.1613">15595 11405 42,'22'-28'53,"5"9"-16,7 5-11,11 3-6,8 11-8,4 0 0,-4 0-9,0 0 1,-11 6 2,-7 10-4,-17 6 3,-10 8 8,-8 4 5,0 1-9,-8 12-7,-18 1-2,-19 4 4,-2-3-4,-1-7-3,9-10 2,2-11 1,17-13 0,10-4 0,6-4-3,4 0-2,0 0-7,0 0-1,0-6 6,14-7-1,-6 2 0,4 3-4,7 1-13,3 0-16,4 4-31</inkml:trace>
          <inkml:trace contextRef="#ctx0" brushRef="#br0" timeOffset="206544.3628">15674 11714 1,'45'0'98,"2"13"-14,2 9-11,8 5-10,-1 2-14,-7 1-12,-6 0-20,-6-8-8,-7-7-9,-8 0-8,-13-6-11,-5-1-32,4-8-61,-8 0-119</inkml:trace>
        </inkml:traceGroup>
        <inkml:traceGroup>
          <inkml:annotationXML>
            <emma:emma xmlns:emma="http://www.w3.org/2003/04/emma" version="1.0">
              <emma:interpretation id="{88243E23-BAE5-4CAF-87D8-3FFB5FAD1587}" emma:medium="tactile" emma:mode="ink">
                <msink:context xmlns:msink="http://schemas.microsoft.com/ink/2010/main" type="inkWord" rotatedBoundingBox="16865,11606 19266,11566 19289,12900 16887,12941"/>
              </emma:interpretation>
            </emma:emma>
          </inkml:annotationXML>
          <inkml:trace contextRef="#ctx0" brushRef="#br0" timeOffset="207324.3639">16929 10996 255,'0'0'63,"12"0"-56,14 11 18,5-1 3,14-3-17,-3-4-11,3-3-9,-6 0-8,1 0-35,-23 0-35,1-10-20</inkml:trace>
          <inkml:trace contextRef="#ctx0" brushRef="#br0" timeOffset="208681.5663">16748 11658 124,'-8'-2'81,"8"-3"-38,0 5-20,22-2-23,17-3-1,18-2-1,4 0-2,6 2-9,-6 0 2,-8 3-11,-11 2-1,-11 0-15,-13 0-1,-4 0 2,-14 19 37,0 5 1,-36 7 25,-3 1-7,-14 1 5,-4 3-5,4 3 2,1-1 6,-1-14-1,6-1 5,10-6 0,21-12-12,6 0-2,10-5-12,0 0-5,22-5-15,15-20-4,14-2 15,2 0-3,-1 5-7,-11 2 10,2 5-3,-13 8-2,-7-1 2,-5 8 1,-14 0 6,-4 0 15,0 30 16,-22 14-1,-5 8-4,-7 15 0,-11-6 1,6 3-10,-1-7 0,5-8-3,13-9-8,10-14-4,7-6-2,5-14-6,0-6-2,0 0-23,0-2-11,13-26-9,13-12 6,9-8 15,1-7 10,-5 6 12,-5 0 8,13 5 0,-13 7 0,-3 4 4,7 8-4,-7 9 5,-3 5 2,-10 9 1,6 2 8,-6 0-1,-5 8 8,-1 16 9,0 15-3,0 3-2,-4 3-14,0 4-4,0-3 1,10-4-10,2-2 2,2-11-2,11-3-2,-7-7 0,0-10 2,-14-4-4,4 0 3,3-5-2,-3 2 3,18-2-1,1 0-7,26-7 3,20-29-3,14-16-2,27-21 4,14-9 2,4-7 4,-14 3 0,-26 4 1,-27 23-1,-29 14 0,-19 17 0,-17 11 7,0 11 8,-17 1 3,-9 0-9,4 5-9,-1 0-2,11-3-15,-2-4-17,2-12-28,7-9-30,-9-5 8,2 2 16,-6 0 6</inkml:trace>
          <inkml:trace contextRef="#ctx0" brushRef="#br0" timeOffset="207495.9643">16892 11160 94,'-20'44'71,"6"20"-32,-13 14 21,1 7-14,5 3-22,7-5-1,2-5-12,6-7-10,6-10-1,0-8-19,0-18-14,0-9-46,10-15-60</inkml:trace>
          <inkml:trace contextRef="#ctx0" brushRef="#br0" timeOffset="207729.9643">16801 11383 82,'4'-23'73,"22"-4"-38,15 5 3,16-2 6,22 5-1,9 10-8,7 6-9,11 3-3,-19 0-3,-18 0-12,-16 15 0,-16 15-8,-25 2 1,-4 5 4,-8 7-5,0 2-3,-16-4-19,-21-1-39,-5-2-29,-7-6-54</inkml:trace>
          <inkml:trace contextRef="#ctx0" brushRef="#br0" timeOffset="208868.7668">18072 11410 1,'0'-5'79,"0"3"-45,10-3-20,20-3 7,17 1 14,10-1-9,14-2-12,8-4 6,9-6-2,-5 2-12,5-1 0,-19-1-5,-12 10-1,-21 2 0,-24 6-14,-12-1-6,0 3-11,-4 0-11,-18 0-43</inkml:trace>
          <inkml:trace contextRef="#ctx0" brushRef="#br0" timeOffset="209055.9672">18480 11449 20,'-22'39'86,"4"13"-32,-3 5-5,3 7-7,6 6-8,2 7-4,1 2-11,5-3-9,0-11-5,-2-14-5,2-12-4,0-16-1,-4-11-11,4-9-5,-6-3-5,-7-15-20,-9-27 4,0-27-8,-1-27-16</inkml:trace>
          <inkml:trace contextRef="#ctx0" brushRef="#br0" timeOffset="209539.568">18265 11241 17,'14'-29'56,"2"12"-3,11 7 0,7 7-9,7 3 0,2 0 6,-7 24-7,-1 16 1,-13 17 0,-2 12-15,3 14-10,3 2-5,-3 3-9,11-2 3,1-12-3,1 3-3,7-12 3,-13-9-4,-3-5-1,-13-9 0,-10-3 0,-4-6-1,0 0-5,0-7-2,4-7 2,4 2-10,3-11 2,1-3-1,10-7-2,-10 0 3,7 0 5,-5-12 0,2-9 6,-2 6 2,3 1 1,-13 5 4,6 6-4,2 3 6,2 0-2,-1 0 5,5 0 4,-6 0-9,6 0 1,-1 0-5,-3-11 0,-10-8-2,0-10 2,6-4-4,-10-14-2,0-5-22,0-4-15,-10 4-13,6 10-20,-8 8-6,6 9-12</inkml:trace>
          <inkml:trace contextRef="#ctx0" brushRef="#br0" timeOffset="210225.9692">18427 11835 126,'-12'5'91,"12"-5"-27,0 3-7,0-3-19,0 0-34,8 0-4,19 0-7,7 0 5,5 0 2,-17 0-1,1 0 1,-11 9 2,-2 19 6,-6 9 11,-4 7-2,0 4-8,-22-2-2,-5-4-7,5-12-3,2-6-9,9-10-36,11-6-45,0-8-109</inkml:trace>
          <inkml:trace contextRef="#ctx0" brushRef="#br0" timeOffset="209757.9683">19094 11663 7,'-14'-2'70,"2"2"-6,-2 0 6,1 0 1,-13 23-8,-15 22-1,-5 14-17,-7 13-20,0-2-9,8-4-4,6-7-10,5-10-2,3-7-2,1-9-8,7-14-18,15-9-32,2-10-20,6 0-37,0-29-36</inkml:trace>
          <inkml:trace contextRef="#ctx0" brushRef="#br0" timeOffset="209960.7688">18677 10939 163,'0'0'97,"0"0"-38,0 0-10,9 23 3,-5 14-36,14 4-15,0 5-1,-2-4-12,11-7-21,-13 6-15,6-8-24,-9 2-23,-7 16-52</inkml:trace>
        </inkml:traceGroup>
        <inkml:traceGroup>
          <inkml:annotationXML>
            <emma:emma xmlns:emma="http://www.w3.org/2003/04/emma" version="1.0">
              <emma:interpretation id="{464FB8C1-1769-4B2B-AE5D-0C02AD21A6B1}" emma:medium="tactile" emma:mode="ink">
                <msink:context xmlns:msink="http://schemas.microsoft.com/ink/2010/main" type="inkWord" rotatedBoundingBox="19457,11563 22136,11518 22160,12971 19482,13016"/>
              </emma:interpretation>
            </emma:emma>
          </inkml:annotationXML>
          <inkml:trace contextRef="#ctx0" brushRef="#br0" timeOffset="211161.9709">19550 11222 7,'-57'50'144,"16"15"-106,2 3 0,9-2-8,8 1-12,5-13-17,11-9-1,2-10-12,4-13-24,0-8-33,14-8-52</inkml:trace>
          <inkml:trace contextRef="#ctx0" brushRef="#br0" timeOffset="211395.9713">19550 11358 11,'26'-45'82,"9"4"-38,13 6 7,13 0-11,19 0-8,19 3-1,11 5-10,8 2-11,-12 13-1,-15 12-3,-24 0 2,-20 19 7,-24 16-2,-19 9 10,-4 8-10,-13-1-4,-31 8-1,-3-8-8,-16 1-5,2-12-11,-8-2-24,2-5-27,-2-7-59</inkml:trace>
          <inkml:trace contextRef="#ctx0" brushRef="#br0" timeOffset="210990.3706">19698 10922 156,'0'0'148,"4"0"-106,10 11-24,9 4 28,7 9-13,-3-4-18,-3-5-13,3 2-2,-5-5-4,-8-3-23,-6-2-29,0 0-50,-8 3-66</inkml:trace>
          <inkml:trace contextRef="#ctx0" brushRef="#br0" timeOffset="211739.1719">19554 11460 145,'-23'0'75,"15"0"-26,8 4-8,0 8-28,27 7-13,11-6-1,7 2 1,12-5-6,-8-3 5,-2 0-1,-17 0 0,-4 3 1,-15 2 0,-11 2 1,0 9 3,-15 5 2,-23 3 3,7 0-3,-9-10-2,9-4 8,5-5-1,9-8 4,7-4 4,10 0-8,0 0-10,0 0-8,4-6-12,23-11-2,9-1-1,-1-4-11,4-2-11,1 5-16,-1 1-26</inkml:trace>
          <inkml:trace contextRef="#ctx0" brushRef="#br0" timeOffset="212191.5727">20133 11431 45,'-10'0'63,"-2"0"2,-6 3-1,1 20 0,-5 8-27,4 16-5,-1 10-2,-1 9 7,-2 15-5,-1 1 0,-11 11 4,-11-4-11,-8-3-1,2-5-10,-6-6-9,0-13 0,13-22-5,9-15-6,17-19-8,10-6-31,4-10-23,0-32-46,4-17-15,8-8 2</inkml:trace>
          <inkml:trace contextRef="#ctx0" brushRef="#br0" timeOffset="211910.7722">19751 11803 44,'-31'18'99,"13"1"-35,14-12-11,4-7-11,0 0-42,31-12-11,21-18 5,20-2-1,1-10 3,2 0-15,-6 2-12,-6 2-12,-12 5-37</inkml:trace>
          <inkml:trace contextRef="#ctx0" brushRef="#br0" timeOffset="212363.173">19952 11995 63,'57'8'90,"4"9"4,6 10-16,-2-2-27,-8 0-2,-12-2-16,-2-2-26,-3-6-5,-13-8-2,3-4-7,-13-3-9,-13 0-35,2-13-31,10-27-27,6-26-39</inkml:trace>
          <inkml:trace contextRef="#ctx0" brushRef="#br0" timeOffset="212971.574">20593 11731 0,'-35'-15'93,"5"9"-21,3 4-19,17 2-7,10-1-4,0 1-29,0-4-13,27 4-10,17-2 2,-1-1 8,6 3-6,4 0 2,-1 0 3,-9 3 2,-12 16-1,-5 12 8,-16 4-1,-10 17 13,0 4-6,0 13 3,-18-2 6,-4-8-3,5-14-10,-5-13-10,18-16 0,4-14-1,0-2-14,0-5-11,4-33-11,22-21-3,1-20 9,-5-24-9,9-16-14,-11-13-12,-2-5-21</inkml:trace>
          <inkml:trace contextRef="#ctx0" brushRef="#br0" timeOffset="212675.1735">20509 11340 177,'-8'0'88,"8"0"-62,0 0-8,17 0-1,23 0-15,3 0 4,10-7-6,0-3-4,-1-5-2,-3 3-5,-18 3 7,-5 7 4,-14 2 0,1 0 2,-13 13 5,0 22 10,0 21 3,0 6-12,0 10 6,0-1-4,-13 3-3,1-3 1,2-10-8,-2 4-2,-6-23 2,9-3-13,-5-17-4,2-12-15,8-10-39,-6 0-17,-2-24-42</inkml:trace>
          <inkml:trace contextRef="#ctx0" brushRef="#br0" timeOffset="214359.9765">20942 11339 87,'0'0'39,"0"0"-31,0 0-5,31 5 3,6 4-5,5-2-1,3 0-1,-2-4-8,-7 2 5,-5 2-2,-5 1-1,-18 5 7,0-4-3,3 6 3,-11 3 7,0 8-1,-19 3-3,-19 6-3,-11 6 2,-4-2 3,-4 1 10,4-11 17,15-5 12,19-12 0,7-10-4,12-2-24,0 0-16,20-6-16,21-16-6,-2-9 8,10 1-11,3 1-14,-13 3 2,-4 7 5,-5 7 9,-16 5 16,5 5 7,-19 2 5,0 0 24,0 2 20,-11 19-11,-15 12-5,-4 10-5,-9 9 4,-2 10-9,-6 6-6,-1 6-1,3 1-8,2-13-3,17-20-5,12-20 0,14-15-2,0-7-13,6-4-18,24-31-2,13-14 9,10-8 2,0-2-10,-5 7 3,-9 5 17,-4 15 10,-9 7 4,-12 8 1,-6 13 8,-4 4 15,-4 0 20,0 9 15,0 29-1,-12 16-19,-10 19-10,-13 14-5,9-7-15,-5-14-7,13-9-2,14-22-7,4-18 2,0-14-12,0-3-17,18 0 2,3-17-8,-3-14 17,0-4 0,-6-7-3,3 0 13,-3-2 12,6-6 1,-2-7 6,21 7-5,-6 7 1,-1 11 9,-4 19-1,-17 13 4,-1 0-2,-8 27 12,0 23 30,0 14-22,0 8-13,0 0-5,0-13-9,0-9 6,0-12-2,26-19-5,9-10 1,14-9-4,12-9-1,10-32 0,12-23 1,-4-11-3,-9-11 2,-18-2-5,-3-1 3,-22 14-14,-11 5-8,-16 9-21,0 2-29,0-3-36,0-1-60</inkml:trace>
          <inkml:trace contextRef="#ctx0" brushRef="#br0" timeOffset="213143.1743">21066 11086 17,'5'-17'76,"3"17"6,-8 0-3,0 24 1,0 30-10,0 18-34,0 10-6,0-6-8,0-2-16,0-8-6,0-12-1,-4-5-13,0-13-13,4-17-33,0-14-20,0-5-28,0-10-23</inkml:trace>
          <inkml:trace contextRef="#ctx0" brushRef="#br0" timeOffset="213377.1748">21066 11185 56,'0'-23'33,"0"10"-4,17 2-15,13-2-1,3 6 4,1 3-6,5 4 7,-9 0 7,1 16 9,-13 17 22,-6 23-5,-12 5-12,0 5-8,0 2-21,0-8-4,0-4-6,0-10-13,0-13-14,0-9-24,0-6-36,0-13-74</inkml:trace>
        </inkml:traceGroup>
        <inkml:traceGroup>
          <inkml:annotationXML>
            <emma:emma xmlns:emma="http://www.w3.org/2003/04/emma" version="1.0">
              <emma:interpretation id="{1A98659E-A934-4AF5-B9AD-445D41AAB9A9}" emma:medium="tactile" emma:mode="ink">
                <msink:context xmlns:msink="http://schemas.microsoft.com/ink/2010/main" type="inkWord" rotatedBoundingBox="22235,11738 22964,11725 22986,12992 22256,13005"/>
              </emma:interpretation>
            </emma:emma>
          </inkml:annotationXML>
          <inkml:trace contextRef="#ctx0" brushRef="#br0" timeOffset="214625.177">22099 11103 155,'0'25'99,"19"9"-61,3 6 4,13 4-4,5 2-1,-1 1-15,14 6-5,4 4 1,-4 11-5,-7 2 1,3 6 2,-18 7-10,-21-3 9,-10 1-4,0 5 1,-23-9 9,-25-3-6,-9-3-2,0-10-3,0-14-9,18-16-2,7-17-5,11-14-41,21 0-58,0-31-111</inkml:trace>
          <inkml:trace contextRef="#ctx0" brushRef="#br0" timeOffset="214765.5772">22811 12099 371,'4'14'88,"0"-9"-44,8 6-10,-6-1-9,-2-5-25,-4 0-1,0-3-25,0 5-71,5 5-134</inkml:trace>
        </inkml:traceGroup>
      </inkml:traceGroup>
      <inkml:traceGroup>
        <inkml:annotationXML>
          <emma:emma xmlns:emma="http://www.w3.org/2003/04/emma" version="1.0">
            <emma:interpretation id="{09AC7150-D7BB-469C-8469-F81C14523302}" emma:medium="tactile" emma:mode="ink">
              <msink:context xmlns:msink="http://schemas.microsoft.com/ink/2010/main" type="line" rotatedBoundingBox="758,14447 23424,13496 23491,15105 825,16057"/>
            </emma:interpretation>
          </emma:emma>
        </inkml:annotationXML>
        <inkml:traceGroup>
          <inkml:annotationXML>
            <emma:emma xmlns:emma="http://www.w3.org/2003/04/emma" version="1.0">
              <emma:interpretation id="{09449AF2-6DE7-4BDC-AF55-CA32FD7F4F3E}" emma:medium="tactile" emma:mode="ink">
                <msink:context xmlns:msink="http://schemas.microsoft.com/ink/2010/main" type="inkWord" rotatedBoundingBox="764,14590 2165,14531 2224,15938 823,15997"/>
              </emma:interpretation>
            </emma:emma>
          </inkml:annotationXML>
          <inkml:trace contextRef="#ctx0" brushRef="#br0" timeOffset="216980.7811">921 14075 171,'-22'0'58,"-5"0"-11,11 0 8,2 5-13,6 7-2,-6 9-8,1 10-10,-1 28-2,-2 21-6,-2 32 5,-5 17 3,-7 13-5,9 9 1,11-8-3,10-17-8,4-21-4,45-31-3,22-24-1,21-26 0,17-19-5,9-5 4,11-41-11,-12-23-5,-21-21-5,-9-16-10,-15-18 11,-20-1 4,-21-6 5,-19 1 9,-12 6 4,-4 1 0,-45 7 6,-12 7-3,-18 19 3,2 25 0,2 26 1,3 32 9,3 2 0,8 32-8,4 17 4,13 10-2,13 10-7,5 9-3,9 2-1,-1-6 1,0-8-9,6-12-11,-3-9-7,-1-11-21,2-7-13,10-12-11,-4-3-39,8-3-38</inkml:trace>
          <inkml:trace contextRef="#ctx0" brushRef="#br0" timeOffset="217667.1823">1110 14262 66,'0'0'187,"0"0"-130,0 0-21,0 0 20,8 0-12,31 2-40,6 15-1,4-1-1,-3-1-1,-1-1-2,-6-2 0,-9 2-5,-11 0 5,-11 5 1,-8 7 0,0 10 12,-17 8 2,-23 6-2,1 1-6,-6-5-4,7-5 3,-7-2-5,14-8 1,1-5-1,8-9 1,9-7-1,13-5 0,0-5-5,0 0-2,0 0-8,27-17-3,11-4 13,3-3-1,2 0 2,-2-1 1,1 3 1,-1 5 2,-2 4-4,-9 0 3,-8 11 0,-3 2 2,-11 0 4,-8 9 8,0 22 7,0 18 7,-18 11-6,-17 9 9,-4 0-6,-5-4-9,5-6-3,-2-9-1,15-14-6,-5-10 1,15-12-6,2-9 0,10-5-1,4 0-22,0 0-28,0-22-55,45-13-50,16-8-13</inkml:trace>
          <inkml:trace contextRef="#ctx0" brushRef="#br0" timeOffset="217823.1826">1942 14828 175,'10'2'142,"2"10"-60,2 0-11,-5-5-19,-5-1-31,4-4-14,-4 4-7,6-6-14,2 0-38,7 0-77,7 0-112</inkml:trace>
        </inkml:traceGroup>
        <inkml:traceGroup>
          <inkml:annotationXML>
            <emma:emma xmlns:emma="http://www.w3.org/2003/04/emma" version="1.0">
              <emma:interpretation id="{1955D75E-F375-4BF4-B11F-2B74D6443E81}" emma:medium="tactile" emma:mode="ink">
                <msink:context xmlns:msink="http://schemas.microsoft.com/ink/2010/main" type="inkWord" rotatedBoundingBox="3194,14668 4564,14611 4618,15896 3248,15954"/>
              </emma:interpretation>
            </emma:emma>
          </inkml:annotationXML>
          <inkml:trace contextRef="#ctx0" brushRef="#br0" timeOffset="221270.7886">3087 14401 165,'-9'-11'140,"3"6"-93,6-2-20,6-5 6,33-5-19,14-6-13,12-6 2,14-1-3,5 1 1,-9 1-2,-14 2-3,-12 12-14,-19 0-7,-18 9-26,-3 3-19,-3 2-11,-6 0-38</inkml:trace>
          <inkml:trace contextRef="#ctx0" brushRef="#br0" timeOffset="221691.9893">3432 14018 87,'-4'0'92,"4"0"-22,0 38 5,0 33-16,4 35-17,6 25-2,-10 8-8,4-5-12,1-13 1,3-6-10,6-9-6,-10-14 3,4-11-6,0-17-1,-8-21-1,6-15-7,-6-17-2,0-6-9,0-5-4,-26 0 5,-5-9-8,-17-20 4,3-11 15,-2-7 5,15-8 1,15 3 0,13 3 1,4 6-1,12 3-4,23 4-1,14 8 3,0 2-4,-1 5 4,-5 3-7,2 0-7,-15 4-7,9-6-30,-9-10-11,11-8-20,-2-6-58</inkml:trace>
          <inkml:trace contextRef="#ctx0" brushRef="#br0" timeOffset="222393.9906">3914 14395 42,'10'-10'83,"2"0"-29,3 1-11,19-3-8,9 0-7,10 1-3,4 1-10,-8 8-12,-5 2-1,-17 0-2,-7 7-7,-16 19 2,-4 7-1,0 12-2,-12 9-5,-33 5-17,-6 3-6,-16-5 7,2-1 8,4-10 18,4-8 3,-6-1 18,2-7 13,14-5 8,7-3 9,24-12-9,5-8-2,11-2-8,0 0-29,37-10-5,14-21 1,24-9 1,12-12 1,5 0-3,2-3-6,-7 7-7,-14 5-12,-6 4-15,-24 14-11,-2 0-9,-25 6-17</inkml:trace>
          <inkml:trace contextRef="#ctx0" brushRef="#br0" timeOffset="222035.19">3963 14137 86,'-31'52'98,"1"7"-55,8 7 7,3 5 5,-1-2-18,6-6-13,1-10-10,3-4-13,6-11-1,4-12-7,0-6-18,0-13-29,0-7-46,0-4-32</inkml:trace>
          <inkml:trace contextRef="#ctx0" brushRef="#br0" timeOffset="221879.1897">3871 14009 153,'0'0'116,"0"0"-69,9 0-4,5 0-9,12 4-24,5 4-10,7-6-2,7-2-3,-6 0-11,-5 0-14,-7 0-25,-9 0-25,-14 0-15</inkml:trace>
          <inkml:trace contextRef="#ctx0" brushRef="#br0" timeOffset="222690.3911">4122 14432 71,'-15'10'46,"3"-3"2,8 2 9,-2 10-1,6 12-21,0 9-7,0 9 1,-4 11-2,-4 1 2,-4 1-10,-7 0-2,11-10-3,-2 2-12,2-9 1,8-4-3,0-6-2,0-9 2,26-9-5,5-1-2,7-11-2,7-5-6,-2 0-6,2-19-12,-7-5-24,3-4-10,-11-3-8,-3-4-23</inkml:trace>
          <inkml:trace contextRef="#ctx0" brushRef="#br0" timeOffset="222955.5916">4357 14592 67,'-12'0'111,"2"0"-41,6 0 1,-4 13-10,0 26-12,-2 14-23,-3 23-11,-1 5 5,-6 4-6,1-7-3,-3-7-3,4-7-8,6-15 2,-7-13-2,11-14-7,0-13-2,4-9-16,4 0-23,0 0-25,0-17-28,4-13 12,27-9-14</inkml:trace>
        </inkml:traceGroup>
        <inkml:traceGroup>
          <inkml:annotationXML>
            <emma:emma xmlns:emma="http://www.w3.org/2003/04/emma" version="1.0">
              <emma:interpretation id="{3EC8EE10-778E-4942-BFBC-54161A998371}" emma:medium="tactile" emma:mode="ink">
                <msink:context xmlns:msink="http://schemas.microsoft.com/ink/2010/main" type="inkWord" rotatedBoundingBox="4747,14661 6031,14607 6076,15688 4792,15742"/>
              </emma:interpretation>
            </emma:emma>
          </inkml:annotationXML>
          <inkml:trace contextRef="#ctx0" brushRef="#br0" timeOffset="223345.5923">4634 14489 137,'-4'0'128,"4"-3"-82,0 1-19,16-8 5,29-10-22,12-7-9,8-5 1,10-4-2,-10-2-7,-12 7-6,-12 8-13,-21 9-3,-2 9 4,-18 5 22,0 0 3,0 0 14,-18 0-14,6 5 0,-11-3-2,5 5-23,6-2-47,4 2-42</inkml:trace>
          <inkml:trace contextRef="#ctx0" brushRef="#br0" timeOffset="223657.5928">4801 14075 57,'0'7'106,"0"33"-20,0 19-20,0 17-14,-9 7-18,-5-5-1,2-5-10,-2-11-17,6-10-6,-7-11-1,11-16-13,0-8-15,4-13-25,0-4-21,0-6-32,4-33-16</inkml:trace>
          <inkml:trace contextRef="#ctx0" brushRef="#br0" timeOffset="224156.7937">4752 14671 39,'-8'0'68,"4"0"-3,4 0-9,-6 0-12,6 0 1,0 0-1,0 0-4,0 0-9,0 0-22,6-7-9,24-4-5,5-11-2,9 1 7,-5 3-8,-8 5-9,-9 6-2,-10 5-9,-2 2-6,-6 0-8,0-2-21,5-3-23</inkml:trace>
          <inkml:trace contextRef="#ctx0" brushRef="#br0" timeOffset="223907.1933">4805 14018 51,'8'0'63,"-8"0"9,4 5-5,6 30-3,-2 18-14,0 12-10,2 9-13,-5-5-11,3-10-3,0-12-13,-8-9 1,6-10-1,-6-6-5,0 0-2,0-7-9,0 0-8,0 7 0,-6-2-1,-2 2-5,0-4-16,3-3-42,5-1-30</inkml:trace>
          <inkml:trace contextRef="#ctx0" brushRef="#br0" timeOffset="225420.3959">4858 14920 70,'-23'12'140,"19"-7"-72,4 2 1,0-1-16,0 9-26,18-1-13,7 5-6,-3 5-2,5-8-6,-5 3 1,-10-5-2,2-2-6,-10-5-10,5-4-18,1-3-28,2 0-39,6-10-23</inkml:trace>
          <inkml:trace contextRef="#ctx0" brushRef="#br0" timeOffset="224453.1942">5047 14033 50,'0'0'162,"0"-6"-120,0 2-16,16 4 5,29-5-10,1 0-8,17 1-11,-6-4-2,-14 6-1,6 2 0,-23 0 0,-3 0 2,-3 7 4,-10 13 25,-6 5 7,-4 9-13,-4 6-17,-22 7-7,-15 5-7,-6 0-21,3-2-14,1-12-11,16-12-20,9-19-25,10-7-24</inkml:trace>
          <inkml:trace contextRef="#ctx0" brushRef="#br0" timeOffset="225170.7955">5195 14047 20,'4'0'69,"0"0"14,-4 16 7,0 13-20,0 6-26,0 5-9,-12 4-17,-2 2-10,-3-3-7,3-5-1,6-5 0,-6-5-4,6-2 0,0-7 4,8-7-1,-4 1 1,4-8 5,0-2-3,0-1 5,0 3-2,0 5-5,0 7 6,0 8-6,0 4 3,4 6-2,0 2 0,0-8-2,-4 1 1,4-5-3,-4-6 0,0-11-10,0-7-3,0-1-11,0 0-16,0-26-7,0-11 19,0-5 20,0 0 11,0 3 3,0 12 4,-4 11 11,4 4-4,0 5-6,0 2-8,0 0-7,22-7 4,9-2-7,11 1 4,7-2-3,-4 3-7,8 0 1,-15 5-1,-3 5 3,-13 2 8,-3 0 5,-19 0 1,0 0 16,0 16 23,-7 11 2,-23 5-14,-13 4-4,-6 4-6,1-1-6,-9-2 4,14-9 4,-2 1-10,25-7 3,-2-14-6,11-5 0,11-3-7,0 0-10,27-5-12,14-21 10,5-5-2,11-1-8,-8-7 3,12 1-6,-12 3-1,-4-1-18,-15 11-12,-3 5-16,-11 13-35</inkml:trace>
          <inkml:trace contextRef="#ctx0" brushRef="#br0" timeOffset="225591.9962">5104 14925 146,'0'0'89,"0"0"-20,0 0-10,0 0-10,0 0-17,4 1-23,18 15-6,2-3-3,9 7 0,-3-4-2,-3-2-14,-7 0-14,-2-4-17,-5-8-25,-3-2-14,-2 0-36</inkml:trace>
          <inkml:trace contextRef="#ctx0" brushRef="#br0" timeOffset="225747.9965">5366 14977 83,'0'0'89,"0"0"-18,0 0-23,4 0-22,4 0-19,6 0-5,-2 0-2,3 0-3,1 0-15,6 0-20,-7 0-19,5 0-26</inkml:trace>
          <inkml:trace contextRef="#ctx0" brushRef="#br0" timeOffset="225919.5968">5711 14873 85,'11'0'131,"-3"2"-76,8 5 13,6 2-5,9 1-28,-13 0-22,13-3-13,-5-3-3,-8 0-34,9 4-65,-11 4-173</inkml:trace>
        </inkml:traceGroup>
        <inkml:traceGroup>
          <inkml:annotationXML>
            <emma:emma xmlns:emma="http://www.w3.org/2003/04/emma" version="1.0">
              <emma:interpretation id="{9C3DF054-C4C2-4EA7-BB5D-AA55698928C3}" emma:medium="tactile" emma:mode="ink">
                <msink:context xmlns:msink="http://schemas.microsoft.com/ink/2010/main" type="inkWord" rotatedBoundingBox="6372,14323 9063,14210 9118,15506 6426,15619"/>
              </emma:interpretation>
            </emma:emma>
          </inkml:annotationXML>
          <inkml:trace contextRef="#ctx0" brushRef="#br0" timeOffset="227822.8001">6598 13936 70,'-18'0'120,"10"26"-36,-7 28-6,7 29-26,4 26-12,4 19 1,0-4-16,0-5-14,12-19 4,7-15-11,3-15-4,-10-15 0,6-16-3,-9-12-8,-9-15-4,0-9-9,0-3 0,-19 0-13,-19-17-16,-7-10 29,-12-5 19,6 4 5,-6-4 4,17 8 0,9 6 14,13 6-2,18 5-6,0-2-10,6-7-7,37-9-2,9-8 6,20 0 2,1 0 0,6 3-2,4-1-1,-7 6 1,-11 2-10,0-3-6,-20 0-13,-11 0-19,-7-3 11,-5 4 5,-10 0 9,-8 3 16,6 5 10,-10 3 8,0 4 16,0 7 13,0 3 10,0 0 2,0 0-8,0 29 0,0 18-9,0 19-13,0 6-1,0-2-7,0-8 2,4-12-8,-4-5-3,5-16-2,-5-11 0,4-13-1,0-5-7,-4 0-14,0-14-3,14-24-12,2-21 9,6-10 4,1-1-19,3 4-1,-3 17 33,-3 16 11,-10 19 6,-2 9 2,0 5 15,-8 0 23,11 3-4,1 13-8,-4 5-5,10-2-20,-10-2-9,3-5 0,-7-5-19,4-5-16,6-2-29,6 0-18,13-11-7,1-18-33</inkml:trace>
          <inkml:trace contextRef="#ctx0" brushRef="#br0" timeOffset="227042.7988">6352 14203 123,'-4'-2'132,"4"-3"-107,8-2-2,27-1-2,13-3-14,9-8-5,8 5-2,2-8-18,-1 4-23,-1-1-35,-13 1-54</inkml:trace>
          <inkml:trace contextRef="#ctx0" brushRef="#br0" timeOffset="228025.6005">7733 14165 76,'0'2'132,"0"22"-49,-9 14-9,-5 7-10,-16 14-19,-5 5-17,1 2-1,-19 4-15,12-8-7,-6-6-2,-2-15-3,15-10-3,7-11-8,5-12-24,14-8-31,8 0-57,0-28-31</inkml:trace>
          <inkml:trace contextRef="#ctx0" brushRef="#br0" timeOffset="228181.6008">7523 14538 11,'31'0'78,"-11"0"-10,6 0 3,5 0-5,1 0-14,3 8-22,-5-1-26,9-2-4,-8 0-1,-1 0-8,3-5-13,-13 0-35,6 0-31,9-13-35</inkml:trace>
          <inkml:trace contextRef="#ctx0" brushRef="#br0" timeOffset="228415.6012">8237 13604 189,'0'0'142,"-8"23"-68,-15 25 9,-11 16-33,-3 14-30,3-2 0,-5-5-12,17-9-7,-1-8-2,7-9-17,2-18-20,6-9-32,8-16-59,0-2-63</inkml:trace>
          <inkml:trace contextRef="#ctx0" brushRef="#br0" timeOffset="229273.6027">8188 14167 202,'-31'0'83,"19"0"-31,12 0-1,0 0-26,12-11-25,37-3-6,12-3 4,8-4-2,7 2-8,-5 2-7,-24 7-2,-11 10 3,-24 0-15,-8 0 24,-4 28 9,0 18 29,-8 18-1,-22 9-2,3 7 3,-3 3 0,3-7-10,5-5 0,0-10-8,14-11-9,-5-5-4,13-16-4,0-13-13,0-11-12,0-5-27,0-5-20,0-30 2,-6-13 37,-2 5 29,-4 1 10,-2 11 13,2 8 20,-3 8-1,11 7 3,4-5-12,0 2-23,0-4 0,12-5-14,29-7 5,-2 1 2,9 4-10,1 6 10,-2 9 6,-6 2 1,1 5 4,-5 0-2,-2 0 0,-5 0 4,-3 7-5,-9 12 6,-14 2 2,-4 3 0,0 6 10,-27-3-9,-13 5 1,-17-2 0,-4 9 3,-4 5 5,-6-7 5,10-2 1,22-10 8,17-17-3,18-4-1,4-4-12,4 0-17,40-7-1,3-18 0,14-2 2,10-3-1,-2 4 0,-1 1-2,-12-2 2,-3 4-12,-18 1-5,4 1-35,-3 0-63,-1 2-46</inkml:trace>
          <inkml:trace contextRef="#ctx0" brushRef="#br0" timeOffset="228587.2015">8135 13717 166,'10'0'108,"11"22"-47,23 13 5,5 2-18,20-5-24,7-9-8,3-1-13,-10-3-3,-8-8-1,-12 0-14,-11-4-14,-11 1-31,-13 5-39,-14 4-46</inkml:trace>
        </inkml:traceGroup>
        <inkml:traceGroup>
          <inkml:annotationXML>
            <emma:emma xmlns:emma="http://www.w3.org/2003/04/emma" version="1.0">
              <emma:interpretation id="{F55DCFFC-AA5D-4F44-87F1-A67848B0F9A2}" emma:medium="tactile" emma:mode="ink">
                <msink:context xmlns:msink="http://schemas.microsoft.com/ink/2010/main" type="inkWord" rotatedBoundingBox="9614,14160 12016,14059 12080,15571 9678,15672"/>
              </emma:interpretation>
            </emma:emma>
          </inkml:annotationXML>
          <inkml:trace contextRef="#ctx0" brushRef="#br0" timeOffset="230381.2046">9682 13848 18,'19'9'76,"-11"14"7,2 12-9,-10 2-16,0 6-25,0 2-8,-26 5-6,-1-3-9,-3 0 1,-3-5-7,3-4-2,3-7 4,15-10-6,0-6 0,6-8-3,2-5-13,4-2-5,0 0-20,10 0-21,20-12 4,9-11 11,0-3 21,-3 4 9,-5 10 16,-9 8 1,-10 4 11,0 0 0,3 0 9,-11 0 10,-4 12 18,0 16 11,0 7-25,0 8-1,-12 6-10,-19 1-9,13 0 1,-9-3-10,5-5-3,6-10-2,1-10-2,7-19 1,8-3-19,0 0-16,0-8-4,8-26-11,15-6 14,15-3 10,-1 5 7,2 12 16,-17 10 4,-6 9 4,-2 7 9,-5 0 7,9 0 13,-10 21 16,-4 12-3,0 9-11,-4 12-6,0 0-8,0 3-6,0-5-10,0-10-4,-4-2-1,4-16-16,0-12-11,0-12-27,0 0-53,0-41-21</inkml:trace>
          <inkml:trace contextRef="#ctx0" brushRef="#br0" timeOffset="230568.405">9853 13997 96,'0'-15'113,"0"-1"-91,31-8-13,26 0 1,10-6 4,12-1-9,-6 2-2,2-1-3,-14 1-3,0-1-2,-12 4-5,-22 9-23,-9 1-19,-18 0-18,0 1-20</inkml:trace>
          <inkml:trace contextRef="#ctx0" brushRef="#br0" timeOffset="231332.8063">10315 13546 29,'-27'0'77,"1"0"-17,-1 0-18,1 0-7,4 11-2,5 7 6,3 9-8,2 13-14,-6 4-5,5 13-7,3 2-5,6 2 4,4-2 0,-4-10-1,4-4 8,-4-13-3,4-2 2,-4-11-3,4-10-7,0-8 2,0-1-2,0 0-8,4 0-4,18 0-9,21-8 14,-2-13-6,2-6-10,-9 2 4,7-2 5,-15 10 8,-14 10 6,-3 7 3,-9 0 14,0 36 12,0 21 7,0 14-5,-5 14-9,-11 5-8,2-3 1,2-11-14,2-10 0,10-15-1,0-16-8,0-13-2,0-16-13,0-6-19,0 0-6,0-17-1,0-13 25,-9-10 22,-3 5 2,2-1 3,-2 6 12,12 8 1,-4 7 0,4 3-9,0 5-3,0-7-4,0 0-7,26-3 2,17-7 2,2 1-4,1-3 4,11-2-4,-8 4 3,0 14 2,-6 6-1,-11 4 2,-11 2 1,-7 17 0,-10 12 3,-4 7 8,0 4 9,-23 10 8,-19-2-14,-7 0 0,-12-8 0,4-3-2,12-18 6,19-9-2,18-12 0,8 0-16,0-12-1,34-27-12,27-9 4,10-17-2,3-1-6,5-3-9,-8 5-6,8 3-7,-9 2-13,5 8 3,-18-2-28,-11 8-33</inkml:trace>
          <inkml:trace contextRef="#ctx0" brushRef="#br0" timeOffset="232549.6084">11541 13677 74,'-16'-13'77,"1"7"-11,7 6 2,8 0 2,0 19-8,0 34-10,0 24-21,4 32-10,10 18 4,-1 21-5,-9 3-7,-4-4 2,0-14-13,0-22 1,0-23-3,-4-22-4,-4-25-1,-3-16-8,3-23-7,0-2-8,-2-21-48,2-40-27,-4-30 23,-7-29 9,7-6 12,-2 10 0,6 24 59,0 31 7,-7 25 49,3 20 3,-10 16-1,-1 0 5,5 23 5,-21 27-1,-9 20-22,-17 9-14,0-1-18,-3-6-7,22-15-6,-3-18-4,22-12-9,19-19-21,2-8-34,6-8-65,45-38-33</inkml:trace>
          <inkml:trace contextRef="#ctx0" brushRef="#br0" timeOffset="232112.8077">11374 14047 35,'-77'60'41,"-13"-2"9,-1-6-5,18-14 11,10-5 7,20-19-11,39-9-2,4-5-26,16 0-24,45-31-13,29-12 11,13-6 0,11-3 2,-8 2-8,0 2-6,-11 3-16,-11-2-9,-9 12-5,-26 5-21,-15 16-38</inkml:trace>
          <inkml:trace contextRef="#ctx0" brushRef="#br0" timeOffset="231878.8073">11130 13548 82,'-10'-15'64,"6"-2"-24,4 1-21,4 3-19,37-5-4,15 6 1,10 5 3,-1 5 0,2 2 3,-2 2 1,-8 27 5,-8 15-2,-19 13 6,-12 0 17,-18 5-3,0-3 4,-26-6-1,-15-7-10,-6-8-4,-9-11-8,-12-9-8,-5-11 4,-10-7-3,8 0-1,14-10 0,26-9-2,13 1-1,18-2 0,4 3-4,8-13-2,22-3-14,19-2 4,8-13 0,4 11-10,4 1-5,-8 6-11,-4 15-17,0 15-2,-19 0-11</inkml:trace>
          <inkml:trace contextRef="#ctx0" brushRef="#br0" timeOffset="231520.0066">11240 13564 9,'0'-16'102,"-6"11"-28,-6 2 6,-11 3-18,7 0-14,6 22-1,-2 13-15,12 15-17,0 4-14,0 12 2,0-5-3,0-4-10,12-12-13,-2-13-26,-6-15-26,8-14-30,-4-3-42</inkml:trace>
          <inkml:trace contextRef="#ctx0" brushRef="#br0" timeOffset="232705.6087">11510 14283 28,'45'0'128,"-10"0"-22,17 14-5,-9 1-20,6 1-27,-8-2-21,-3-2-13,-7-7-20,-5-3 0,-8-2-11,-5 0-34,5 0-100,-18 0-122</inkml:trace>
        </inkml:traceGroup>
        <inkml:traceGroup>
          <inkml:annotationXML>
            <emma:emma xmlns:emma="http://www.w3.org/2003/04/emma" version="1.0">
              <emma:interpretation id="{828E15E7-E694-4289-BA79-8A5A1E8F7F61}" emma:medium="tactile" emma:mode="ink">
                <msink:context xmlns:msink="http://schemas.microsoft.com/ink/2010/main" type="inkWord" rotatedBoundingBox="12521,14209 13554,14165 13607,15421 12574,15464"/>
              </emma:interpretation>
            </emma:emma>
          </inkml:annotationXML>
          <inkml:trace contextRef="#ctx0" brushRef="#br0" timeOffset="233189.2096">12637 13717 231,'-27'26'106,"7"20"-57,-13 11 1,-5 6-30,7 2-14,1-12-6,3-5-9,13-16-25,6 0-52,8-20-75</inkml:trace>
          <inkml:trace contextRef="#ctx0" brushRef="#br0" timeOffset="233844.4107">12860 14404 11,'-57'30'168,"15"-8"-93,23-13-10,15-9-27,4 0-34,4 0-4,31-16-22,32-20 18,16-9-3,13-7-2,6 0 1,-7 10 0,-15 11 8,-15 12 1,-21 14 3,-9 5 14,-35 12 0,0 31 34,-27 11-3,-25 14-24,-13 8-5,-23 5-3,-9 3-15,1-10 2,4-5-4,13-19 0,34-21-2,11-20-1,26-9-7,8-9-25,0-40-36,8-19 13,30-15-1,11-11-6,8-1 4,4 13 0,-4 15 27,-8 22 34,-27 24 4,-14 14 27,-8 7 21,0 0 25,0 7 9,-4 23-12,-22 20-12,-27 11-18,4 13-23,-12-1-4,-8-1-14,8-6-2,16-19-2,11-11-11,16-22-15,18-14-25,0-10-63,40-40-22,21-16-28</inkml:trace>
          <inkml:trace contextRef="#ctx0" brushRef="#br0" timeOffset="233345.2098">12791 13557 101,'12'0'65,"15"0"-37,7 2 31,19 17-28,-4 2-21,4 10-10,8 7-10,-12 4-34,-3 25-70</inkml:trace>
        </inkml:traceGroup>
        <inkml:traceGroup>
          <inkml:annotationXML>
            <emma:emma xmlns:emma="http://www.w3.org/2003/04/emma" version="1.0">
              <emma:interpretation id="{4BFDEC5B-ED09-4EC5-93C9-1304AEBD8E2E}" emma:medium="tactile" emma:mode="ink">
                <msink:context xmlns:msink="http://schemas.microsoft.com/ink/2010/main" type="inkWord" rotatedBoundingBox="13795,14112 14957,14063 15006,15230 13844,15279"/>
              </emma:interpretation>
            </emma:emma>
          </inkml:annotationXML>
          <inkml:trace contextRef="#ctx0" brushRef="#br0" timeOffset="234733.6123">13808 14432 107,'-53'42'74,"18"-15"-40,17-11-5,18-11-13,0-5-16,31-9-19,17-28 9,5-16 1,8-9-1,-8-4-20,4-5-5,-4-4 1,-10-4-19</inkml:trace>
          <inkml:trace contextRef="#ctx0" brushRef="#br0" timeOffset="234031.611">13668 13533 163,'30'-7'71,"1"0"-25,13-3 15,-5 1-35,6 2-14,-7-2-11,-3-1-1,-9 5-16,-3 0-22,-5 5-17,-6 0-11,-8 0 4,0 8-67</inkml:trace>
          <inkml:trace contextRef="#ctx0" brushRef="#br0" timeOffset="234546.4119">13808 14073 71,'-18'0'101,"9"0"-33,9 0-21,0-3-12,0 3-24,9-5-10,17-2-2,15-4 1,-7-2 0,1 5-5,-5 0-17,1 1-9,-9 2-20,5 5-8,-15 0-4,-2 0-1,-10 5 62,0 17 2,-10 5 49,-25 5 7,-8 3-2,-1 1-16,-5-1 3,10-9-9,13-9-7,18-10-14,8-7-11,0 0-8,16 0-16,21-12 2,5-14 1,3 0-19,-2 1-3,-9 8-22,3 14-44</inkml:trace>
          <inkml:trace contextRef="#ctx0" brushRef="#br0" timeOffset="234218.8114">13948 13654 4,'-18'59'108,"-5"19"-29,7 8-15,6-1 0,-2 9-13,8 1-11,-4 2-1,2-5-15,6-12-17,0-11 0,0-10-7,0-15-2,0-14-6,0-15-14,0-14-17,0-1-24,0-16-34,6-36 4,-2-17-1</inkml:trace>
          <inkml:trace contextRef="#ctx0" brushRef="#br0" timeOffset="235654.0139">14494 14075 87,'-35'29'122,"23"-11"-56,2-6-11,10-7-22,0-5-33,26 0-8,15 0 1,9-7-3,-5-10-3,8 8-1,-19 3 8,-4 6 6,-7 0 0,-11 4 12,-12 19 10,0 9 14,0 12 9,-16 6-10,-19 4-1,-5 0-11,-17 2-14,4-10 3,-3-6-11,-5-14 1,12-14-4,7-10-3,8-2-3,1-15-1,13-27-12,-2-10-5,8-4-8,9 1 2,5 6 14,0 11 1,0 13 17,19 17 0,7 8 4,4 0 16,23 28 23,0 11 3,7 7-6,5-3-8,6-3-3,-6-9 0,-13-7-14,-3-8 6,-7-7-11,-11-4-1,-13 2 4,-10 1-10,2-1 1,-10 0-4,0-3-3,0-4-21,0 0-70,-6-4-126</inkml:trace>
          <inkml:trace contextRef="#ctx0" brushRef="#br0" timeOffset="235154.813">14267 13519 24,'8'0'57,"3"0"17,-7 26 9,-4 17 6,0 16-28,4 11-14,0 9-7,14-9-16,9-13-5,7-16-8,15-17-11,-6-17 0,5-7-7,5 0-4,-18-24 1,-1-10-11,-1-1-3,-21-3-7,6-2-30,-5 5-36,1 11-21</inkml:trace>
          <inkml:trace contextRef="#ctx0" brushRef="#br0" timeOffset="234920.8126">14343 13630 70,'0'0'83,"0"0"1,0 0-20,0 26-19,0 14 3,0 16-17,0 9-8,0 3-5,0 4-10,0-8-5,0-10-3,0-9-10,0-16-1,0-13-20,0-16-18,0 0-24,0-21-23,-4-17 25,-11-20 11,-1-6 14</inkml:trace>
        </inkml:traceGroup>
        <inkml:traceGroup>
          <inkml:annotationXML>
            <emma:emma xmlns:emma="http://www.w3.org/2003/04/emma" version="1.0">
              <emma:interpretation id="{5C859807-B300-42E7-BAAD-D0D8287E00D5}" emma:medium="tactile" emma:mode="ink">
                <msink:context xmlns:msink="http://schemas.microsoft.com/ink/2010/main" type="inkWord" rotatedBoundingBox="15124,13844 17372,13750 17434,15216 15185,15310"/>
              </emma:interpretation>
            </emma:emma>
          </inkml:annotationXML>
          <inkml:trace contextRef="#ctx0" brushRef="#br0" timeOffset="236137.6147">15003 13590 171,'41'-12'37,"32"-13"6,17 3 0,13-4-21,3-5-20,-4 0-2,-11-5-6,-18 5-26,-14 3-23,-20 3-45</inkml:trace>
          <inkml:trace contextRef="#ctx0" brushRef="#br0" timeOffset="236870.816">15859 13826 23,'-36'37'62,"-21"2"-8,-16-1-3,-11 6-10,-17-2 3,5-10-8,-2-5 2,25-12-4,20-9-10,35-6 7,18 0-20,0 0-11,27-21-13,34-17-6,22-5 10,14-7-5,-5 1-8,-1 3-1,-3 4-7,-9 11 1,-12 7 3,-10 1-1,-18 14 14,-13-1 11,-14 7 2,-5 3 15,-7 0 19,0 10 22,-27 21 11,-18 16-17,-16 14-4,-14 9-14,-12 10-13,3-3 1,-3 0-13,8-9-4,18-6-3,4-13-6,4-8-5,18-14-19,9-14-21,18-9-35,8-4-20,8 0-37</inkml:trace>
          <inkml:trace contextRef="#ctx0" brushRef="#br0" timeOffset="236512.0154">15469 13774 22,'-35'-7'92,"-1"2"-16,5 5-24,15 0-16,2 0-12,14 0-16,0 0-8,26 5-7,15 0-1,16-5-9,12 0-4,10 0-5,-6-5-1,-9 0-17,-12 5-16,-13 0-5</inkml:trace>
          <inkml:trace contextRef="#ctx0" brushRef="#br0" timeOffset="237073.6164">15420 14274 68,'0'5'88,"4"23"-3,6 14-6,-6 13-24,1 1-22,-1-1-12,0-10-9,10-5-10,-2-11-1,2-11-1,3-11-8,5-7-11,8 0-18,19-37-5,8-20-8,23-12-22,7-5 2,4-10-3,11 8 17</inkml:trace>
          <inkml:trace contextRef="#ctx0" brushRef="#br0" timeOffset="236340.4151">15689 13180 89,'-15'21'90,"11"22"-22,-4 9-7,-2 23-6,2 6-1,-4 5-13,1 3-14,3-8-10,4-3-15,0-12-2,4-11-2,0-18-15,0-2-13,0-17-41,0-16-24,0-2-37,0-18-21</inkml:trace>
          <inkml:trace contextRef="#ctx0" brushRef="#br0" timeOffset="237401.217">16280 14041 92,'0'0'118,"0"0"-16,-14 0-34,-21 27-4,-9 16-22,-13 13-13,0 6-22,0-1-4,-4-9-3,18-11-7,3-16-2,9-6-14,9-14-19,5-5-25,3-2-18,6-29 10,8 0 36,0 3 30,0 4 9,0 10 9,8 4 20,6 8 9,13 2 6,7 0 15,1 0 5,6 10-11,-3 6-16,1 4-17,-9-2-12,7-1-2,-17-5-6,-5-3-1,-3-6-10,-2-3-24,2 0-41,11-15-29,3-25-8,13-12-56</inkml:trace>
          <inkml:trace contextRef="#ctx0" brushRef="#br0" timeOffset="238727.2193">16266 13793 134,'-12'0'100,"12"3"-58,0 6-6,16 0-28,25 1-8,6-1 0,5-6-8,-7-3-5,-10 2 1,-13 6 2,-10 5 10,-12 6 7,0 8 11,0 0 6,-16 3-4,-6-3-7,-9-3-3,13-3-8,2-7-1,-3 3-1,11-7-2,4-5 2,-2 0-5,6-4 0,0-1 0,0 4-4,18-4 2,13 0 3,-5 0-4,19 0 7,-6 0-5,5 0 4,-9 0 0,-9 0 1,-3 0 1,-15 0 0,-8 0 1,0 0 1,0 2 7,-8 10 4,-19 4-3,-9 8-6,-7 8 2,-6 7 3,-12 3-5,8 3 8,9-5-1,9-11 5,23-13 20,12-8-7,0-2-21,42-1-5,19 0 7,23-5 2,17 0-5,5 0-2,4-10 3,-6-4-8,-15 5 3,-12-5-3,-20 4-8,-16-2-3,-10-4-19,-19-3-47,10-9-25,13-10-57</inkml:trace>
          <inkml:trace contextRef="#ctx0" brushRef="#br0" timeOffset="238118.8182">16353 13384 210,'-8'0'121,"8"0"-68,0 7-7,8 9-14,11 5-14,7-3-18,1-2-5,-5 1-22,-14 2-42,10 6-46,-14 11-62</inkml:trace>
          <inkml:trace contextRef="#ctx0" brushRef="#br0" timeOffset="237557.2172">16494 13828 3,'18'-16'134,"4"0"-69,17-3-20,10-3-14,16-8-11,10-6-14,8-6-2,-9-6-4,-7 11-4,-14 6-17,-23 7-15,-10 10-32,-5 0-10,-11 9 1</inkml:trace>
          <inkml:trace contextRef="#ctx0" brushRef="#br0" timeOffset="237916.0179">17085 13454 10,'-30'-8'52,"8"-1"13,-3 9 6,3 0-7,3 0 0,1 4-10,-2 17 10,6 17-17,-3 14-13,-5 14-5,8 15-15,2-1 4,-3 4-9,3-15-8,4-4 1,-6-19-2,6-7-4,-1-21-14,3-12-18,6-6-13,-4 0-48,4-20-16,0-10-8,0-13 4,0 4 92,10-5 25,3 14 21,5 8 25,-2 10 13,7 9 2,-1 3-10,8 0 8,1 1 3,14 18-9,-7 3-24,-3-2-10,-1-5-17,3-1-2,-17-9-1,-1-2-18,-15-1-22,0-2-26,-4 0-24,0-7-31</inkml:trace>
        </inkml:traceGroup>
        <inkml:traceGroup>
          <inkml:annotationXML>
            <emma:emma xmlns:emma="http://www.w3.org/2003/04/emma" version="1.0">
              <emma:interpretation id="{2FAA9003-A282-4D57-AF00-C8EF25F93527}" emma:medium="tactile" emma:mode="ink">
                <msink:context xmlns:msink="http://schemas.microsoft.com/ink/2010/main" type="inkWord" rotatedBoundingBox="17697,14204 17998,14191 18038,15128 17737,15141"/>
              </emma:interpretation>
            </emma:emma>
          </inkml:annotationXML>
          <inkml:trace contextRef="#ctx0" brushRef="#br0" timeOffset="239273.2202">17884 14082 341,'0'11'88,"0"7"-14,0 0-9,0-2-20,0 11-17,0-1-24,-22 12-4,-31 14-4,-12 12-64,-10 9-79,6 8-147</inkml:trace>
          <inkml:trace contextRef="#ctx0" brushRef="#br0" timeOffset="239101.6199">17687 13566 106,'0'-2'225,"-6"2"-180,6 0-8,0 0 6,0 0-18,0 0-19,10 0-5,3 0-1,-3 0 0,-2 0-1,-8 0 1,0 0 0,0 0 1,0 0 16,0 0 0,0 4 6,-8 11-2,2-1-20,6-6 0,0 1-1,0-2 0,0-3-3,0-4 4,0 0-1,0 0 0,0 0 2,0 0-4,-4 0-2,-1 0-16,1 0-20,0 7-51,4 29-26,0 9-56</inkml:trace>
        </inkml:traceGroup>
        <inkml:traceGroup>
          <inkml:annotationXML>
            <emma:emma xmlns:emma="http://www.w3.org/2003/04/emma" version="1.0">
              <emma:interpretation id="{F71B64C6-4DA4-4E23-A0C0-38B2C0034D25}" emma:medium="tactile" emma:mode="ink">
                <msink:context xmlns:msink="http://schemas.microsoft.com/ink/2010/main" type="inkWord" rotatedBoundingBox="18752,13806 19904,13758 19963,15148 18810,15197"/>
              </emma:interpretation>
            </emma:emma>
          </inkml:annotationXML>
          <inkml:trace contextRef="#ctx0" brushRef="#br0" timeOffset="240287.222">18803 13279 151,'0'-6'140,"0"7"-87,-26 35 4,-4 12-23,-9 1-34,8 6 0,5-12-18,8-8-36,18-5-67,0-10-112</inkml:trace>
          <inkml:trace contextRef="#ctx0" brushRef="#br0" timeOffset="240926.8231">18966 13982 204,'-12'6'76,"12"-6"-32,0 0-38,39 0-6,26 0-8,24-13 8,15-8 0,10-1-3,0 8 3,-13 1 0,-9 3 0,-25 5 9,-25 5 7,-23 0 13,-19 21 20,-4 15 16,-45 18-31,-16 15-18,-25 6-8,-9 18 3,-7-3-11,19-10 0,7-11-1,23-24-6,27-24-4,12-21-11,18 0-9,0-40-46,0-24 15,22-21 12,8-14-5,11-7 0,-10 4 2,11 7 16,-5 6 22,6 15 14,-13 22 1,-16 28 15,-10 24 46,-4 0 39,-14 42 8,-16 20-32,-27 16-40,-4 9-6,0 6-18,-4-1-7,-2-6-5,10-8-13,10-17-21,29-14-65,18-21-87</inkml:trace>
          <inkml:trace contextRef="#ctx0" brushRef="#br0" timeOffset="240458.8223">19224 13146 108,'23'34'127,"3"11"-77,5-4-1,3-1-13,3-3-26,6 2-10,-3-6-12,-5 0-22,-9 3-51,-10 6-88</inkml:trace>
        </inkml:traceGroup>
        <inkml:traceGroup>
          <inkml:annotationXML>
            <emma:emma xmlns:emma="http://www.w3.org/2003/04/emma" version="1.0">
              <emma:interpretation id="{A679A9EE-0E10-40EB-9116-9CCD7BBFFBEC}" emma:medium="tactile" emma:mode="ink">
                <msink:context xmlns:msink="http://schemas.microsoft.com/ink/2010/main" type="inkWord" rotatedBoundingBox="20301,13808 21591,13753 21651,15183 20360,15237"/>
              </emma:interpretation>
            </emma:emma>
          </inkml:annotationXML>
          <inkml:trace contextRef="#ctx0" brushRef="#br0" timeOffset="241597.6243">20172 13173 181,'-8'0'100,"8"0"-57,0 0-7,12 0-16,29 0-17,5 0 2,11 0-4,4 0-1,-4 0-5,-12 0-9,-6 0-7,-17 0-20,-14 0-26,-8 0-12,0 5 6,0 2 41,-20 13 6,-7 2 26,9 4 8,-4 5 35,14 8-4,-1 13 8,-1 16-1,10 17 10,-4 17-1,0 5-16,0 6 2,-8-9-7,6-11-3,6-6-4,-8-11-17,8-7-2,0-10-8,0-10 0,0-11-3,-4-14 1,4-10-9,-5-12-12,5-2-27,0 0-12,0-18-15,0-28 7,0-13 12,0-16-16</inkml:trace>
          <inkml:trace contextRef="#ctx0" brushRef="#br0" timeOffset="241940.8249">20513 13929 30,'-42'23'74,"5"-11"-13,3-1-5,11-5-6,15-6-15,8 0-18,0-2-17,18-23-15,21 0 4,6-7-8,6 1-6,-3 6-21,-13 10-27,6 10-28</inkml:trace>
          <inkml:trace contextRef="#ctx0" brushRef="#br0" timeOffset="242112.4252">20465 14107 30,'-39'30'93,"13"-15"-24,7 0-17,19-10-13,0-5-27,0 0-12,10-9-26,37-17 5,2-11 8,8-5-8,0-3-10,0-4-16,4-6-39</inkml:trace>
          <inkml:trace contextRef="#ctx0" brushRef="#br0" timeOffset="241784.8243">20444 13701 119,'-10'0'79,"6"0"-13,0 0-15,4 0-19,0 0-9,0 0-23,0 0 0,26 0-15,9 0 0,0 0-13,-9 0-17,-4 0-18,-7 9-9,-7 13-18</inkml:trace>
          <inkml:trace contextRef="#ctx0" brushRef="#br0" timeOffset="243064.0269">21030 13930 108,'-16'17'73,"16"-7"-29,0-10-28,0 0-16,22 0-10,13 0 10,-1-3-2,11 1 1,-19 2-2,1 0 3,-3 7 10,-6 9 2,1 6 5,-3 2 11,-2 6 6,-10 16 13,-4 2-9,0 17-3,-30 4-3,-15 4-17,-8-7-1,-4-5-13,-4-16-1,4-14-3,11-18-3,13-13-10,13 0-13,-7-35-17,9-21 8,0-10 1,5-3-6,5 10 2,4 14 17,4 18 24,0 14 0,0 4 8,0 9 1,12 0 2,33 0 14,12 19 36,12 11-6,11 6-9,-11 4-2,-6 4-19,-17-7-3,3 0-5,-10-9-15,2-2 1,-25-1-3,2-12-7,-10 1-8,6-4-50,17-10-97,18 0-111</inkml:trace>
          <inkml:trace contextRef="#ctx0" brushRef="#br0" timeOffset="242299.6256">20886 13487 63,'-9'0'114,"-3"0"-27,-2 7-35,2 32-18,2 13-1,10 14-23,0 3-2,0 4-8,0-9-2,0-12-3,0-19-14,14-9-16,-6-16-20,6-8-28,-6-8-2,9-33-20</inkml:trace>
          <inkml:trace contextRef="#ctx0" brushRef="#br0" timeOffset="242580.4261">20829 13346 66,'-9'-3'64,"9"1"-3,0 0-28,9-1-33,21 1 4,19 0 3,-8 2 8,1 0-3,-11 11 4,-17 24 4,-10 9 13,-4 15-9,0 5-8,-4 2-3,-2-2-4,2-19 0,4-7 2,0-19-6,18-15-5,9-4-2,-1 0-9,4-23 2,1-15-11,-5 0-16,1-2-10,-1 2-34,-14 22-32</inkml:trace>
        </inkml:traceGroup>
        <inkml:traceGroup>
          <inkml:annotationXML>
            <emma:emma xmlns:emma="http://www.w3.org/2003/04/emma" version="1.0">
              <emma:interpretation id="{19F27A3F-6062-44F8-9644-5B6F6C7D20DC}" emma:medium="tactile" emma:mode="ink">
                <msink:context xmlns:msink="http://schemas.microsoft.com/ink/2010/main" type="inkWord" rotatedBoundingBox="22124,13820 23435,13765 23487,15010 22176,15065"/>
              </emma:interpretation>
            </emma:emma>
          </inkml:annotationXML>
          <inkml:trace contextRef="#ctx0" brushRef="#br0" timeOffset="243360.4274">22012 13769 171,'67'-23'71,"6"4"-46,29-2 19,-2 4-21,-3 1-18,-9-6-5,-5 3-1,-18-8-2,-8 7-8,-12 1-23,-15 1-32,-12 10-49</inkml:trace>
          <inkml:trace contextRef="#ctx0" brushRef="#br0" timeOffset="243922.0284">22640 13422 75,'-14'0'98,"2"8"-18,2 41 4,1 25-25,5 24-5,-4 16-14,2-2-15,2-8 0,4-10-12,0-10-5,0-7-5,0-11-1,0-19-4,0-21-1,0-14-10,0-12 0,-20 0-10,-17-12-15,-16-27 0,-20-18 10,-6-7 16,0 0 1,13 17 4,22 13 7,9 20 3,17 5 4,10 5 1,8 2-8,0 2 6,0 0-6,0 0 0,0 0-3,14 0 4,6 0-1,11 0 0,5 6 0,11 3-1,2-5 1,0 1-3,4 3 1,-15 1 4,1 2-2,-13 3 1,-16 4-1,-10 2 12,0 14 16,-10 4-8,-36 2 1,-7 0-11,-18 1 2,-3-6-4,7-9-7,14-5-2,15-11 1,19-10-10,19 0 4,19-13-40,46-31-12,24-15 12,15-10-16,10-6-17,0-2-21,-9 10 6</inkml:trace>
          <inkml:trace contextRef="#ctx0" brushRef="#br0" timeOffset="244156.0288">22998 13843 7,'22'-5'41,"-7"3"16,-15 2 15,0 0-7,0 0 3,0 30 10,-23 15-7,1 8-40,0 4-6,5-5-4,7-10-9,10-13-1,0-3-11,10-12 0,17-7 0,3-7-8,9 0-1,-5 0-5,3-15-10,-6-5-1,-15-2-19,2-13-4,-14-13 0,-4-12-27,0-20-44</inkml:trace>
          <inkml:trace contextRef="#ctx0" brushRef="#br0" timeOffset="244312.0291">23065 13140 260,'-10'2'108,"10"22"-45,0 8-28,6 10-17,14 0-17,11 1-1,10 0-12,-7-4-16,11 0-45,-6 2-54,5 0-105</inkml:trace>
        </inkml:traceGroup>
      </inkml:traceGroup>
      <inkml:traceGroup>
        <inkml:annotationXML>
          <emma:emma xmlns:emma="http://www.w3.org/2003/04/emma" version="1.0">
            <emma:interpretation id="{B39D538E-BED8-4C4D-8508-3FABEC476CFD}" emma:medium="tactile" emma:mode="ink">
              <msink:context xmlns:msink="http://schemas.microsoft.com/ink/2010/main" type="line" rotatedBoundingBox="3054,16199 17066,15456 17201,17995 3188,18738"/>
            </emma:interpretation>
          </emma:emma>
        </inkml:annotationXML>
        <inkml:traceGroup>
          <inkml:annotationXML>
            <emma:emma xmlns:emma="http://www.w3.org/2003/04/emma" version="1.0">
              <emma:interpretation id="{22DEF0F5-5D7D-42C8-BC76-A125EBE69CA1}" emma:medium="tactile" emma:mode="ink">
                <msink:context xmlns:msink="http://schemas.microsoft.com/ink/2010/main" type="inkWord" rotatedBoundingBox="3067,16454 4814,16361 4935,18645 3188,18738"/>
              </emma:interpretation>
            </emma:emma>
          </inkml:annotationXML>
          <inkml:trace contextRef="#ctx0" brushRef="#br0" timeOffset="246308.8326">3034 15814 67,'8'0'186,"-8"0"-99,0 15-19,0 8 7,0 18-34,0 9-21,0-1-3,0 3-9,0-8-7,0-4-2,0-3-7,0-6-27,0-5-37,10-2-45,2-8-75</inkml:trace>
          <inkml:trace contextRef="#ctx0" brushRef="#br0" timeOffset="246730.0333">3129 15925 73,'0'-7'83,"0"5"-55,0-3-3,23 3-7,7 1-12,7 1 10,5 0-1,-7 0-3,-2 0 11,-17 8-5,-12 19-2,-4 12 10,0 18-10,-35 14-14,-9 6-2,-17 1-13,4-5-16,4-9-23,2-11-6,14-16 21,11-7 15,14-18 5,8-7-13,4-5-7,0 0-6,0-14 4,0-8 39,0 8 4,0 7 41,0 7 23,0 0-8,4 10-6,-4 29 5,8 18-21,-4 17-11,14 12-7,-10 8-11,7 0-1,-7-1 0,0-6-6,2-18-2,2-17-3,2-14-16,7-22-33,-3-16-53,-6 0-36</inkml:trace>
          <inkml:trace contextRef="#ctx0" brushRef="#br0" timeOffset="247369.6345">3042 16567 57,'-4'-26'52,"4"-5"-20,0 3-8,26-3-14,19-4-6,8-5 2,4 4-5,8 3 1,-12 2 2,0 8-4,-11 4 6,-15 14 6,-1 5 15,5 17 13,-9 42 21,8 25-3,5 21-24,-4 9-15,-1 4-3,7-7-4,-7-9-11,-3-18-1,-1-12 0,-14-22-8,-4-18-6,-2-15-23,-6-14-15,0-3-6,-26-12-23,-23-26-4,-12-9 35,-22-12 50,-15-9 19,-10 3 12,-1 9-3,11 13 13,25 21 0,20 16-4,27 6-16,15 0-10,11 0-9,0 0-2,23 0-23,38 0 9,10-13-5,12-7-2,1-4 3,-1 4 11,-18 11 3,-12 9-2,-18 0 6,-21 0-1,-14 14 2,0 21 5,-14 6 7,-29 4-1,-14 4 1,-10-3 3,2-1 1,4-7 4,4-16-6,26-7 5,9-12-2,22-3-5,0 0-13,8-25-7,27-12-2,28-13 6,-6 1-5,4 4 3,-4 3-12,-5 0-12,-13 0-19,-8 8-16,-5-3-21</inkml:trace>
          <inkml:trace contextRef="#ctx0" brushRef="#br0" timeOffset="247790.8352">3682 15817 85,'31'-12'53,"18"0"-1,8 5-4,-1 7-14,1 0-1,-12 17 2,-6 20-2,-13 11-10,-3 14-8,-19 14-5,-4 6-9,0 6-2,-31-1-3,-5-6-20,-7-10-20,8-12-68,-1-9-96</inkml:trace>
          <inkml:trace contextRef="#ctx0" brushRef="#br0" timeOffset="248024.8356">3758 15933 128,'0'5'62,"0"22"-32,0 23 1,4 14-4,8 12-13,-6 10 2,-6-6-6,0-4-10,0-5 2,0-19-2,-10-10-5,2-16-6,8-16-17,-4-10-14,4 0-10,0-3-19,0-27-4</inkml:trace>
          <inkml:trace contextRef="#ctx0" brushRef="#br0" timeOffset="247556.8348">3503 16503 90,'-36'0'73,"15"5"-5,-1 23 2,4 9-26,6 11-16,3 13-4,9 8-11,0 8-2,0 0-9,13 0-2,-1-9-1,2-9-14,-10-16-15,0-15-20,6-11-52,-1-13-46</inkml:trace>
          <inkml:trace contextRef="#ctx0" brushRef="#br0" timeOffset="248305.6361">4046 16435 49,'0'37'57,"0"6"-19,-12 2-10,-6-5-10,-5 5-1,7-8 7,-2-12 0,10-2 5,2-9 5,-3-7-10,9-7-3,0 0-21,0 0-8,15 0-6,11-17-5,17-10-12,2-2-17,7 3-17,-5 4-13,-2 4 0</inkml:trace>
          <inkml:trace contextRef="#ctx0" brushRef="#br0" timeOffset="248680.0368">4433 16409 175,'-27'0'89,"13"4"6,2 41-15,12 33-40,0 48-31,8 44-8,18 34-1,1 33-9,-5 14-41,17-1-58,-13 1-135</inkml:trace>
          <inkml:trace contextRef="#ctx0" brushRef="#br0" timeOffset="248492.8363">4081 16892 16,'-53'49'103,"-4"-6"-37,18-12 2,9-16-15,22-11-4,8-4-27,16-11-22,37-26-10,22-13 6,25-7 4,6-4-10,7 9-8,-7 2-6,-6 10-23,-11 7-26,-16 9-41</inkml:trace>
        </inkml:traceGroup>
        <inkml:traceGroup>
          <inkml:annotationXML>
            <emma:emma xmlns:emma="http://www.w3.org/2003/04/emma" version="1.0">
              <emma:interpretation id="{6C0A72DA-E75B-4827-868C-EDFAC9C7317A}" emma:medium="tactile" emma:mode="ink">
                <msink:context xmlns:msink="http://schemas.microsoft.com/ink/2010/main" type="inkWord" rotatedBoundingBox="5355,16332 6654,16264 6730,17692 5431,17761"/>
              </emma:interpretation>
            </emma:emma>
          </inkml:annotationXML>
          <inkml:trace contextRef="#ctx0" brushRef="#br0" timeOffset="251176.0411">5388 15694 173,'0'-5'111,"0"5"-41,0 0-1,-10 22-14,6 15-32,0 22-21,4 12 0,0 7-2,0 7 0,-4-4 0,-10-7 2,-3-5-2,-5-13 0,4-16 2,1-12-2,3-13 0,6-10 0,8-5-1,0 0-8,0 0-17,8-24-26,23 0 6,5-4 24,-1 0 8,-9 6 0,-3 6 6,-3 5 2,-6 8 6,-2 3 0,-1 0 0,-7 0 6,8 0 3,-2 18 15,-2 25 25,0 16-9,-8 17-11,0 6-6,-16 2-12,-10-4-3,7-14-5,-3-20-3,14-13 0,4-20 0,4-11-2,0-2-9,0 0-21,8-20-4,18-21-3,5-11 0,-5-5 17,1-2-1,-9 10 3,2 6 13,-5 17 2,-3 14 5,-2 12 1,-2 0 8,0 14 20,2 29 20,-2 9-5,1 19-9,-9 3-9,0 4-5,0-2-9,-9-10-5,-9-7-2,2-16-5,2-17 0,6-15 0,3-9-14,5-2-22,0-18-48,13-39-44,27-23-5</inkml:trace>
          <inkml:trace contextRef="#ctx0" brushRef="#br0" timeOffset="251690.8421">5764 16210 99,'-18'-2'118,"10"2"-37,8-5-29,0-1-21,0-3-31,41-9-6,5-7 3,21-2-2,-1-3-15,3 5-14,-16 13-11,-17 10-9,-1 2-13,-27 5 9,-8 29 19,0 16 30,-8 8 9,-33 2 7,-6-1 21,3-7 13,1-6 2,6-15 9,11-12-7,10-12-11,16-7-9,0-7-25,8-36-10,26-13-1,11-13-1,-2-4-15,-7 3-14,-15 11-9,-15 12 3,-6 10 12,0 5 26,-10 9 9,-11 12 21,-1-2 11,8 13 12,5 0 5,5 0 3,4 5-4,0 35-5,0 31-10,23 28-4,3 21 5,9-4-1,-1-3-17,5-9-6,6-11-5,3-18-4,-1-13-1,-6-17 0,-7-13-3,-3-12-4,-13-11-9,-10-9-20,-4 0-50,1-7-33,5-31-26</inkml:trace>
          <inkml:trace contextRef="#ctx0" brushRef="#br0" timeOffset="251893.6424">6541 16063 73,'-22'0'126,"3"9"-33,-3 29-6,-8 14-13,-5 17-39,-14 12-14,6 1-13,-9-6-7,-1-10-1,4-14-4,10-19-10,21-21-29,6-12-50,12-38-48,0-35-43</inkml:trace>
          <inkml:trace contextRef="#ctx0" brushRef="#br0" timeOffset="252002.8426">6159 15862 82,'0'-3'63,"4"3"-22,14 0-25,9 0-16,21 17-1,13 11-6,4 13-32,15 6-48</inkml:trace>
        </inkml:traceGroup>
        <inkml:traceGroup>
          <inkml:annotationXML>
            <emma:emma xmlns:emma="http://www.w3.org/2003/04/emma" version="1.0">
              <emma:interpretation id="{0E979C20-1159-49B3-BB06-91D82AC3F454}" emma:medium="tactile" emma:mode="ink">
                <msink:context xmlns:msink="http://schemas.microsoft.com/ink/2010/main" type="inkWord" rotatedBoundingBox="7035,15987 8359,15917 8431,17286 7107,17356"/>
              </emma:interpretation>
            </emma:emma>
          </inkml:annotationXML>
          <inkml:trace contextRef="#ctx0" brushRef="#br0" timeOffset="252314.8431">7145 15954 113,'-35'13'175,"1"22"-121,3 9 8,-1 8-25,1 5-22,15-8-13,6-10-2,2-11-11,8-16-13,0-7-11,0-5-5,4 0-3,18 0 9,13-17 19,5-5 15,3 7 0,10-7 4,8-2 0,0 1-4,2-4-4,-2-3-19,0 1-29,-12 1-40</inkml:trace>
          <inkml:trace contextRef="#ctx0" brushRef="#br0" timeOffset="252533.2435">7387 15864 9,'-18'0'124,"14"0"-35,-1 0-7,5 19-19,0 28-4,-4 20-23,4 21-12,0 11 1,-6 8-7,6-4-10,-4-13-8,0-7-1,4-24-11,0-18-14,0-13-35,0-21-43,0-7-57</inkml:trace>
          <inkml:trace contextRef="#ctx0" brushRef="#br0" timeOffset="252782.844">7444 15324 215,'0'64'102,"0"18"-67,0 7 9,16-1-17,2-13-16,21-25-11,2-19-3,5-17-3,-1-14-11,0 0-7,-15-20-6,-3-22-11,-11 0-8,2-3-1,-9-7-13,-1 7-12,-2 5-1</inkml:trace>
          <inkml:trace contextRef="#ctx0" brushRef="#br0" timeOffset="253297.6449">7808 15457 33,'0'-2'61,"0"2"8,-6 0 17,6 17-9,0 33-11,0 30-27,0 14-12,0 8 2,0-3-13,0-4-11,0-8-4,18-6-1,0-15-6,-6-19-7,3-15-25,-11-22-27,-4-10-20,0 0-18,-4-13 49,-33-18 33,3-1 21,-9 5 28,2 9 12,11 8 10,-1 3-2,13 5-6,6-1-6,8 1-8,4 2-12,0 0-12,0-3-4,16 3-12,20-7 2,11-2 7,16-13-3,-2-1-3,4 2 2,-4-1 2,-8 13-2,-12 9 5,-17 0-1,-10 5-7,-9 32 8,-5 9 2,-5 9 4,-33 15 5,-11 3 1,0 5 7,-8-9 2,4-3 3,5-16 5,17-14 9,11-20-4,14-14 9,6-2-21,0 0-18,26-21-2,11-17-6,20-5 6,0-9-6,4 4-7,8 0-7,-16 7-18,-1 5-40,14 6-68,-14 6-101</inkml:trace>
        </inkml:traceGroup>
        <inkml:traceGroup>
          <inkml:annotationXML>
            <emma:emma xmlns:emma="http://www.w3.org/2003/04/emma" version="1.0">
              <emma:interpretation id="{CF69A43C-202D-4DC7-AE64-EA44FA3C5228}" emma:medium="tactile" emma:mode="ink">
                <msink:context xmlns:msink="http://schemas.microsoft.com/ink/2010/main" type="inkWord" rotatedBoundingBox="8583,15925 10945,15800 11035,17495 8673,17620"/>
              </emma:interpretation>
            </emma:emma>
          </inkml:annotationXML>
          <inkml:trace contextRef="#ctx0" brushRef="#br0" timeOffset="254296.0466">8881 16086 96,'-44'34'122,"21"-9"-58,11-8-16,12-4-18,0-9-30,22-4-14,31 0 1,12-9-3,15-19-16,3-4-5,-4 0 3,-6 0 28,-5 12 5,-22 7 2,-15 13 2,-13 0 14,-10 11 23,-8 21 23,0 20-23,0 10-3,-22 7 0,2-3-14,-17-4-3,6-1-8,-7-17-1,-7-8 3,2-10-9,3-11-2,-11-13-3,14-2-9,-1-15-8,3-44-26,9-24-37,3-35 5,11-16-6,2 1 10,2 17 13,4 33 42,4 26 16,-4 31 12,4 17 26,0 9 20,0 0-5,0 16 4,0 25-5,0 20-5,4 18 3,-4 15-5,-4 10-9,-37 2 5,-8 1-13,-2-10-7,-6-12-11,-6-7-10,2-19 0,23-21-23,15-23-31,23-15-25,15-27-141</inkml:trace>
          <inkml:trace contextRef="#ctx0" brushRef="#br0" timeOffset="253796.8458">8654 15703 50,'-37'26'168,"17"-11"-94,1-8-12,19-5-14,0-2-45,0 0-3,23-2-28,19-13-1,11-3-8,14-1-40,3 16-37</inkml:trace>
          <inkml:trace contextRef="#ctx0" brushRef="#br0" timeOffset="253640.8455">8617 15282 262,'-8'0'75,"8"0"-28,0 0-1,0 3-44,0 14-2,22 3-32,5 2-37,7 3-61</inkml:trace>
          <inkml:trace contextRef="#ctx0" brushRef="#br0" timeOffset="254608.0472">9526 15420 56,'0'0'175,"4"0"-122,12 0-28,17 0-7,9 0-11,11 0-7,4-4-21,4-2-20,-8 2-33,-14 4-44</inkml:trace>
          <inkml:trace contextRef="#ctx0" brushRef="#br0" timeOffset="254764.0475">9656 15843 127,'-35'38'80,"17"-20"-39,18-13-6,0-5-35,18 0-25,27-23 11,8-15-7,4-8-4,0-7-20,-14 8-4,-9 7-4,-16 10 5</inkml:trace>
          <inkml:trace contextRef="#ctx0" brushRef="#br0" timeOffset="255138.4481">9890 15772 100,'0'28'114,"-10"21"-38,-7 13-14,-9 9-11,-9 3-1,3-5-24,5-10-15,3-14-11,10-12-5,2-19-16,1-9-43,11-5-42,0-19-86</inkml:trace>
          <inkml:trace contextRef="#ctx0" brushRef="#br0" timeOffset="254966.8478">9928 15588 28,'-4'-4'55,"-4"4"-12,2 0 3,6 0 13,0 25-5,-8 31 0,8 30-6,-8 32-10,4 24 2,4 14-13,0 7-2,0-4 14,0-22-34,0-29-5,0-28 0,20-24-21,-6-22-6,-10-26-16,-4-8-28,0-18-31,0-46-25,0-31 7</inkml:trace>
          <inkml:trace contextRef="#ctx0" brushRef="#br0" timeOffset="255247.6483">9910 16027 62,'18'0'87,"1"0"-38,1 6-18,6-6-27,-3 0-4,3 0-12,-7-14-21,11-13-43</inkml:trace>
          <inkml:trace contextRef="#ctx0" brushRef="#br0" timeOffset="256386.4503">10315 15862 25,'-19'24'99,"7"-11"-14,6-8-18,6-5-27,0 0-28,0 0-12,0-11-3,23-4-7,3 1 4,-8 12-5,-1 2 7,-7 11 4,-6 24 18,-4 7 4,0 10-8,0 2 1,0 0-8,12-7-7,6-10-2,1-12-11,-3-10-9,-2-10-13,-6-5-32,-8 0-6,0-20 22,0-9 51,-30 1 16,-5 1 23,-10 5 7,3 10 3,-7-1-3,14 11-9,9 2-13,8-1-16,14 1-4,4-2-4,0-2-13,34-3-8,11-2 16,8 2 1,4-3-2,-7 3-3,7 7 7,-8 0 2,-4 0 0,-15 0 1,-7 17-1,-15 12 8,-8 8 7,0 16 0,-35 6-1,-13 2-3,-13 5 2,-15 1 12,7-6 3,-2-1 6,14-18 2,23-14-4,15-15 8,19-13-9,0 0-28,27 0-3,34-27-8,18-7 8,19-22-1,5-1-14,-5-4-25,-7 2-31,-11 12-67,-11 9-36</inkml:trace>
          <inkml:trace contextRef="#ctx0" brushRef="#br0" timeOffset="255793.6493">10170 15381 179,'-18'0'41,"18"0"-24,0 0-17,4 0-3,23-4-13,17-2 6,-1-1-9,-2 0-24,-7 7-9,-7 0 9,-11 11 25,-6 19 18,-10 10 4,0 10 13,0 5 22,-14 6 21,-21 0-25,1-2-15,-19-6-6,4-13-7,10-12 6,9-16 1,16-10 4,10-2-1,4 0-17,0-10-1,18-22-6,8-4-2,9-6-1,0-1-19,-1 1 8,7-1 10,-11 10-13,1 4-2,-9 5 0,-10 16-21,-4 8-26</inkml:trace>
          <inkml:trace contextRef="#ctx0" brushRef="#br0" timeOffset="255419.2486">10134 15272 155,'0'0'74,"0"10"-36,0 18-10,10 6-21,10 3-7,7 5-5,-5 0-24,5-3-27,-5 0-76</inkml:trace>
        </inkml:traceGroup>
        <inkml:traceGroup>
          <inkml:annotationXML>
            <emma:emma xmlns:emma="http://www.w3.org/2003/04/emma" version="1.0">
              <emma:interpretation id="{B88FF5E9-50AB-4655-9669-A0E3E138F1D8}" emma:medium="tactile" emma:mode="ink">
                <msink:context xmlns:msink="http://schemas.microsoft.com/ink/2010/main" type="inkWord" rotatedBoundingBox="11592,16194 12363,16153 12458,17941 11687,17982"/>
              </emma:interpretation>
            </emma:emma>
          </inkml:annotationXML>
          <inkml:trace contextRef="#ctx0" brushRef="#br0" timeOffset="257166.4513">11457 15588 56,'19'-22'80,"-1"15"-38,2 4 7,-1 3-11,3 0-1,-10 28 9,-2 21 16,-6 14-22,1 11-23,-5 5 6,0-3-11,0-7-7,0-9-3,0-11-2,0-15-1,8-11 0,10-11-16,-2-9-7,7-3-13,11 0-29,11-37-30,12-15 8,0-15 15,0-5 23,-13 3 29,-13 1 21,-19 4 16,-2 10 7,-10 4 20,0 10 5,0 16-12,0 12 3,-14 10 1,10 2 13,0 2-19,-6 36-5,10 28 2,0 17-21,0 28 1,0 17 0,10 18-8,2 16 3,-2 10-1,-6 6 0,-4-14 3,0-17-6,0-25-2,0-25 0,-26-26-3,-5-24 3,5-20-2,-15-22 2,3-5-2,-15-29 1,0-33 1,0-20-1,14-18-3,21-6 4,18 1-7,27 9 5,30 6 0,18 4 1,8 6 1,5 11 0,-9 1-7,-10 6-4,-8 6-31,-8 13-56,-8 14-63</inkml:trace>
        </inkml:traceGroup>
        <inkml:traceGroup>
          <inkml:annotationXML>
            <emma:emma xmlns:emma="http://www.w3.org/2003/04/emma" version="1.0">
              <emma:interpretation id="{10FEAF3F-BC5A-4072-94B8-44F08C8424BF}" emma:medium="tactile" emma:mode="ink">
                <msink:context xmlns:msink="http://schemas.microsoft.com/ink/2010/main" type="inkWord" rotatedBoundingBox="12571,15926 14140,15843 14205,17072 12636,17155"/>
              </emma:interpretation>
            </emma:emma>
          </inkml:annotationXML>
          <inkml:trace contextRef="#ctx0" brushRef="#br0" timeOffset="258866.8543">12738 16029 63,'-26'0'92,"12"0"-16,14 0-6,0 0-31,0 0-26,32-2-12,11-10 2,18 1 8,0 1-8,2 1-1,-12 1 3,-6 5-5,-19-3 2,-14 6-2,-6 0-3,-6 0 2,0 0-5,-6 0-7,-6 0-20,8 0-49,4 0-36</inkml:trace>
          <inkml:trace contextRef="#ctx0" brushRef="#br0" timeOffset="258648.4543">12777 15783 346,'-22'0'109,"13"0"-43,9 0-3,0 0-30,0 0-31,23 0-2,34 0-7,8 0 7,14 0 0,9-4-15,-13-5-5,-18-3-11,-8 2-17,-29 6-16,-14 4-21,-6 0 0,-6 0-6,-33 16-38</inkml:trace>
          <inkml:trace contextRef="#ctx0" brushRef="#br0" timeOffset="260005.6567">12909 15270 83,'-14'0'75,"2"0"-12,0 0-13,-3 0-9,3 0-14,-2 12 2,-9 2-5,7 5-8,-6 5 5,4 6-6,-9 14 0,-7 9 9,3 12-9,-4 22 1,1 10-1,1 5-6,3 6 7,14 0-8,1-4 0,11-10-1,4-11-7,0-21 1,19-10-1,11-17 0,-3-9 0,3-10-10,1-11-17,3-5-17,1 0-49,9-35-6,1-12 2,12-15-35</inkml:trace>
          <inkml:trace contextRef="#ctx0" brushRef="#br0" timeOffset="260333.2572">12891 15827 81,'-35'-10'142,"9"3"-56,8 0-14,9 1-15,9-3-21,0-4-36,4-14-4,37-6-4,20-14 2,14-5 4,17 7-3,-9 17 3,-14 23 2,-12 5 1,-16 40 6,-6 31 25,-17 24-2,-10 10-6,-4 6-4,-4-5-7,0-10 1,8-15-11,2-19-3,17-20 0,-11-18-4,2-12-7,-1-12-8,-7 0-24,-2-16-23,10-27-19,-14-25 16,-4-18-24,0-18-23</inkml:trace>
          <inkml:trace contextRef="#ctx0" brushRef="#br0" timeOffset="260551.6576">13466 15470 133,'-26'0'132,"-19"32"-38,-4 30-3,-20 24-40,-6 17-12,-8 8-13,5 2-5,15-11-9,6-9-10,23-17 2,7-19-4,11-20-10,16-15-12,0-19-23,0-3-26,20-3-39,33-46 1,4-17 12,27-23-40</inkml:trace>
          <inkml:trace contextRef="#ctx0" brushRef="#br0" timeOffset="260801.2581">13773 15341 172,'21'38'109,"19"14"-37,-5 12 2,3 12-21,-1 9-24,-2 0-7,-9-2-5,0-5 0,-13-6-3,-13-2-5,0-4-2,-27-1-7,-11-9-1,-11-14-2,-4-13-15,10-17-15,13-11-29,7-1-49,23 0-23,0 0-32</inkml:trace>
        </inkml:traceGroup>
        <inkml:traceGroup>
          <inkml:annotationXML>
            <emma:emma xmlns:emma="http://www.w3.org/2003/04/emma" version="1.0">
              <emma:interpretation id="{82180698-5C97-4DB7-9698-22A8BAAC3DEA}" emma:medium="tactile" emma:mode="ink">
                <msink:context xmlns:msink="http://schemas.microsoft.com/ink/2010/main" type="inkWord" rotatedBoundingBox="14617,16245 15025,16223 15045,16596 14637,16617"/>
              </emma:interpretation>
            </emma:emma>
          </inkml:annotationXML>
          <inkml:trace contextRef="#ctx0" brushRef="#br0" timeOffset="261066.4585">14483 15649 208,'0'0'145,"8"0"-79,-4 0-17,10 0-7,9 0-39,11 0-3,9 0 0,6 0-5,0-5-25,-3-11-28,-5 1 7,-6 4-10,-21 0-37,-6 11-25</inkml:trace>
          <inkml:trace contextRef="#ctx0" brushRef="#br0" timeOffset="261253.6588">14532 15883 218,'-19'8'131,"19"-4"-33,0 0-27,0 1-39,19 0-25,19 1-6,11 2 0,4-3-1,-2 0-3,-2-3-16,-11-2-19,-5 5-58,1 0-51,-3 11-109</inkml:trace>
        </inkml:traceGroup>
        <inkml:traceGroup>
          <inkml:annotationXML>
            <emma:emma xmlns:emma="http://www.w3.org/2003/04/emma" version="1.0">
              <emma:interpretation id="{50462CEC-93A1-408B-8E87-15E075DDB31B}" emma:medium="tactile" emma:mode="ink">
                <msink:context xmlns:msink="http://schemas.microsoft.com/ink/2010/main" type="inkWord" rotatedBoundingBox="15937,16070 16549,16038 16590,16814 15979,16846"/>
              </emma:interpretation>
            </emma:emma>
          </inkml:annotationXML>
          <inkml:trace contextRef="#ctx0" brushRef="#br0" timeOffset="261784.0598">16122 15423 184,'-39'94'144,"-14"29"-80,8 12 7,7-8-18,19-18-25,19-27-16,19-24-12,30-25-2,16-21-8,14-12-9,-2-34-11,-2-32-27,-9-19-2,-18-10 13,-25-4 19,-23 0 22,-15-3 5,-41 8 22,-22 27 10,-15 32 7,5 35 1,1 16 9,18 55-17,6 13-19,24 7-13,21-1-8,18-10-33,14-2-83,43-6-99</inkml:trace>
        </inkml:traceGroup>
        <inkml:traceGroup>
          <inkml:annotationXML>
            <emma:emma xmlns:emma="http://www.w3.org/2003/04/emma" version="1.0">
              <emma:interpretation id="{AD63C44F-C410-465E-B4CB-AEA9D21A2687}" emma:medium="tactile" emma:mode="ink">
                <msink:context xmlns:msink="http://schemas.microsoft.com/ink/2010/main" type="inkWord" rotatedBoundingBox="16994,16940 17144,16932 17149,17021 16999,17029"/>
              </emma:interpretation>
            </emma:emma>
          </inkml:annotationXML>
          <inkml:trace contextRef="#ctx0" brushRef="#br0" timeOffset="262220.8605">16994 16314 363,'-27'0'114,"15"0"-46,-10 0-13,18 0-28,4 0-13,0 0-14,0-2-10,0-5-1,0 4-3,4 3 4,-4 0 5,0 0 4,0 0 1,0 5 1,8 3-1,6 1 3,-2-3-3,-7-3 0,-1-3 0,2 0-3,-6 0 3,0 0 1,-6 0 5,-15 0 6,-9 0-11,3 0 0,13 0 3,10 0-4,4 0-3,0 0-19,22-5-19,9-4 9,3-3 0,-7 7-2,-13 5 17,-14 0 17,0 0 28,-10 12 13,-16 9-15,-5 1-12,5-8-14,-1-2-7,11-6-45,6-1-144</inkml:trace>
        </inkml:traceGroup>
      </inkml:traceGroup>
    </inkml:traceGroup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09:47:40.202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 contextRef="#ctx0" brushRef="#br0">26-1 106,'4'0'155,"2"0"-105,-2 0-1,4 0 26,-4 0-15,0 0-33,1 0-11,-5 0-3,0 0-10,0 0-2,0 0-1,-9 0-21,-13 0-39,10 0-96,-6 0-161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6T13:54:28.298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-6-1 2967,'2'18'4644,"2"4"0,-4-22-129,0 0-2838,25 22-387,-25-22-129,31 11-129,-12-11-258,12 9-129,-4-9-129,8 0-129,-6 0 129,7 0-258,-2 0-129,-1 0 0,0-7 0,-2 7-129,1-3 129,2-4 129,-3 4-258,0 0 129,-4-1 0,1 4-129,-1-1 129,-2 1-129,-3 0 129,-1 6-129,-1 1 0,1 1 0,-1 2 129,-2-5-129,0 5 0,4-5 129,-3-2-129,0-1 0,0 1 129,0 2-129,0 0 0,0 0 129,2 0 0,3 2-129,-1-2 0,2-1 129,0-3-129,3 1 0,0-2 0,3 0 129,-3 0-129,-3 0 129,1 0-129,-2 3 0,1 1 129,-3-1-129,1 0 0,-1 2 0,0-1 0,1 0 0,0 1 0,-2-1 0,2-1 0,2 0 129,-1 1-129,1-3 0,1 1 0,1 0 0,5-2 129,2 0-129,0 0 0,2 0 0,0 0 129,-2-2-129,-1 0 129,1-1-129,-4 1 0,-4 1 0,-1 1 129,-1 0-129,-2 0 0,-3 0 0,1 0 0,0 0 0,2 0 129,0 0-129,3 3 0,1-1 0,1 1 0,3-1 0,1-1 129,5 3-129,-4-4 0,5 0 0,0 0 0,2 0 0,-1 0 0,1 0 0,-3 0 0,6 0 0,-3 0 129,1 0-258,1 0 129,-1 0 129,3 0-129,1-4 0,-2-1 0,-3-5 0,-1 7 0,-3 3 129,-2-2-129,-4 2 0,-1 0 0,0 0 0,-2 4 0,-1 1 0,2 0 0,2-4 0,2 3 0,1-3 0,-2 1 0,1-2 0,0 0 0,-2 0 0,3 0 0,-5 2-129,-1-1 129,4 1 0,-2 1 0,1-1 0,-1 0 0,4 2 0,1-4 0,2 0 129,5 0-258,-1 0 129,1 0 0,0-3 129,4-2-258,-4 2 258,1 0-129,-4 1 0,-2-1 0,-3-1 0,1-2 0,-4 2 0,-1 3 0,-6-4-129,3 3 129,-3 0 0,2 1 0,-4-2 0,-1 3 0,3 0 0,0 0 0,2 0 0,-3 0 0,1 0 129,0 4-129,-2 0 0,4-3-129,-5 1 129,0 3 0,2-3 0,-1 1 0,2-1 0,-1 1 0,-1 2 0,1-2 129,3 2-129,-2-1-129,1-1 129,4-2 0,-1 3 0,2-4 0,1 0 0,4 0 129,1 0-129,-2 0-129,0-2 129,-1-1 0,0 1 0,0 1 0,-4 1 0,-4 0 0,2 0 0,-4 0 0,-1 0 0,5 1 0,-3 2 0,5-3 0,-4 0 0,4 0 0,-4 0-129,-1 0 129,0 0 129,-2 0-129,-20 0 0,26 0 0,-26 0 0,15 0 0,-15 0 0,0 0 0,0 0 0,0 0 0,0 0 0,0 0-129,0 0-129,9 22-1032,-27-22-2451,-1 0-1548,-15 3-258,-1 1-645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09:48:28.531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 contextRef="#ctx0" brushRef="#br0">0-1 137,'40'0'68,"-13"0"-39,11 0 27,1 0-20,6 0-30,-3 0-6,15 0-27,-4 0-47,-4 0-83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09:52:19.717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537 113 20,'-23'0'65,"-3"-5"-29,10 5-8,11 0-6,-1 0 8,2 0-7,0 0 2,0 0 1,-4 0-3,-6 0 4,6 0-4,-7 0-1,3 0-3,4 0-8,-2 0-2,6 0 3,4 0-8,0 0 1,0 0-5,0 0-4,0 0 4,0 0-8,14 0 0,6 0 3,25 0 2,4 0 3,12 0 0,14 0 0,7 0-2,1 0 3,0 0-1,1 0 0,-17 0 3,-10 0-3,-4 0 0,-11-2 0,11 2 4,-8 0-3,2 0-1,1 0 0,-9 0 1,2 0-2,-7 5 1,11 2 0,-6-2-1,9 0 2,-5-3-1,10 3 0,-12-2 2,9-2-3,-9 3 1,8-2 0,-6-2 1,5 0 0,5 0 0,-6 0 3,6 0-2,-8 0-1,3 0-1,-9-2 1,0-2 1,1 3 0,3-7-2,2 1 0,4 0 2,8-1-3,-7 3 1,7 2 0,-12-3 0,4 1 1,-6 3-1,5-3 0,5 3 2,0-2-2,0-1 0,4-2 0,-4-1 1,-2 3 0,-3 1-1,1 1 4,-6 3-2,-3-2-1,-5 2-1,14-1 2,4-3 2,4 1-1,0-1 5,8 2-7,-4-3 1,-4 3 5,10-3-4,-10 1-1,0 1 2,-7 3-1,7 0 0,-4 0-2,-4 0 3,4 0-3,8 0-1,-12 0 0,20 0 1,-12-2 0,10-1-1,-20 1 0,1 2 2,-3 0 0,-14 0-2,3 0 0,1 0-1,9 0 2,-1 0-1,14 0 0,-4 0 1,4 0-2,4 0 1,-4 0 0,6 0-2,-6 0 3,0 0-1,-11 0 0,7 5 0,-12-3-2,12 3 2,-6 0 0,10 3 0,-1-5 0,-7 4 0,0-2 0,-2-3 2,-2 1-2,3-1 0,-1 3 0,10-3-1,6 1 1,6-1 0,10 3 1,5-2 0,-1 1-2,1-4 1,-1 3 0,-10-1-2,-6-2 3,-28 0-1,-9 2 0,-11 0 2,-15 3-2,4-3 0,-8-2 0,0 4 1,0-4-1,0 0 3,0 0 0,0 1-2,0 1 1,0-2-2,0 0-1,0 0-1,0 0 3,0 0-1,0 0 4,-12 5 1,-15 2 6,-26 8-10,-26 5 1,-12 2-4,-5 7 2,-6 4 0,11-3 0,12-1 2,7-5-2,22 0 0,-7-6 0,4-1-1,4-5 2,-12-3 0,-6 0 3,-10-4-3,-7 5 4,5 2-2,4-4-2,6 1 2,8-3-2,-2-1-1,2 2 0,0 1 2,4-1-2,0-3 0,-4 1-2,12-3 1,-4-2 0,0 0 1,10 0-2,-18 0 3,-10 0-2,2 0 1,-10 0-2,-4 0 1,-5 0 0,-9 3 1,-3 4-1,2 2 1,-1 3-2,1 5 2,7-6-1,11 4 0,1-4-2,10-1 3,4-3-1,-6-2 2,-5 4-1,3 1 0,-10-1-2,-5 5 1,-9-2 0,13 0 1,11 0-1,12-1 3,12-2-2,5-4 0,5-2-1,9 0-1,-11 1 2,6 1 0,1-3 1,-11 1 0,-12 2-2,4 2 1,-4 2-3,-4 2 2,4-2 0,-4 2 1,-4 3-1,-10 2 3,-4 0-1,10-8-1,-2 2 0,10-1 3,4-6-3,8-1 0,6-2 0,-6 0 2,11 0-2,-7 0 0,6 0-1,-14-5-1,5-2 0,-9 2 2,4 0 2,10 1-1,-10 1 0,-4 3-1,-4-1-1,4 1-2,-6 0 2,2 0 1,-4 0 0,8 0 1,-4 0-2,4 8 1,-6 5-2,-2 3 1,4-3-2,4 0 3,-4-1 0,13-2 2,9-1-1,9-5-1,7 1 0,5-3-2,14-2 2,4 0-1,0 0-3,0 0-10,18 4 6,33 5-1,24 5 8,13-7-1,9 3 2,13-8 0,4 4 1,16-2 0,14-3 2,-3-1-2,17 0-1,1 0 5,1-11-5,11-6 2,-4-6 0,-13 8-1,-9 4 1,-23 3-2,-8 6 0,-27-1-1,-4 3 1,1-2 0,-5-3 0,9 0 1,-1 2 0,2-2-1,-7-3 0,-3 1-2,-8-2 2,-6-1 0,-12 8 0,0 2 2,-14 0-1,5 0-1,-9 0 0,18 0-2,-10 0 2,13 0 0,-3 0 1,10 0 0,2-3 1,5 3-2,1-2 1,-2 2-4,6 0 3,0 0 0,3 0 3,1 0-2,0 0 0,-8 0-1,-2 0 0,3 0-1,1 0 1,-6 0 0,2 0 1,0 0 0,6 0 1,1 0-2,-3 0 0,-10 0-1,2 0 1,-4 0 0,0 0 0,-8 0 2,-4 0-1,3 5-1,1-3 0,0-2-2,-10 3 1,2-3 1,-11 4 0,-3-4 2,-9 0-2,0 5 0,-1-5 0,5 3-2,1 1 1,3-4 1,5 0-1,-3 0 1,3 0 0,-1 0 0,5 0-2,-2 0 1,1 0-1,-3 0 1,-9 0-1,5 0 1,-9 0 1,-8 0 0,-2 0-3,-3 0 2,1 0 0,-6 2 1,-4 2-1,0-3 3,0-1-2,0 0 1,0 0 0,0 2 1,0-2-2,0 0 0,0 4-2,0-2 0,0-1 1,0 5-4,0 0 1,0 1 3,0-2-3,0 0 4,0 0-1,0 0 5,0-1-3,0 2-1,0-3 2,0 4-1,-14 6 0,-3 3-1,-17 4 3,-7 0-1,-2 2 0,-9 2-2,-5-1 1,4 6-1,-8-1 0,4-1 0,4 3 0,-4-3 2,4-2-1,4-4-1,-8-8 1,5 7-4,-5-5 3,-12-1 0,1 0-1,-9-2 4,-12-1-3,-11 4 0,2-4 1,-1 4-4,1-8 3,11 0 0,-1-5-2,1-2 4,0 0-2,3 0 0,1 0 2,8 0-5,5-9 3,-5 7 0,14-5-2,-8 7 4,-2 0-2,2 0 0,-2 0 2,10 0-4,-4 0 2,-3 0 0,3 0-2,8 0 4,-4 0-2,9 0 0,7 0 2,-2 0-4,6-3 2,3 3 0,3-5-2,-5 5 4,-9 0-2,-8 0 0,-4 0 1,0 0-4,-4 0 2,4 0 1,8 0-3,0 0 6,4 0-3,0 0 0,-7 0 2,5 0-3,-8 0 1,2 0 0,-4 5-3,-4 2 6,0 2-3,2 1 0,2 2 2,8-8-3,-4 4 1,10-6 0,-2 1 0,5-1 3,1 0-2,2-2 0,3 3 1,3-3-3,-6 0 1,11 0 0,-9 0-2,-1 2 4,-7 0-2,2 5 0,-4-2 2,11 1-3,-15 1 1,10-4 0,-10 2 5,-4 2-4,0 1 0,-4-1 0,13-2 2,3-3-5,10 0 2,17-2 0,6 0-2,12 0 0,0 0-5,0 0 1,0 0-9,0 0 1,0 0-38,12 0-18,6 0 14,-3 0 13,-3 2 16,-4 5 14,-4 4 3,6 2 8,-6 6-3,14 10-4,-5 10-14,-5 0-87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09:52:29.781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523 465 106,'-8'-5'57,"-7"5"-37,15 0-14,0 0 20,0 0-3,4 0-7,15 0-10,25 0-6,7-2 9,20 0 4,9-6-4,3 1 10,4-7-9,19-4 1,2 5-1,2-3-5,-9-2 6,-5 9-4,-17 3-4,-8 3 3,-5 1-6,3 0 5,2-6-2,8-1 0,0 0-1,-5-11 0,1 9-1,-14-4 7,14 2-6,-10 0 3,-4 6 3,0 3-8,2 4 4,-28 0-4,3 0 1,-11 0-1,3 0 1,5 4-1,6-2 0,1 2 0,7-4-1,0 0 1,-11 0 0,7 0 0,-14 0 2,-1 0-2,-3 0 0,7 0 2,11 0-2,12 0 0,16-6 0,6-3 8,13 4-3,5-2 4,3-2-2,6 3-3,4 3 8,3-1-2,-3 4-6,4 0 2,4 0-5,-4 0 1,18 0-2,4 0 3,5 4-4,3-1 1,-8 3 0,0 0 2,5-1 0,-1 0-1,0 2-1,-10 2 3,3 2-4,-16-4 1,1 2 0,6-3 0,-6-1 1,8-2-1,11-3 0,7 0 1,6 0-2,-1 0 1,-5-14 0,-3 1-1,-5 4 1,-10 2 0,-2 3 0,-6 4 1,-8 0-1,-1 0 0,-5 0 0,6 0-1,-13 0 2,9 0-1,-2 0 0,2 0 0,3 0 0,5 0 0,0 0 0,8-3-1,-2-4 1,2 0 0,14-8 0,-10 8 1,6 0-2,-5 5 1,-3 0 0,-11 2-2,5 0 3,-4 0-1,4 0 0,6 0 1,6 0-1,11-5 0,13-2 0,3-3 0,-7-2 0,3 4 0,-13 1-1,8-1 3,-7 8-3,-9-2 1,-4 2 0,-6 0-1,-4 0 1,-4 0 0,0 0 0,3-3 2,8-4-3,1 0 1,6 0 0,8-1-2,-8 2 2,-10 0 0,6 1 0,-6-1 1,14 2-1,-5-1 0,1 0 0,-10 0-2,10 0 2,-4-2 0,-2 0 1,-2 3 0,6 0 0,11-2-1,7 5 0,2 1-2,3-4 2,-13 2 0,-8 0 0,5 2 1,-15 0-1,0 0 0,-17 0 0,5 0-2,-14 0 2,-7 0 0,-6 0 1,-13 8 0,-9-1 0,-17 0-1,-5-4-1,-17 2 0,-3-3 0,-7 1 1,-4-1 0,-2-2 2,-2 0-2,0 0 0,-4 0 0,4 0-2,8 3 2,-1-3 0,11 2-2,13 1 2,7-1-1,7 1 1,4 4-4,8-3 4,-4 2-3,8-1 3,2 1-1,-10 3 0,-4 3-1,-6 5 2,-11 1-2,-9 1 1,-1 5 0,-2-2 1,3 4-1,3 0 2,3-8-2,-3 0 1,1-2-6,-9-2 6,-1-2-4,-11-3 4,-2-1 0,0 2 1,-8 3 1,4 3-2,-4 2-1,10 5 0,-6-2-1,4 0-1,1-4 3,-9-8-3,6 1 3,-6 2 0,0-1 0,-6 2 4,-15-2-3,-19 1 2,-3 0 3,-10-5-6,-4-5 5,8 1-4,-12-3 0,0 0 0,4 0 1,-14-3-2,6-6 2,4 0-1,-6-4 2,10 2-3,6 0 1,2 0 0,-3 0-1,3 3 0,2 4 1,-2 1 2,5-4-3,-3 5 0,-2-5 0,4 3-3,3 1 2,1-3 1,2 5 0,-1-2 4,5 3-6,0 0 2,5 0 0,4 0-1,-1 0 0,1 0 1,-5 0 0,5 0 1,-5 0 0,9 0-1,0 0 0,9 0-1,-9 0 1,10 0 0,-2 0 0,-3 0 3,3 0-3,-2 0 0,-3 0 0,-7 0-2,-4 0 1,-1 0 1,-4 0 0,3 0 3,1 0-3,1 0 0,-5 0 0,1 0-3,-1 0 4,-1 0-1,1 0 2,0 0-1,-5 0 1,-7 3-2,-6-2-1,0 2 0,-4 0 1,-4-2 0,-6-1 0,-6 0 2,-6 6-2,0-4 0,-5 3 0,5 0 1,2-1 0,-7-1-1,1 1 0,-5 4 2,9 1-2,-4-4 0,3-1 0,5 0-1,-2-4 1,2 0 0,4 0 3,1 0-3,-1 0 5,6 0-4,4 0 1,0 0-4,8 0 2,-4 0 0,9 0 0,-5-1 2,-4-4-2,10 5 0,-12 0 1,2 0-3,0 0 2,-4 0 0,8 0 0,-4 0 2,7 0-2,5 0 0,-8 0-1,10 0 0,-9 0 1,-1 0 0,4 0 0,-12-2 1,0-3 0,4-2-1,4 2 0,-4 0-2,0 3 2,0-3 0,4 3 1,1 0 0,3-5-1,2-2 0,-6 3 1,0-1-3,-4 0 2,4-2 0,5 4 2,-13 0-1,8 0 0,0 3-1,-8 2 0,4 0-1,0-2 1,-4 2 0,-10 0-1,6 0 3,-4 0-2,-7 0 0,5 0 1,-6 0-3,2 0 2,10 0 0,2 0-1,2 0 3,0 0-2,0 0 0,-10 0 1,10 0-4,-4 0 3,-1 0 0,10 0 0,-8 0 2,-1 0-2,9 0 0,3 2 1,-12 0-3,8 1 2,0 1 0,0-1-1,0-3 3,-4 5-2,-2 2 0,2 0 0,-4-1-2,4 1 2,-6 1 0,10-3 0,-12 0 3,-3-1-3,3-1 0,-6 4 3,2-5-7,2 8 4,-5-3 0,7 0-2,-2 0 4,6-2-2,-4-1 0,-2 1 1,-8 2-3,5 1 2,-9-4 0,8-1-2,6 1 5,-3 1-3,7-3 0,-2 3 1,-6 2-3,2-2 2,2 2 0,-6 0-2,-5-2 4,-3 7-2,0-6 0,5-1 2,3 5-4,-4-7 2,6 1 0,-11 3-1,9 5 3,-4-3-2,3 3 0,-1-2 2,2-3-6,10 0 4,-6 2 0,2 1-3,-7-6 6,7 3-3,-6-2 0,10 0 2,-2 3-5,-2-2 3,2 6 0,-2-3-2,3 1 4,-1 2-2,2-2 0,8 0 3,-4-2-5,-6-2 2,6-6 0,4 3-2,4 0 4,1-1-2,1 1 0,2-3 3,0 0-6,0 0 3,7 2 0,1-2-2,-10 0 4,11 0-2,-13 0 0,0 0 3,2 0-5,-2 0 2,4 0 0,-4 0-3,-3 0 4,7 0-1,-2 0 0,-8 0 2,8 0-4,2 0 2,-12 0 0,8 0-2,1 0 4,-5 0-2,8 0 0,-8 0 2,4 0-4,0 0 2,-8 0 0,4 0-1,-4 0 3,4 0-2,4 0 0,-3 0 1,3 0-3,0 0 2,2 0 0,-6 0 0,8 0 1,-4 0-1,5 0 0,1 0 2,-6 0-4,8 0 2,-12 0 0,4 0-1,1 2 3,-9 1-2,0-1 0,8 1 1,-8-3-2,12 0 1,6 0 0,-2 2-2,3-2 3,1 0-1,7 0 0,-1 0 1,4 0-2,-1 3 1,-3-3 0,1 0-1,3 2 2,1-2-1,-11 0 0,11 5 1,9-5-2,-11 4 1,11-2 0,-1-2-1,-4 4 2,3-3-1,-7 1 0,-1 2 1,1-1-2,-1 1 1,1-2 0,-1 2 0,-5 1 0,1 2 0,-8 1 0,-1-1 0,-5 5 0,-8-2 0,-8 5 0,4-3-2,0-2 3,8-4-1,4 0 0,0-5 1,11 1-2,-1 3 1,7-1 0,-7-2-1,4 2 3,1 3-2,-7 1 0,3 1 0,-11 2-2,10 2 2,3 1 0,9-2-1,7-5 2,2 3-1,5-3 0,-1-4 0,10 3-2,-4 1 2,2 7-1,-2 5-3,0 0 3,8 2 1,-5 1 0,5 6-2,0-2 1,0 0 0,0-2 1,0-3-3,17-2 3,5 0 0,9-7 0,-1 4-4,11-4 4,-3-5-3,1 0 3,10-2-2,-15 0 3,11-3-1,-10 5 0,9-2 0,-1 0-1,10-3 1,0-2 0,4 0-1,4 0 1,-8-4 0,14-9 0,-10 1 1,8 0-1,-4-1 0,4 1 0,-2 2-1,-2-4 2,12 2-1,-2 3 0,-2-3 1,7 0-2,-11 7 1,-8 3 0,-1 0 0,1 2 1,0 0-1,-4 0 0,14 0 0,2 0-1,7 0 1,3 0 0,-2 0-1,2 0 3,-7 0-2,5 0 0,-2 0 1,4 0-2,1 0 1,7 2 0,-3 0-1,3 1 3,0-1-2,1 0 0,-1 1 1,1-3-2,1 2 1,-1-2 0,-1 0 0,4 0 1,-3 0-1,10 0 0,-3 0 2,15 0-3,4 0 1,-4 0 0,7 0-1,-7 0 2,-4 0-1,4 0 0,-2 0 0,5-2-1,-7-3 1,-4 3 0,-11 2-1,-3 0 3,-5 0-2,0 0 0,-3 0 1,-1 0-2,-6 0 1,2 0 0,-5 0 0,1 0 0,8 0 0,0 0 0,-5 0 3,5 0-3,4 0 0,-8 0 0,-1 0-3,5 0 4,-8 0-1,-6 0 0,4 0 2,7 0-4,-5 0 2,-2-7 0,-4 7 0,6-3 2,-6 1-2,6 0 0,-6-1 2,6 1-3,3-5 1,5 0 0,0 0-1,9-3 2,-9 3-1,4 0 0,1 2 2,-1 1-2,-6 1 0,7 3 0,3 0 0,7 0 0,5-2 0,3 2 0,-6-5 1,1 0-2,3 3 1,-3-5 0,-1 5-1,6-3 2,-3 5-1,-1-4 0,-7 4 1,-3-1-2,3 1 1,-1-2 0,-13 2 0,10 0 1,-7 0-1,-1-3 0,0 3 1,-4-4-1,-1 1 0,-3 3 0,-2 0-2,2 0 4,-2 0-2,11 0 0,-11 0 1,-6 0-3,-6 0 2,0 0 0,-5 0-1,-5-4 2,10 1-1,-8 1 0,8-3 2,4 5-3,-8-2 1,8 2 0,6-3-1,-6 1 1,4 2 0,-8-3 0,14 3 2,-14 0-2,8 0 0,0 0 0,2 0-1,6 0 2,3 0-1,-1 0 0,-2 0 2,6 0-2,1 0 0,3 0 0,0 0-2,9 0 3,-5 0-1,5 3 0,1 2 1,-9-1-1,3 1 0,-8 2-1,3 0 0,7-1 0,-12 5 1,3-4 1,-1 2 0,-8-1-1,2-1 0,-8 2 0,2-2-2,-1 3 2,-14-1 0,1-2 0,4 3 2,-8-6-2,-2-1 0,6 1 1,-5 1-3,-5-5 2,2 2 0,4-2 0,-7 0 2,3 0-2,-6 0 0,5 0 0,-1 0-2,6 0 2,-4 0 0,1 0 0,-1 0 2,8 0-2,-10 0 0,1 0-1,5 0 0,-10-4 0,6-1 1,-7 0 1,7 3 0,-2 0-1,10 2 0,-5-3 0,5 3-1,-10-2 0,2 2 1,-3-1 0,-1 1 2,2-4-2,-9 4 0,11 0 0,-6 0-1,5-2 0,5 2 1,-6 0 0,-2 0 2,-7 0-2,1 0 0,-1 0 0,-3 0-2,9 0 2,-5 0 0,4 0 0,-7 0 1,-1 0 0,3 0-1,1 0 0,5 0-2,-15 0 1,11-3 1,-1 3 0,-9-2 2,9-2-1,-13 1-1,5-2 0,-1-2-2,1 2 2,3-2 0,5 3 0,9-6 2,-9-2-1,8-2-1,-3 5-1,3-1 0,-2-2 0,1 0 1,3 1 0,-2-6 2,6 1-2,-5-5 0,-1 5-3,2-2 2,-7-1-2,3 3 3,-10 2-3,-1 4 7,-8 3-5,-1-1 1,-7 2 0,-6 0-4,0 5 4,-8 1 0,0 0 4,0 0-4,0-4 5,0-1-2,-4-5-1,-12 0-2,-2-2-1,-5-3 1,-3 6-1,-1 2 3,3-2-2,-13 7 0,-1 0 2,-11-1-4,-4 3 5,-8 0-3,-4 0 0,-6 0 2,6 0-3,4 0 1,0 0 0,-6 0-2,10 0 2,-8 0 0,0 0 1,2 0 0,-2 0 1,4 0-2,0 0 0,12-5-2,0-4 3,6-4-1,-1 3 0,9-5 1,-14 0 0,19 2-1,-19 0 1,10 2-3,-5-1 2,-3 0 0,-2 2 0,0 1 3,-4 2-3,3 0 0,-7 3 0,-2-1-1,12 0 1,-10 5 0,4 0 0,-4 0 2,-4 0-2,4 0 0,0 0 1,0-8-3,-10 6 2,10 0 0,0-1 0,-4-1 1,4 0 0,5-2-1,-5 4 0,4 1-2,0-3 2,-8 2 0,4-1 0,0 3 1,-8 0-1,12 0 0,-8-2 1,0 2-2,-6 0 1,6 0 0,4 0 0,-8 0 2,8 0-2,0 0 0,0 0 0,-10-2-1,10 2 1,-8-2 0,0 2 1,-6 0 0,10 0 2,0 0-3,-6 0 0,2 0-1,0 4-1,-6-2 2,-3 3 2,-5 2 0,0-1-2,4-2 0,5 5 1,9-2-2,-2 3 1,2-3 0,0 2 1,4 2 1,1-5-2,-1 1 0,-4-2 0,4 0-2,-4-1 2,-2 1 0,-6 2 1,8 0 1,4 0-2,-4 2 0,-2-6 2,2 2-5,-4-3 3,-1-2 0,-13 0-1,4 0 5,6 0-4,-6 0 0,5 0 1,-5 0-2,-4 0 1,-4 0 0,-5 0-2,1 0 5,3 0-3,1 0 0,4 0 0,-1-5-3,-3-1 3,0-7 0,-5 6 2,5 5-1,-1 0 0,7 2-1,2-5 1,-4-2-3,10-3 2,-3 3 0,3-5-3,2 3 6,-6 2-2,6 0-1,-2 0 1,8-3-3,-6 3 2,20 1 0,-16-2-1,2 3 3,0 0-2,0 3 0,-14 2 1,6-2-3,-11 2 2,9-2 0,14-1-1,0 1 3,0 2-2,6-3 0,-1 3 1,-5 0-3,0 0 2,-6 0 0,12-2-3,-6 2 7,0 0-4,-2 0 0,8 0 3,-6 0-6,8 0 3,-7 0 0,-1 0-2,0 2 5,0 3-3,-4 0 0,4-1 3,-6-1-3,2-1 0,0 3 0,4-3-1,0 2 3,4-1-2,0 2 0,-4-5 2,0 5-4,4-5 2,-8 0 0,5 2-2,-5-2 4,-5 2-2,3-2 0,2 0 3,5 0-5,-1 0 2,4 0 0,6 0-1,-2 0 3,4 0-2,-1 0 0,1 0 2,-4 3-4,11-3 2,-7 0 0,10 0-2,-7 0 5,1 0-3,2 0 0,-1 0 2,5 2-4,0-2 2,-3 3 0,5-3-2,3 0 3,-5 0-1,5 0 1,3 0 2,1 0-3,3 0 0,-7 0 0,8 0-1,5 0 4,-5 0-3,0 0 0,-5 0 2,7 0-4,-17 0 2,3 0 0,-1 0-1,9 0 2,-13 0-1,13 0 0,-11 0 3,7 0-5,-5 0 2,0 0 0,1 0 0,-11 0 1,6 0-1,-9 0 0,3 0 4,-2 0-5,-6 0 1,5 0 0,-9 0-2,0 0 5,8 0-2,-4 0 0,10 0 2,-5 0-2,5-3-1,-2 1 0,6-1 1,-9 1 0,7-3-1,-2 1 0,-1 4 2,1-3-4,-2 3 2,7 0 0,-3-3 1,2-1 2,5 1-3,-1-1 0,-2 2 3,3 2-5,-5-3 2,-5 1 0,1 2 4,-2 0-3,-4 0 1,7 0 0,1 0 0,-2 0-2,-1 0 0,5 0 0,-2 0 0,-1 0 1,1 0-1,-10 0 0,2 0 1,0 5-2,7-3 1,-3 3 0,0-3 0,7 4 1,-1-6-1,-6 0 0,11 1 2,-11-1-3,14 0 1,-11 0 0,1 0-1,-6 0 2,7 0-1,-9 0 0,10 0 1,1 5-3,1-5 2,-2 0 0,9 0-1,-1 0 2,5 0-1,0 0 0,-1 0 2,5 0-2,-1 0 0,7 0 0,-6 0-1,3 0 3,3 5-2,-6-5 0,4 0 0,-3 2-1,3 0 1,-9-2 0,9 5-1,-8 0 2,5 0-1,-9 2 0,12 0 1,-5-1-2,7-5 1,-6 7 0,3-8 0,7 4 1,-6 0-1,0-1 0,-7 2 1,7-3-2,-5 1 1,-7 4 0,4 0-1,-1-3 3,-3 3-2,11 0 0,-1-7 1,2 6-2,-5-6 1,11 0 0,-10 4 0,10-4 1,-7 2-1,5 1 0,-6 1 3,1-4-6,1 0 3,2 3 0,8-3 0,-7 0 3,-3 0-3,14 0 0,-4 0 0,-4 0-3,-2 0 3,1 0 0,-5 0 0,0 0 3,6 0-3,3 0 0,-5 2 0,6-2-3,-2 0 3,6 0 0,0 0-1,-4 0 2,-1 0-1,-1 0 0,2 0 0,4 0-1,-6 0 1,2 0 0,0 0-1,4 0 2,-7 0-1,3 0 0,-4 0 1,2 0-3,-2 0 2,2 0 0,-3 0 0,5 0 1,-6 0-1,2 0 0,-7 0 0,3 0-1,-6 0 1,-1 0 0,-3 0-1,4 0 1,9 0 0,-5 0 0,2-2 1,-6 2-2,-1 0 1,1 0 0,-1 0-2,3 0 4,-2 0-2,14 0 0,-11 0 0,15 0-1,4 0 1,-10 0 0,6 0-1,0 0 2,-4 0-1,4 0 0,-15 0 1,-3 0-2,-8 0 1,-1 0 0,-3 0-3,3 0 3,1 2 0,-7 1 0,-2-3-3,-9 7 0,-18 4-13,-17 1-28,-27-12-55,-22-20-200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09:52:40.661"/>
    </inkml:context>
    <inkml:brush xml:id="br0">
      <inkml:brushProperty name="width" value="0.33333" units="cm"/>
      <inkml:brushProperty name="height" value="0.66667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10 1346 100,'-18'0'71,"14"0"-31,0 0-16,4 0 10,0 0-9,0 0-13,0-2-2,4 0-10,10 0 2,12-1 5,-5 1 1,1 2 8,4 0-6,5 0-1,-5 0 2,9 0-5,6 0 3,11 0-2,-5 0-6,10 0 5,0 0-4,10-4 0,-2-4 7,10 1-3,-1 2 2,-11-2-4,2 0-3,0-3 5,2 1-6,-2-3 1,0 3 5,-8-3-6,4 0 5,-8 5 0,-4-4-4,-11 8 3,11-6-4,-14 1 0,9 3 5,-9-4-3,6 4-1,-3-4-1,7 2 2,6-3-4,2-4 2,4 4 0,10-4 0,-2 3 2,4-2-2,2 2 3,-6-1-1,6-1 3,2 3-5,-5-3 1,1-1 3,2-1-2,2 1 0,-2 1 0,9 1-1,-3 0 0,-2 1-1,0-3 0,-2-4 1,3 4 1,-5 0 1,2 2-1,6 3 0,-3-1-1,-7 3-1,2 0 0,-10-1 0,-4 2 2,4-2-2,-4-1 0,0 5 2,8-1-4,-2-2 2,2-1 0,10-1-3,2 3 6,7-1-3,9-2 0,3 1 2,9 0-3,9 1 1,12-3 0,7 0 3,-5 4 1,6-1-3,-2 7 1,8 0 1,-3 0-3,3 0 0,-10 0 0,-2 0-4,-6 0 6,-2 0-2,2 0 0,-12 0 4,-11 0-6,3 0 2,0 0 0,-3 0-2,-1 0 5,-7 0-3,1 0 0,-1 0 4,-1 0-6,-9 0 2,13-3 0,-3-1 2,5-3 0,-7 2-1,-1 0 0,-11-2 1,2 5-2,1-5 0,3 4 0,4-1 1,1-1 1,5-3-2,3 2 2,-5-1 0,11-3 1,-2 3-3,1-5 0,5 2 2,4 3 1,-15 1-3,7-3 0,2 8 3,6-6-3,7 5 0,12-5 0,-3 2-2,2 0 4,0-2-2,-2 2 0,2-2 2,6 3-4,-2 1 2,-10-3 0,2 6-1,-2 0 4,-4 0-3,2 0 0,-2 0 3,8 0-4,6 0 1,13 0 0,-5 0-2,-4 0 4,-10 0-2,2 0 0,-10 0 3,0 0-6,6 0 3,-6 0 0,-8 0 0,0 0 1,-7 0-1,-1 0 0,0 0 4,-7 0-6,1 0 2,-7-1 0,7-1-2,-5-2 5,7 1-3,-6-2 0,-9 0 2,0 3-4,-14-3 2,-6 2 0,-12 1-4,2 2 7,-8-3-3,4 1 0,-7 0 1,7-1-2,4-1 1,4-3 0,4 1-3,4-1 6,-4-1-3,2 0 0,-2 1 2,4 0-3,-4-1 1,6 5 0,-2-1-3,10 1 5,9-4-2,3-3 0,1-5 3,-5 1-4,-4 1 1,-1 1 0,-3-1-2,8 1 4,5 0-2,-1 2 0,-4-5 1,9 3-2,1-5 1,-1 0 0,10-4-2,-7 4 4,-3 0-2,-1 2 0,-1-2 2,-7 3-3,0-1 1,5 2 0,-1-2 0,1 1 1,-1 2-1,1 0 0,-9 3 1,-4 2-1,-14 2 0,-4 3 0,-4 2-1,-10 0 2,1 0-1,-1 0 0,6 0 1,-5 0-2,-5 0 1,-4 0 0,-9 0-2,1 0 3,-1 0-1,13 0 0,-3 0 2,7 4-4,6-1 2,4-1 0,20 3-1,16-2 1,7 1 0,18 3 0,8-2 2,6 4-4,4-2 2,-6 5 0,6 0 0,-10 4 1,-4 1-1,-8 5 0,4 0 2,-9-2-3,17 6 1,-2-3 0,-12-1-2,-6 3 3,-19-10-1,-8 7 0,-14-5 0,0-3 0,-12 2 0,-2-1 0,-10-3-2,-17-5 3,6 0-1,-11-4 0,7 7 1,4-2-3,-5 1 2,9-1 0,7-5-1,1 10 3,7-2-2,8 6 0,8 1-1,-4 6 1,4 1 0,0 3 0,0 3-4,0-3 4,2 0-1,-6 3 1,0-10-7,-15 8 7,-7-9-2,-2-7 1,-21-4-1,-8-1 4,-4-6-2,0 3 3,0-3-2,-12 3 10,-29 11-11,-16 3 3,-8 3-4,-10 2 2,2-6-1,-3-1 0,7-2 1,-6-8-1,4-5 0,-6-2 0,1 0 1,-3 0 1,0-16-2,1 1 0,-1 3 2,0 2-3,8 1 1,2-1 0,-3 1-1,-1 2 2,12-5-1,-6 2 0,2-1 2,4-4-2,-14 6 0,10 4 0,4-4-2,-2-1 4,-2 3-2,4 0 0,-4 2 2,-11 3-2,-7 2 0,4 0 0,-9 0-1,-3 0 3,-11 0-2,7 0 0,-11 0 1,-8 0-1,-4 0 0,0 0 0,-10 0-1,14 0 5,-8 0-4,-6 0 1,-4 0 0,-2 0-1,2 0 0,-5 0 0,1 0 0,0 0 1,10 0-1,-10 0 0,10 0 3,-11 0-3,9 0 1,2 0-1,-10 0 7,8 0-7,-12 0 2,5 0-1,-1 0 1,0 0-3,8-3 1,10 3 0,-4-2-1,-6 2 2,10-2-1,-4 2 0,-2-4 1,-2 4-1,8-3 0,-6 1 0,2-1-1,4 3 2,-6 0-1,-2 0 0,-2 0 4,2 0-5,-2 0 1,14 0 0,-4 0-3,0 3 3,4 4 0,-4-3 0,4 3 2,0 1-4,-10 1 2,10-2 0,-8 3 2,9-1-1,-5 0-1,8 6 0,-10-4 2,6-1-2,-8-5 0,4 4 1,4-2-2,9 0 2,3 3-1,6-6 0,1 6 1,1-5-2,7 0 1,3-1 0,1 1 0,0 8 0,-1-4 0,1 4 0,0 4 2,5-5-2,-1 3 0,0 0 0,10 0-1,-2 0 2,-5-5-1,7 1 0,-10-2 2,4 3-3,-7-2 1,-1 4 0,0-3 1,7 1 0,11 0 0,-2 5-1,-6-3 0,-6 4-1,-5-3 1,-3-2 0,-1 0 0,1-4 1,-15 6-1,-11-1 0,-9 2 0,-3 1 0,8-5 0,15 0 0,14-3 1,23 1 1,-6-1-2,10 3 0,-8-10 2,2 1-3,6-3 1,-12 2 0,-2 0 5,-5-2-4,-3 3-1,4-3 0,-9 0 3,5 4-5,-5-4 2,9 7 0,6-2 5,-6 2-4,7 0-1,-5-2 0,-6 2 1,-1 0-2,-9 3 1,-3-1 0,-5 1 0,-3 1 2,2-1-2,-7 2 0,9-1 1,-2 2-1,7 0 0,-3-1 0,3 0 2,3-3-2,9 9 0,-1-7 0,9 3 0,4-2 0,10-2 0,0-1 0,8 0-2,0-2 4,-8 0-2,4 3 0,-12 2 1,-6 0-1,0 3 0,-3-1 0,-5-1-1,-4 4 2,3-4-1,1-1 0,0 3 2,3-5-3,1 0 1,-8-3 0,-1 0-1,-22 1 3,-8 0-2,-6 1 0,6 1 0,5-3-1,13-2 1,10 0 0,3 0-2,8-3 3,2-2-1,1 1 0,-3-1-1,0 2-1,-5 2 2,3-3 0,-2 3-3,3 0 3,-7 6 0,4-1-1,-5 6-6,13-1 6,4-1 0,14 5 1,-4-7-2,8 1 2,6 0 0,-2-5 0,5 0 1,5 0-1,-10 5 0,7-4-3,-11 6 2,0-1-2,14-1 1,-10 5 1,9 2-4,-3 0 4,-2-3-1,-8 1 2,-4 3-2,1 5 2,-14 9-1,5-2-1,-2 3-10,6-1 10,23-9-3,7-8 4,13-5-2,10-5 3,8-1 0,0-4-1,0-2-5,0 0 4,0 5-4,0 4-2,0 5 8,12 5-5,18 7 5,11-2 0,6 6-1,10-3-1,22-6 2,8-7 0,19-5 0,8-9 1,18 0 0,9 0 0,-11 0 1,-6-5-4,-25-2 2,-1-1 0,-7 1-2,1-2 3,1-4-1,-1-4 0,-1-6 0,7-6 0,2-4 0,-9-2 0,7 1 1,-11 5 1,-3 4 0,-9 0-1,-2 2 1,-2 7-3,-2-1 1,6 2 0,-1-5-1,1 3 2,4-3-1,5 2 0,-5 1 1,-2-1-2,2-1 1,5-3 0,3 4-1,7-3 1,5-1 0,-1 1 0,-2 2 1,-5 5-2,-8 4 1,-7 8 0,-1-3-1,-6 3 2,10-3-1,5 0 0,15-2 1,-1-2-1,1-3 0,11 0 0,4-2-1,14 0 2,-6 2-1,10 0 0,-10 3 1,6 1-1,-6-1 0,11 4 0,3-4-1,-2-4 2,6 5-1,-3-7 0,3 5 2,0-7-1,0 4 0,11-1 0,-3-4 2,5 4-2,-9 4 1,3 0-2,-17 5 0,-6 0-2,6-2 2,2 2 0,-10-1-1,10 0 2,-6 5-1,-6-6 0,-6-3 3,0 3-4,-10-1 1,5 1 0,1 0 0,-4-3 1,12 1-1,6 0 0,-6-3 1,-4 4-2,-15 4 1,-1 1 0,-3 1-1,-1 2 1,6 0 0,1-2 0,3-3 2,2 0-3,12-2 1,-5-2 0,7 2-1,-2-3 1,-12 5 0,8 1 1,-10 4 1,5 0-2,5 0 0,0 0 0,6 0-2,-12 0 3,8 0-1,10 9 0,-4 3 0,10-3-1,0 1 1,-6-1 0,2-4-1,2 7 2,-10 0-1,-2-1 0,-8 1 1,-10 2-1,-3-1 0,-1-1 0,6-2-2,-7-2 3,11-6-1,0 3 0,-3-5 2,-1 0-4,-7 0 2,-11 0 0,9 0-3,3 0 6,0 0-3,1 0 3,3 0-2,10 0 0,3 0-1,15 0 7,-1 0-5,-3 0-1,2 0-1,2 0 4,4 17-3,-6-2 0,6-2-1,-10 3 0,10 2-1,9-4 1,7-3 0,4 4 0,-1-3 2,-11-5-3,1 5 1,-15-2 0,-13-1-1,-7 0 2,-4-2-1,2-2 0,5 0 2,5-5-2,-16 0 0,-15 0-2,-18 0 0,-8 0 2,0 0 0,4 0 0,-4-15 1,4 0-2,-4-5 1,10 1 0,-6-4-1,-8 6 2,8 0-1,-4 0 0,0 3 1,8 3-2,-8 1 1,10 3 0,-6-1-1,-4 5 1,-4-1 0,-1 2 0,-9 2 1,2-5-1,4-2 0,-3 1 0,7-1-1,0-3 2,0 2-1,-4 1 0,-6-2 2,1 2-2,-1 0 0,10 0 0,4-3-1,4 3 1,0 2 0,2 3 0,-2 0 1,-12-1-1,1 1 0,-1 2-1,-8 0 0,6 0 0,-11 0 1,-5-1 0,-1-3 2,-13 4-2,-7 0 0,-2 0 0,-8 0-2,0 0-4,0-2-2,-8 1-16,-11 1-43,-29 0-78,-17 17-109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09:52:58.901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401 1439 54,'-19'-5'163,"11"5"-116,8-2-35,0-1-4,0 1 18,0 0-1,0-1-8,0 1-1,0 2-6,0 0-2,0 0-2,4 0-6,23-5 0,11-5 2,15-1-2,18-10 7,3 4-5,9-8-1,11 5-1,-3-2 3,1 2-3,-1 3 3,-4 2-3,-3 0 2,-1 3-2,5-5 0,-5-5 0,6 4 0,-7-4 0,-3 0 4,0 3-4,-3 3 4,-7-1-4,-8 3 1,6 4-3,-14 1 2,-7 2 0,3 5 0,-10-3 1,-3 0 0,-1 0-1,-13 1 0,5 1-2,3-1 1,1-2 1,18-7 1,-7 4 0,11-4-1,12-3 0,2 4 0,11-2 0,5-3 2,0 3-2,15-5 5,8-1-3,-11 7 3,19-4-5,-4 1 1,12-3-2,-4-2 1,6 4 0,-2 1 3,10 7-2,8-4 5,5 3-2,7 6-3,-1-3 3,-3 1-4,11-1 0,-3 4 0,3-2 1,-7-7 1,-1 2-2,1 1 0,1-6 1,1 7-1,9-2 1,4-5 4,-1 6-4,-1 0 2,-6-4-3,-7 2 1,7-1-3,-11 0 3,-8-1-1,-7-2 1,-5 6 0,-6 1 3,-4-2-4,-5 6 1,16-6-1,-7 0 1,10 0-1,-2 2 0,-2-4 2,-18 0-1,4 2-1,-5-5-1,1 3-1,-6-1 2,-2 4 0,-11 0 0,-4-1 2,-7 6-1,-5-3-1,-6-5 1,2 7-2,2 0 1,-5 1 0,-7-2 0,4 0 1,2-2 0,-2 2-1,-4 3 1,14-4-3,8 0 2,13-7 0,-5 2 0,7 2 2,2-1-2,-7-1 0,-1 0 0,3 4-2,3-3 1,8 4 1,-11 0 0,11-6 2,-2 5-2,-3-2 0,1 3 0,-7-3-2,7 4 2,-6-3 0,-1 3 1,-1 2 0,1-1 2,-3 0-3,14 0-2,-5 0 1,5 5 0,-11 0 1,-7 0-1,-1 0 3,-7 0-2,-1 0 0,0 0 0,5 0-2,-7 0 2,2 0 0,0 3 0,-9 2 1,-3 2 0,2 2-1,-8-3 0,-4 5-2,0-2 1,6 1 1,-17 0 0,7 0 2,-4 5-1,0-1-1,-2-2 0,-3 2-2,-5 1 1,6-4 1,-7 1 0,11 0 1,-10 5 0,6-8-1,-1 5-1,-1 1 0,-8-4 0,9 1 1,-9-2-1,10 1 3,-11 4-2,11-4 0,-11-1-1,5 0-1,-8 1 1,13 0 1,-5-3 0,10 2 1,0-3-1,-3-2 0,21 4 0,-6 0-4,9-2 4,1-1 0,2-6 0,10 1 4,1 2-4,5-3 0,-1 0 0,-1 0-4,-4 0 4,5 0 0,-1 4 0,-3-1 4,3-1-4,-4 3 0,9 0 1,5 2-3,3-4 2,6 1 0,-1-4-3,5 0 8,0 0-5,-2 2 0,2 2-1,3 3-3,-7 0 4,0 1 0,-6 2 0,-3 2 3,3 4-2,-3-3-1,-5-2 0,5-1-1,-5 2-2,-1-4 3,1 3 3,-5-2-2,7 0 0,-3 1-1,15 0 0,-6-2-1,6-1-3,-5-1 4,-9-1 0,3 3 4,-1 0-4,-7-1 0,-3 5 0,-1-6-4,-10 1 4,2-1 0,1-1 0,-15 4 3,4-2-2,-4 0-1,-4 5 0,-9-6-1,-3 5-3,-14-4 4,-11-5 0,-6 2 4,-2 1-4,-1-2 0,-7 2-3,4-3 2,6-2 0,-6 3 0,0 1 0,2-4-1,-6 0 2,1 3-1,-5-1 0,0-2-1,0 0 4,0 0-2,0 0 5,0 0 1,0 0 4,-9 0-3,-17 0-6,0 7-1,-23 7-3,0 5 1,-12 2 2,-4 5-2,-10 0 2,-9 1 0,-3-2-3,-5 2 2,-9-5 0,1 0 1,-6 4 1,-12 0 0,-2 0 1,-6 0-2,4-1 1,-18-5-4,4 2 2,0-3 1,-5-2-1,13 1-1,-6-6 2,-6 0 0,-1-1 0,5 0-2,-12-4 2,1 2 0,-1-2 2,0 0-1,7-4 0,1-3-1,-4 0-1,3 0 0,9-8-1,6-14 2,2 5 1,6-10 1,0 2-2,8 3 1,-3-3 0,3 2-1,0 2 1,-4 4-1,4-2 0,5 5 3,-9-3-2,0 0-1,8 0 1,-12 2-3,-4 5 1,-6 1 1,2-1 1,12 1 0,0 2 0,-4 0-1,-6 0 0,6 2-1,-4 3 1,3-1 0,-3 3 0,0-2 1,-3 0 0,-1 2-1,-6-3 0,6 3-1,-10 0 1,0 0 0,-5-3 0,9-3 2,2-1-2,6 7 0,2-5-2,4 3 1,0-3 0,4 0 1,-1 0 0,-3 3 2,0-3-1,0 3-1,0 2 1,4 0-3,0-2 2,-6-1 0,-2 1 0,8-8 1,-8 8-2,2-5 1,6 7 0,-3-5-2,3 5 2,-8 0 0,8 0 2,0 0-1,-6 0 0,12 0-1,-12 0-2,6 0 2,-3-2-2,-5 2 2,-7 0 0,-15 0 2,-4 0-1,3 0-1,9 7 1,0-5-2,8 3 0,-2-3 1,-3 6 0,1-6 2,-8 3-2,6 2 0,-6 0-2,-11 0 1,7 3 0,-1 1 1,-7-1 2,-7-1-2,7 1 2,11-1-2,1-4-1,16 2 0,6-5-1,0 3 2,8-3-1,1 2 1,7-3-2,6-1 2,-5 0 0,1 0-1,-1 0 1,1 0 0,2 5 1,3-1 1,-3 1-1,-1 2-1,-11-4 0,14 7-1,-1-6-2,5 3 3,9 0 0,-5-1 3,-5 1-3,5-1 0,-3 6 0,3 0-3,1-1 3,-5 1 0,3 0 0,8 5 3,-3-1-2,-5 0-1,12 6-1,-7-1-1,1 8 0,-1-2 2,1 0-1,0 1 2,-1 8-1,1-6 0,0 2 1,3-5-3,15 3 2,0 1 0,6-1 0,8 1 1,3 2-1,-1 0 0,10 0-3,-5 0 2,9-2-4,4-5 5,5 0-1,8 0 2,-3 0-3,3 1 2,4 0-3,10-5 3,4-2-5,0 0 0,14-3 2,12 5-2,9-4 3,10-1-3,6-5-1,5-4 4,16-2 0,11-6 2,13 0 1,9 0-1,13 0 3,10-12-3,-6-7 0,10 1-3,9-8 2,3 4 1,15-5 1,-3-1 0,7 1 1,4 2-2,-1 1 0,5-1-2,12 0 4,14-7-2,11 3 1,5 1 0,-5-3-1,-3 3 0,-4 4 0,-3-2-1,-1 5 2,-4 1-1,-4 2 2,12 1-2,-8 3 3,5 0-3,3 2 0,-12-1-1,-2 3 0,6-5 1,-8 1 0,-2 0 1,2 0 0,-2 0-1,10 1 0,-3 4-1,-3 1 1,-2 0 0,-15 6 0,1-3 1,0 3 1,0-1-2,-9-2 0,1 0-3,-6-4 3,9 2 0,5-2 1,6 2 2,-2 0-3,0-1 0,-4-1 0,-5 4-1,-3-3-1,0 4 2,-7-4 0,-1 3 2,-3 3-1,3-1-1,-7-1 0,15 3-1,-3-1 1,11-3 0,-4 0 0,-8-3 1,-1 6 0,-5 0-1,-5 2 0,-12 0-1,-8 0 1,-2 12 0,-12 5-1,-12 8 3,-6 4-2,-3 1 0,-12 7-1,9 0 0,-7 0-1,1 4 2,-11-1 0,2 0 3,-22 1-3,-10 1 0,-3 0 0,-23 3-3,1 1 5,-14 1-2,-4-5 2,0 9-1,-27-4 1,-15 3 0,-21 2-2,-15 0 3,-11-3-2,-11-4-1,-5 5 1,-1-8 0,-16-1 1,0-6-2,-10-4 0,-4-3 0,-13-1 0,-5-4 2,-21 0 2,-4-1-3,-22 1 1,-15 6 0,-4-5-2,-7 1 6,-5 2-6,12-9 2,-3 2 0,-9-4-1,0-3 2,-6-4-3,-6 7 2,2-7-3,0-4 1,10 0 0,1-5-1,7 0 3,-4 3-2,5-3 0,-9 0 0,4 2-1,9-2 1,3 0 0,11 0 0,12 0 1,-1-2-1,11-8 0,-6-2 0,10 8-1,-2-1 1,2 1 0,-1 4 1,5-5 0,8 1 0,10 1-1,3 0-1,14 1-1,-1-1 2,5 3 0,6 0 0,6-2 1,2 2 0,8-3-1,0 3 0,0 0-2,9 0 3,-5 0-1,0 0 0,10 0 1,-9 3 0,3-1-1,4 8-1,21-3 0,-9 1 1,7 5 0,2-1-1,-3-3 2,5 2-1,4 2 0,-9 1-1,9 0-2,-6 3 3,2 0 0,3 1 2,1 6-1,2-1-1,2 1 0,-2 9-1,-7-2 1,5 2-5,-8 3 3,-5 4 0,5-5-4,4 6 6,14-12 2,20-11 2,14-3-1,19-6-3,8 2-1,4 6-1,0 2-7,0 3 3,4 1 0,8-1-1,7-1 4,3-2-3,0 2 5,9 1 0,7-1 0,15 0 1,8-7 0,19-2-4,7-7 3,23-5-3,16 0 1,14 0 2,15-17-4,1-6 5,11-4-4,4 2 3,6-7 1,24 5 0,23-9 1,7 0-1,15 0 1,-6-2 2,6 6-3,-4 0-3,-2 7 2,2 3 1,2 7 0,6-1 4,0 3-4,9-2 1,-17-4-1,4 5 0,4 0-1,-14 4 1,10 1 0,-2 2 3,2 0-3,0-3 2,-11 4-2,-1-4 0,-6 5 0,-15 3 0,-1 2 0,1 0 2,11 0-2,-4 0 3,3 0-3,-7 0 0,-7 0-1,-3 0-1,-9 0 2,6 0 2,-12 0-1,-2 0 0,13-5-1,-9 3 2,0-1-2,-4-1 0,-18-1 0,-8-2 0,-11-1 1,-12 4-1,-22-1 0,-8 3 1,-23 2-2,-19 0 1,-12 0 0,-13 0 2,-12 0-2,-17 0 3,-6 0-3,-4 0 0,-4 0-3,0 0 6,0 2-3,0-2 11,-16 0-2,-17 0-2,-9 3-7,-19 3 0,-11 2 1,-11 1-1,-12 1 1,-15 4 3,-8 0 2,-14 0 1,-9 3-2,-11 2-3,-19 1 1,-26 4-3,-23 5 0,-12-1-1,-9-4 1,-6 2 0,-7-4 0,-12 2 0,-29 1 0,-12 2 1,-4-2-1,-16 3 0,1-2 1,-7 5-2,-9 0 1,-11-1 0,-7-3-1,12-1 1,2-4 0,13 1 0,-5-3 1,-7 2 0,7 0-1,9-3 0,10 0-1,16-2 0,6-6 1,6 1 1,2-2 0,17-1 0,24 1-1,10-6-2,29 1 1,11-1-1,17-1 2,11-3 0,21 0 1,17 0-2,14 0 1,27 0 0,23 2-1,22-2 2,19 0-1,17 0 0,10 0-2,0 5-6,18 0-11,31 2 12,16 0 7,27-2-4,28-3 4,14-2 0,29 0 2,18 0-3,16 0 1,26 0 0,25-9-1,33-8 1,22-6 0,16-6 0,15 3-1,3-2 1,11 0 0,16-3 1,4 7-2,8 0 1,6 4 0,-24 5 2,10 0-2,0 4 3,6-3-3,2 2 0,-20 0-2,-14-3 1,3 2 1,-11 0 0,-9-3 1,-6 1-1,-30 0 0,-20 2-1,-26 2-1,-19 3 2,-21 4 0,-11-1 1,-22 0 0,-19 2-1,-33 2 0,-31 1 0,-26 0-1,-16 0 0,-29 0 1,-10 0 0,-6 0 1,0 0 5,-18 0 3,-27-6-9,-12 6 0,-26 0-3,-25 0 3,-16 0-1,-20 0 2,-1 0 1,-13 0-1,1 0 1,-20 0 7,-14 0-6,-24 6-2,-13 5 1,-22 4-2,-12 2 5,-7-3-5,-11-1 0,-5 7-1,-4-1-2,-5 4 3,-7-1-1,-17 1-1,7-1 1,-4-5 1,0 3-4,16-3 1,-2 2 3,-12 0 0,8 5 4,2-3-4,8 0 1,15 2-1,17-1-2,1 6-1,4-4-1,8 3 2,-8-5 2,12 2 0,14-3 1,-2 1-1,29-2 0,12-4 0,3-2 0,12 4 0,11-4 0,10 0 1,11-1-2,1-3 1,5-4-3,10 0 3,2-6-4,18 0 4,15 0-1,-7 0 2,10 0 0,9 0-1,4 0 1,14 0-3,4-8 3,12 1-1,0 0 0,6-1-2,7 2 2,-3-1 0,5-1 0,7 1-2,5 2 3,4 1-1,9-3 1,5 2 0,4 3-2,0-3-2,0-3-8,23-2-1,7-8 3,9-3 8,6-3-1,-3 1 3,3 4-1,-10 0 0,9 3 0,-9-2-2,8 2 2,1-5 0,9 2 0,4 0 2,0-5-3,8-1 1,-12-6-3,-4 7-3,-11 0-1,-11 10 5,-23 2 1,2 8 1,-6-1 7,0-2 11,-14-3-8,-21 1-8,-14 2-2,-12 7 0,-14 0-1,-8 0-5,-9 11 6,-3 9-1,1-3 1,-1 1 0,7-2 0,9-4 1,14-2-1,8-7 1,16-3-2,11 0 0,18 0-2,1 0-1,11 0 0,0 0-7,0-6-5,37-5-3,6-6 15,28-2 1,12-2 2,5-3 0,3 1 1,11 1 0,-3 1 0,7 2-2,-6 2 2,-7 2 0,-9 7 0,-5-1-1,-2-1 1,-10 3 0,-10 2 0,-4 0 1,-18 3-1,-13 2 0,-10 0 0,-12 0 2,0-3-2,0-2 8,-26-1 6,-17-1-14,-24 5 0,-6-2 0,-11 4-1,-17 0 0,-9 0 2,-8 0-1,-10 6 5,2-3 0,-2 2 6,2 0-4,4 3 1,-10 1 2,8 4-6,6-3-4,8 1 1,10-3 0,3-3-1,13-2 0,1-1 0,18-2-2,12 0 2,14 0 0,21 0 3,10 0-3,4 0 3,4 0-3,0 0-8,16 0-3,29 0 0,12 0 9,22 0 1,21 0-3,1 0 4,13-2-1,0-11-1,18-2 2,-2-4-4,17-1 4,1 0 0,-8-2 1,5 5-1,-5 2 0,-14 2 0,-6 6-1,-16 5 1,-11 2 0,-15 0 0,-15 0 1,-25 7-2,-7 4 1,-17 3 0,-14-4 0,0 2 0,0 10 3,-32 1 5,-11 11-6,-22 3 1,-15 3-3,-17 3 1,-7 2-1,-10 0 3,-10-1-3,2-1 4,-6-3-4,6 3 5,4-7-1,4-1 1,5 3 4,7-2-8,19-5 2,22-10-3,26-3 1,9-11-2,17-2 0,9-5-7,0 0-7,9 2-3,21-2 14,19 0 3,20 0 2,18-2 0,33-21-1,2-4 1,23-5-2,7-4 0,11-4 1,8 0 0,6-3-1,10 8 0,6-1 1,-14 3-3,-6 3 3,-21 10-2,-16 1 2,-18 5-1,-22 12 1,-33-3 0,-25 5 0,-23 0 0,-15 0 1,0 8 9,-45 15 15,-26 6-16,-29 17-9,-22 7 1,-32 1-1,-13 6 0,-8-10-1,0-4 2,-6 2 1,6-1 2,-4 0-3,3 8 0,15-10 0,21-2 3,16-9-2,24-7-2,17-6 0,22-7 0,20-4-2,29-5 2,8-5-3,4 2-6,4 0-2,30-2-2,19 0 13,26 0 0,13 0 1,22 0 1,18 0-2,12-7 0,9-5-2,10-2 2,7 1 0,19 5 0,5-6 1,3 1-3,4 2 2,-8-3 0,-10 5-3,6 1 6,-10 3-3,-8 3 0,-4 0 1,-9 2-2,-17 0 1,-1 0 0,-14 0 0,-12 0 0,-21 0 0,-28 9 0,-30-4 0,-17 0 0,-10-4 0,-8-1 1,0 0 14,-16 0-2,-25 0-9,-24-6-4,-22-13-3,-23-6 2,-8 8-4,-2-7 4,-10-4-1,-10-7 3,-9 6-1,-9-10 2,-1-1-2,-12 0 1,-3-3-1,-5 4 0,-6-5 3,-4 0-3,6 3 0,-2-1 0,6-1 0,8 1-1,12-4 1,3-1-4,5 3 4,11-5-2,6 3 2,-2 0 0,7 4-1,7-1 1,17 3 0,3 2 0,7 0 1,11 3-1,19 2 1,20 0-1,23 2 0,2-2 0,20-3-4,0-4-5,20 0 4,25-2-4,16 2 7,18 6 2,8 0-1,19 4 1,8 0 0,8 3-1,22 5-1,11-1 2,-3 1 0,15 1 0,0 0-2,4 4 2,3-2 0,12 6 0,-3-4-2,14 6 3,-8 0-1,-4-5 0,-6 4 1,2 3-2,2-5 1,-12-3 0,-5-1-1,-7-2 2,-7-1-1,7 2 0,-15-2 1,-3 2-2,-11-5 1,-6 0 0,-14 3 0,-15-3 0,3 1 0,-15-3 0,-10 6 0,-16 2-1,-22 3 1,-17 9 0,-18-2 0,0-1 3,-12-1 19,-29-3-16,-20-7-4,-14 8 3,-21 3-5,-13 6 2,-24 3-2,-11 0 2,-27 0 1,-4 0 3,-14 12-5,-12 7 3,4 7-2,-19 1 2,-1 1 0,-3 1-4,-4 1 0,-3-1 0,-11-3-3,24 0 3,-1-3-4,26-4 4,24-2-1,15-8 1,24-4 0,20-5 0,27 0 1,32 0-2,24-7 0,13-3-4,10-7-1,27-5-14,21-5 11,32-7 4,19-1 1,21-5 4,21 5 0,11-6 0,19-1-1,22 6 3,12 0-2,19-1 0,10 10 0,-6-3-1,-1 6 1,9-2 0,-8 5-1,4 1 2,6 0-1,8 3 0,-2 1 2,6 1-3,-12 2 1,-11 5 0,-7 3-2,-7 5 3,-11 0-1,5 0 0,-2 0 1,11 0-1,-11 5 0,5 3-2,-13-4 1,-8 3-1,-4-2 2,-10 1 0,-4 0-1,0 1 1,-9 0 0,9 0 0,4-2 0,4 0 1,-6-5-1,-9 0 0,3 0 0,-4 0-1,-5 0 1,-5 0 0,-9 0-1,7 0 2,-11-3-1,0-6 0,0-3 3,9 2-3,-1-4 0,-3-2 0,5-1 1,-16-2 0,-2-2 0,5 0-1,-5-3 0,-6 0 0,2 3 0,-10 0 0,0 0-1,0 4 2,-4-2-1,0-1 0,-1 4 1,7-6-1,15 8 0,1-7 0,0-1-2,0 5 3,-4-10-1,3 9 0,-7-2 0,-6-1 0,-13 6 0,-3 5 0,-10-3-1,-3 6 3,-5 2-2,-1-7 1,5 3 0,-9-3-1,0-2 0,1 4 0,-9-4-1,2 5 2,7-1-1,-9-6 0,4 4 0,-6-5 0,3 0 0,-5-1 0,-2-1-2,-8 0 2,-12 7 0,-15-1 0,-16 10 2,-9 0-2,-5 3 4,-4-2 8,0 0 6,-17-8-12,-27 3-5,-9 2-1,-16 2-2,-19 3 0,-13 0 1,-13 0 1,-4 0-1,0 0 1,-10 0 0,6 0 0,-10 0 2,-13 0-3,1 0 1,-7 0 0,3 0 0,-9 0 1,-1-2-1,-1 0 0,-1-2-1,-17 4 0,2-3 1,-4 1 0,8 2-1,0 0 2,5 0-1,-5 0 0,0 0 1,-6 0-1,6 5 0,1 6 0,-1 1 1,0 0 1,0-5-2,13-2 0,9 0 0,9 2 0,14-5 0,-2 2 0,18-1 0,4 2 1,19-1 1,14 1-2,20-2 2,18-1-3,17-2 1,14 0-2,4 0 0,0 0-15,26 0 2,17 0 13,24 0 0,10-2 2,13-1 0,9 3 0,11 0 1,4 0 0,-4 19-1,12 7 0,2 2 1,16 8-2,5 2 1,-1-3 0,8-2-2,-1 3 2,9-8 0,11 1 0,-4-6-3,0 1 3,-5 0 0,-3-4 0,-2 7-1,1-7 5,5 3-4,-7-2 0,3-4 0,-11 8-3,-11-5 3,-9-1 0,-6-5-2,-17 0 1,-13-4 0,-23-1 1,-16 3-2,-8-7 0,-19 1 2,-4-1 0,-13 0-1,-9 0 1,0-3 0,0-2 3,-5 0-2,-25 0 2,-19 0-3,-8 0 0,-22 0-2,-17 0 3,-9 0-1,-9 3 3,-22-1 1,-9 3 4,-26 4-3,-22 1 0,-12 6-3,-11-2 0,1 3-1,-13 2 2,0-3-1,-18 1-4,-8 2 2,-12-5-3,-11-1 2,-3-7-3,-1 1 4,15-5-1,-15 3 1,5-2 0,-13 1 1,2-1-1,17-3 3,2 0-2,28 0-1,2 0 0,14 0 1,11 0-2,1 2 1,15 1-1,14 1-1,8 1 3,16-3-1,23 0 0,22 2 0,27-4-1,16 0 1,24 0 0,21 0 0,11 0 0,15 0 0,0 0-9,11 0-13,19 5 17,9 3 1,22 4 4,10-2 0,20 3 1,15-4-1,30-2 0,13-4 2,26-1-4,10 1 2,2-3 0,20 0-1,-2 0 2,11 0-1,-11 0 0,11 0 3,7 0-3,13 2 0,6-2 0,12 0 1,-6 0 0,-2 0-1,0 0 0,-10-5 0,2-4 0,6 2 0,-2-4 0,4 1 0,-18 5 1,0-4-1,-9-1 0,-1 3 1,-11-2-2,-1 0 1,-1-1 0,6 0 0,-9 1 1,-5 1-1,-18-1 0,-6 2 0,-9 1-1,-13 3 1,-11-2 0,-4 3 2,-10 2-2,2-3 2,-6 1-2,-4 2 2,-8 0-3,12 0 1,-8 0 0,-4 0-1,-13 0 2,-5 0-1,-1 0 0,-7 0 0,9 0 0,-1 0 0,3 0 0,3-3-1,-11-6 1,9 1 0,-5-5 0,3 4 1,-11 1-2,5 4 1,-1-4 0,-3 1 0,3 0 1,4-5-1,3 1 0,6 1 1,9-4-2,1 2 1,-4-2 0,-2 0-3,-11 0 5,-5-1-2,3 1 0,5 3 0,-3-4 0,-9 1 0,-5-1 0,-6 4-2,-8-2 4,-6 6-2,-8 1 0,-6 1 1,-11 0-1,-11 1 0,-11 1 0,-12 1 0,0-1 1,0 1 8,0-2 8,-4-3-13,-27-5-2,-3 2-2,-11-2-1,-6 2-2,-16-2 2,-12 7 1,-13 2-1,-14-3 2,-16 5-1,0-6 0,-18-3 0,-18 3 3,-9 2-1,-8-2-2,4 5 7,-4-5-6,-2 1 2,3 5-3,-9-5 0,2 5-4,-6-2 4,-3 0 0,1 1 0,-12-2 1,12-1-1,-4-5 0,14 5 0,12 3-1,5-6 1,5 5 0,7-4 0,-7 0-1,9-1 0,7 1 1,-5-3 0,1-2-1,1 4 2,0-3-1,-9 0 1,25-1 1,2-5-2,10-2 0,8 0 0,-1 0-1,7-6 1,2 5 0,-1-1 0,5 2 0,-1 0 0,5 3 0,1 4 0,-3-9 0,7 9 1,-1 3-1,5-6 0,-1 8 3,-3-6-5,4 5 2,-1-1 0,9-4 3,14 1-2,8 3 2,15 1 3,3 1-5,17 4 1,10-2-2,4-2-4,4 2 4,0-3-10,4-3-2,30-2 10,11 0-5,24-6 7,14 0 0,9-2 0,18-1-1,4 6 3,14 0-2,-6-4 0,14 5 0,8 5-1,5-5 1,-3 6 0,-2 4-2,1 2 3,3 3-1,-3 0 0,5 0 1,-2 0-1,15 3 0,-6 9 0,-3-2-2,-1 0 3,5 5-1,-5-3 0,1 4 0,-5 0-1,-5 1 1,-8-2 0,5-2 0,-9 5 0,8-4 0,-6 0 0,13-1 2,-3 3-2,-14-3 0,-6 2 0,-6 0-2,0 3 3,0-4-1,-4 1 0,-9-3 0,-7 4-1,-2-2 1,-5 0 0,-8-7 0,1 5 1,-5 0-1,-10-5 0,7 2 1,-11 3-1,-2 0 0,-6-2 0,4 1 0,0-4 0,-9 1 0,5-1 0,0 2 3,-8-2-5,-2 1 2,-11-1 0,7-1-1,-12 3 2,-1-3-1,1-2 0,-9 1 0,-4 0-1,5 2 1,-11-7 0,6 0 3,-10 5-2,4-5-1,-1 5 0,-3-3 2,0-2-3,-2 0 1,-2 0 0,0 2 0,0-2 1,-4 0-1,8 0 0,2 0 1,-1 0-2,9 0 1,-2 0 0,15 0 0,-1 0 1,15-7-1,-2 0 0,16-3 1,-2 1-2,-1-5 1,5 0 0,-4 7-1,-4-1 2,-6 4-1,-10 1 0,-11 1 3,-10 2-3,3 0 3,-11 0 0,-8 0 13,4 0 4,-4 0 4,0 0-3,0 0-16,0 0 0,0 0-5,0 0 0,0 0-2,0 0 2,0 0 0,0 0 0,0 0-5,-23-26-9,-72-35-123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11:15.199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1B1FB67B-AB19-4F1C-AE14-06D121FA53F4}" emma:medium="tactile" emma:mode="ink">
          <msink:context xmlns:msink="http://schemas.microsoft.com/ink/2010/main" type="writingRegion" rotatedBoundingBox="511,548 23032,-433 23748,15998 1228,16980"/>
        </emma:interpretation>
      </emma:emma>
    </inkml:annotationXML>
    <inkml:traceGroup>
      <inkml:annotationXML>
        <emma:emma xmlns:emma="http://www.w3.org/2003/04/emma" version="1.0">
          <emma:interpretation id="{685BA070-71E7-476B-AC3A-45E21154558B}" emma:medium="tactile" emma:mode="ink">
            <msink:context xmlns:msink="http://schemas.microsoft.com/ink/2010/main" type="paragraph" rotatedBoundingBox="539,460 16079,413 16085,2283 545,23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F975F97-622D-4CD4-AA0C-1BA6D03F0849}" emma:medium="tactile" emma:mode="ink">
              <msink:context xmlns:msink="http://schemas.microsoft.com/ink/2010/main" type="line" rotatedBoundingBox="539,460 16079,413 16085,2283 545,2330"/>
            </emma:interpretation>
          </emma:emma>
        </inkml:annotationXML>
        <inkml:traceGroup>
          <inkml:annotationXML>
            <emma:emma xmlns:emma="http://www.w3.org/2003/04/emma" version="1.0">
              <emma:interpretation id="{07C84D00-D5AC-41FE-BC5B-1026EDFE8E73}" emma:medium="tactile" emma:mode="ink">
                <msink:context xmlns:msink="http://schemas.microsoft.com/ink/2010/main" type="inkWord" rotatedBoundingBox="540,656 1669,652 1673,1899 544,1902"/>
              </emma:interpretation>
            </emma:emma>
          </inkml:annotationXML>
          <inkml:trace contextRef="#ctx0" brushRef="#br0">0-4 190,'22'0'74,"-14"7"-66,11 23 17,27 5 16,-1-8-9,4 0-9,8-5-12,-6-6-6,-7-7 3,-5 1-6,-6-5 1,-21-1 1,-8 4-3,0-7 1,-4 2-2,0 0-3,0 4-5,0 2-25,0 7-13,0 5-32,0 15-47</inkml:trace>
          <inkml:trace contextRef="#ctx0" brushRef="#br0" timeOffset="262.015">-368 571 208,'-4'5'60,"4"1"-52,0-5 6,30 5 14,23-5 0,12-1-5,19 0-14,7 0-1,1-16-8,-9-3 0,-12 4-10,-14 3-25,-8 1-29,-11 6-30,11 5-53</inkml:trace>
          <inkml:trace contextRef="#ctx0" brushRef="#br0" timeOffset="892.051">319 666 11,'0'0'25,"0"0"-7,0 0-3,0 10 4,0 12 29,-4 13 1,-18 14-1,-9 8-7,-8 7-10,-9 5 2,-5-6-12,0-6-8,6-9 0,11-11-11,9-11-2,15-11 0,4-10-9,8-5-12,0 0-39,4-8-33,39-18-55</inkml:trace>
          <inkml:trace contextRef="#ctx0" brushRef="#br0" timeOffset="689.0394">99 760 64,'0'0'59,"23"0"-58,30 0-1,4-9 8,4-4-1,10 0-3,-2 8-4,6 1 0,-10 4 0,-4 0 1,-16 0 1,-6 9-1,-17 10 1,-8 4 6,-10 9 0,-4 10 2,0 6 9,-26 6-4,-15 3 3,3-2 3,-5-6-4,6-9 2,7-9-1,-1-7-1,13-8-3,-2-4-7,1 0 2,-3-10-6,14-2-3,-11 0-2,3 0-7,-2-5-9,0-25-10,5-15-16,1-14-5,2-14-16,10-4-5,0 5 8</inkml:trace>
        </inkml:traceGroup>
        <inkml:traceGroup>
          <inkml:annotationXML>
            <emma:emma xmlns:emma="http://www.w3.org/2003/04/emma" version="1.0">
              <emma:interpretation id="{85474EAE-5181-4E6E-93B9-513201F36AF6}" emma:medium="tactile" emma:mode="ink">
                <msink:context xmlns:msink="http://schemas.microsoft.com/ink/2010/main" type="inkWord" rotatedBoundingBox="2159,455 3210,452 3215,2322 2164,2326"/>
              </emma:interpretation>
            </emma:emma>
          </inkml:annotationXML>
          <inkml:trace contextRef="#ctx0" brushRef="#br0" timeOffset="1461.0836">1482 88 99,'-41'77'34,"11"3"-12,-5-1 9,1-2 1,11-13-15,-3-10-15,12-6-2,-3-13-6,13 2-14,-6-17-16,10-6-18,0-6-29</inkml:trace>
          <inkml:trace contextRef="#ctx0" brushRef="#br0" timeOffset="1724.0986">1350 420 5,'22'-33'37,"5"2"4,3 8-4,5 1-11,7 1-1,21 5-4,3-2-5,9 5-4,8 1-10,1-7 0,7 0-2,-4 7 3,-11 0-3,-15 10 0,-23 2 0,-19 0-2,-19 2 4,0 20-1,-15 9 2,-27 9-3,-15 7 0,-14 3-7,-13 3-18,1-9-22,4-2-11,1-4-35</inkml:trace>
          <inkml:trace contextRef="#ctx0" brushRef="#br0" timeOffset="2692.154">1323 1033 20,'-4'2'57,"4"1"-11,0-2-17,0-1-4,17 0-10,9 0 3,27 0 1,4-4-6,14-19-6,6-2-2,7 0-5,5-3 1,-5 2-1,3 4 0,-14 0-1,-2 4-2,-18-1-1,-18-3-9,-9 9-6,-10-6 3,-5 5-20,-3-1-3,-8 6 11,0 2-2,-8-1-3,-19 4 0</inkml:trace>
          <inkml:trace contextRef="#ctx0" brushRef="#br0" timeOffset="1891.1082">1506 602 45,'-8'0'61,"8"0"-16,0 0-21,0 0-21,15 0-2,23-7-1,7-1 0,12-10 0,-6 2 0,12-3-1,-12 0-2,12 0-7,-11 0-3,-9 0-12,-2 0-7,-17 0-9</inkml:trace>
          <inkml:trace contextRef="#ctx0" brushRef="#br0" timeOffset="3164.181">1793 955 17,'-6'0'60,"-2"7"-10,0 18 12,-15 12-17,11 5-10,-24 4 0,1 3-4,-4-4-7,3-6-13,1-9-1,9-8-10,3-8 0,15-12-11,-4-2-21,8 0-14,-2-6-36,6-19-20</inkml:trace>
          <inkml:trace contextRef="#ctx0" brushRef="#br0" timeOffset="2414.1381">2082 432 25,'0'-3'37,"0"3"3,0 0 5,0 0 7,-8 0-2,-11 15-19,-7 4 6,-13 4-12,-1 8-18,-13 5-6,6 1-1,-10 8-6,4-7-16,13 0-30,-7 4-22,-2 4-46</inkml:trace>
          <inkml:trace contextRef="#ctx0" brushRef="#br0" timeOffset="2227.1274">1736 278 42,'0'0'52,"-6"17"-28,6 9-10,0 2 4,0 0 4,0 7-8,0-8-6,6 5 7,-6-2 1,0 0 2,4 1-3,-4-3-3,0-4-1,8-5-7,5-4-2,-3-7-1,2 0-1,10-8-4,5 0-4,3 0-7,5-5 2,1-12-7,-11 1-4,1-3-10,1 2-2,-9 3 1,-6 0 0,2 2 1,-5 0 7</inkml:trace>
          <inkml:trace contextRef="#ctx0" brushRef="#br0" timeOffset="1274.0728">1767-205 56,'8'19'133,"0"0"-111,14-2-2,1-1 11,7-4-4,-11-3-6,5 1-20,13 0-1,-17-8-21,-2 0-20,-10-2-18,-8 0-24</inkml:trace>
          <inkml:trace contextRef="#ctx0" brushRef="#br0" timeOffset="3366.1926">1818 1102 35,'44'21'73,"5"12"-9,8 0-11,0-2-9,-8 4-1,2-3-24,1-6-6,-15-10-11,-6 4-2,-19-10 0,-4-3-5,2-3-10,-2-2-29,-8-2-27,18 0-23</inkml:trace>
          <inkml:trace contextRef="#ctx0" brushRef="#br0" timeOffset="2975.1702">2064 705 5,'-4'0'45,"-1"0"-6,5 0-7,0 0-1,0 0 7,-4 0-3,-6 20 1,2 25-10,4 19 5,-8 15-3,-11 17-7,5 2-8,6-2 12,-6-1-9,10-12-6,-3-7-4,3-14-5,8-10-2,0-13 1,0-7-6,0-16 2,0-9-16,0-7-3,0 0-9,0-13-21,0-21 14,0-35 2,-4-13-24,-10-19-2,2-3-11</inkml:trace>
        </inkml:traceGroup>
        <inkml:traceGroup>
          <inkml:annotationXML>
            <emma:emma xmlns:emma="http://www.w3.org/2003/04/emma" version="1.0">
              <emma:interpretation id="{A525B1E2-E89B-4F94-9BDD-049EC0644EEE}" emma:medium="tactile" emma:mode="ink">
                <msink:context xmlns:msink="http://schemas.microsoft.com/ink/2010/main" type="inkWord" rotatedBoundingBox="3595,1441 4201,1439 4202,1751 3596,1753"/>
              </emma:interpretation>
            </emma:emma>
          </inkml:annotationXML>
          <inkml:trace contextRef="#ctx0" brushRef="#br0" timeOffset="3854.2205">2708 1090 36,'-22'2'124,"18"0"-86,4-2-12,0 0-6,4 0-3,26 0-13,15 0 3,8 0 1,8-6-7,0-11 0,0 3 2,-4-4-3,-4 5 3,-9-1-3,-13 4 1,-5 6-1,-9-1 0,-3 3-1,-6-6-9,2 5-23,2-3-35,7-1-109</inkml:trace>
          <inkml:trace contextRef="#ctx0" brushRef="#br0" timeOffset="3592.2055">2765 782 137,'31'0'46,"13"0"-13,-1 3 5,6 6-1,0-4-15,-3-5-13,-1 0-9,-14 0-5,-9 0-9,-10 0-34,-6 0-19,-6 0-39</inkml:trace>
        </inkml:traceGroup>
        <inkml:traceGroup>
          <inkml:annotationXML>
            <emma:emma xmlns:emma="http://www.w3.org/2003/04/emma" version="1.0">
              <emma:interpretation id="{D9ADED2E-85FA-4076-8AC5-006EB78A22A2}" emma:medium="tactile" emma:mode="ink">
                <msink:context xmlns:msink="http://schemas.microsoft.com/ink/2010/main" type="inkWord" rotatedBoundingBox="4933,1278 5103,1277 5104,1540 4934,1541"/>
              </emma:interpretation>
            </emma:emma>
          </inkml:annotationXML>
          <inkml:trace contextRef="#ctx0" brushRef="#br0" timeOffset="4964.284">4024 849 88,'-4'0'89,"4"5"-56,0 0-1,0-2 9,8 3 1,14-3-13,4 3-10,5-3 0,-1-1-8,-7-2-2,-7 0-5,-2 0-4,-14 0-3,0 0-6,0 0-15,0 0-25,0 0-41,0-2-62</inkml:trace>
          <inkml:trace contextRef="#ctx0" brushRef="#br0" timeOffset="4200.2402">4040 619 112,'0'0'113,"0"0"-90,0 0-16,0 0 9,14 0-3,8 0-13,-1 0-3,-3 0-35,4 0-45,-9 5-77</inkml:trace>
        </inkml:traceGroup>
        <inkml:traceGroup>
          <inkml:annotationXML>
            <emma:emma xmlns:emma="http://www.w3.org/2003/04/emma" version="1.0">
              <emma:interpretation id="{F24021C3-E607-47B6-B7A3-D47D23B96FBA}" emma:medium="tactile" emma:mode="ink">
                <msink:context xmlns:msink="http://schemas.microsoft.com/ink/2010/main" type="inkWord" rotatedBoundingBox="6140,807 7320,804 7324,2030 6144,2033"/>
              </emma:interpretation>
            </emma:emma>
          </inkml:annotationXML>
          <inkml:trace contextRef="#ctx0" brushRef="#br0" timeOffset="6067.347">6065 205 68,'-20'21'52,"1"8"-19,-11 13 5,-5 12 2,-5 7-10,-7-1-2,-20 4-4,-2 0-6,-7 7-3,-3 1-7,0-10 3,10 2-5,12-13-5,4-9-1,14-13-12,9-8-18,16-9-18,5-10-23,5-2-34</inkml:trace>
          <inkml:trace contextRef="#ctx0" brushRef="#br0" timeOffset="5842.3342">5504 283 153,'32'-21'57,"19"4"-51,24-2 25,13-2-2,-5 7-6,1-1-12,-5 6-10,-10 2-1,-16 0-2,-8 5-4,-15-3-13,-22 5-20,-8 0-8,0 0-25,0 0-26</inkml:trace>
          <inkml:trace contextRef="#ctx0" brushRef="#br0" timeOffset="6352.3633">5829 619 49,'0'16'72,"0"15"-16,0 19-10,0 14-5,-8 12-18,-6 4-5,6 1-6,4-8-4,-7-7 0,7-9-7,-4-5-1,8-12 0,-4-9-6,0-8-2,4-10-8,0-12-16,0-1-6,0 0-14,0-9-9,0-24-15</inkml:trace>
          <inkml:trace contextRef="#ctx0" brushRef="#br0" timeOffset="6546.3744">5939 780 47,'4'0'52,"14"7"-4,3 16 9,11 18-11,7-3-7,14 0-13,-11-5-7,3-6-5,-2-5-9,-3-7-4,-5-4-1,-5-7-8,-11-4-16,7 0-36,-3 0-43</inkml:trace>
        </inkml:traceGroup>
        <inkml:traceGroup>
          <inkml:annotationXML>
            <emma:emma xmlns:emma="http://www.w3.org/2003/04/emma" version="1.0">
              <emma:interpretation id="{35384693-9730-41EE-81AF-2229FC9CDBD5}" emma:medium="tactile" emma:mode="ink">
                <msink:context xmlns:msink="http://schemas.microsoft.com/ink/2010/main" type="inkWord" rotatedBoundingBox="7555,806 8581,803 8585,2045 7558,2048"/>
              </emma:interpretation>
            </emma:emma>
          </inkml:annotationXML>
          <inkml:trace contextRef="#ctx0" brushRef="#br0" timeOffset="7903.4521">7324 324 73,'-5'0'40,"5"0"-3,-8 0 11,2 6-13,-2 23-10,-4 15-8,-2 28-2,-3 18 10,-5 16-8,-8 5 3,15-2 11,-1-4 2,2-16-11,10-13-5,0-14-14,4-8-1,0-14-2,0-7-1,0-11 0,0-11-5,-4-6-5,0-5-3,-3 0-10,-1-5-1,-10-26-13,6-16 0,-11-22-8,-3-16 0,4-11-6,1 3 7,3 17 6,0 15 22,10 23 17,-1 17 7,9 12 10,-4 9 9,4 0 16,-10 7 0,2 14-12,-4 4 11,-10 11-8,-5 0-2,-3 2-2,-11-1-9,6 2-8,-3-9-5,7-6-7,1-5-2,16-10-10,9-6-20,5-3-26,0 0-36,39 0-40</inkml:trace>
          <inkml:trace contextRef="#ctx0" brushRef="#br0" timeOffset="6886.3939">6720 243 99,'20'-5'34,"17"0"-7,20-2 8,-1-6-14,14 5-13,1-4-5,-6-2-3,-8 4-10,-19-1-19,3 4-38,-19 2-45</inkml:trace>
          <inkml:trace contextRef="#ctx0" brushRef="#br0" timeOffset="7350.4204">6917 639 20,'-57'25'54,"8"-4"-9,9-1-7,15-2-1,7-11-16,14 1-3,4-6-8,0-2-10,30 0-9,19 0 0,12-5 2,18-14 0,-1-3-12,1 1-7,0-3-6,-10 3-7,-6-5-11</inkml:trace>
          <inkml:trace contextRef="#ctx0" brushRef="#br0" timeOffset="7044.4029">7021 285 56,'-39'38'57,"4"0"-25,13-5 1,0-2 3,9-5-21,9-10-15,-2 1-5,6-8-14,0-1-35,19-3-34</inkml:trace>
          <inkml:trace contextRef="#ctx0" brushRef="#br0" timeOffset="8084.4624">7191 962 80,'41'34'63,"-2"-4"-10,1 1-8,-1-7-9,-9-3-14,5-7-15,-4-5-7,-13 1-1,-4-10-10,-6 0-19,-4 0-17,-4 0-29,4 0-18</inkml:trace>
          <inkml:trace contextRef="#ctx0" brushRef="#br0" timeOffset="8264.4727">7582 467 158,'-8'0'76,"8"0"-68,0 0 0,0 0 10,22 12-18,0-3-1,3 4-42,1 1-88</inkml:trace>
        </inkml:traceGroup>
        <inkml:traceGroup>
          <inkml:annotationXML>
            <emma:emma xmlns:emma="http://www.w3.org/2003/04/emma" version="1.0">
              <emma:interpretation id="{0F9054F7-D4CF-416D-BB2C-37AC76B1A592}" emma:medium="tactile" emma:mode="ink">
                <msink:context xmlns:msink="http://schemas.microsoft.com/ink/2010/main" type="inkWord" rotatedBoundingBox="8975,679 9962,676 9967,2218 8979,2221"/>
              </emma:interpretation>
            </emma:emma>
          </inkml:annotationXML>
          <inkml:trace contextRef="#ctx0" brushRef="#br0" timeOffset="9013.5155">8147 439 126,'-16'49'98,"2"8"-81,1 5-8,3 4 22,2 1-2,0-8-19,4-4-10,0-13 0,-2-10-9,6-10-19,0-12-12,0-8-18,0-2-13,0-2-15</inkml:trace>
          <inkml:trace contextRef="#ctx0" brushRef="#br0" timeOffset="9613.5499">8749 33 13,'53'-8'20,"-7"6"3,-1-1-3,-10 3 3,-17-2-2,9 2-1,-15 0 5,-4 0-5,2 17 4,-2 3 5,0 12-12,-2 18 4,2 13 1,-3 24-9,7 20-1,-12 7-4,0 6 5,0-2 3,0-5-5,0-15 2,0-9-4,0-17-6,0-4 0,0-22-3,0-3 0,0-18 0,-8-6-3,4-14 3,-9-5-2,3 0-5,-16-2-5,-9-29-14,-3-19 4,-15-18-6,-8-15-15,-15-7 7,-7-2-5,-4 18 11,3 17 28,13 20 2,20 15 11,7 5 12,25 14-1,7 3 8,12 0-5,0 0-13,0 0-12,8 0-1,15 0 1,29 9-1,5 2 1,4-4 0,11-2-4,-3-2-4,-12-1-1,-5-2-11,-9 0-4,-10 0-11,-17 0-6,-12 5-16,-4 5-13</inkml:trace>
          <inkml:trace contextRef="#ctx0" brushRef="#br0" timeOffset="9771.5587">8688 846 12,'-59'29'42,"-6"-3"-11,8-10 1,14 3-2,7-10 6,23-6-2,9-3-16,4 0-12,4 0-6,31 0-13,14-3 9,8-12-3,12-5-6,-6 6-5,-12-7-15,6 2 0,-13-8-16</inkml:trace>
          <inkml:trace contextRef="#ctx0" brushRef="#br0" timeOffset="10003.5722">8745 593 10,'-14'0'130,"5"24"-82,-1 23-12,2 22 8,-8 21-3,-11 11-16,-5 6-14,1-3-8,-11-9-3,7-6-11,-1-3-20,9-5-32,15-6-42</inkml:trace>
        </inkml:traceGroup>
        <inkml:traceGroup>
          <inkml:annotationXML>
            <emma:emma xmlns:emma="http://www.w3.org/2003/04/emma" version="1.0">
              <emma:interpretation id="{CCF97FE6-B75F-4CD9-950A-1C5753071357}" emma:medium="tactile" emma:mode="ink">
                <msink:context xmlns:msink="http://schemas.microsoft.com/ink/2010/main" type="inkWord" rotatedBoundingBox="10579,1068 12115,1063 12117,1867 10582,1872"/>
              </emma:interpretation>
            </emma:emma>
          </inkml:annotationXML>
          <inkml:trace contextRef="#ctx0" brushRef="#br0" timeOffset="11285.6455">10016 408 74,'-11'0'69,"7"0"-31,0 19-1,-4 14 5,4 17-12,-6 11-3,-2 10-9,8 7 4,-11 4-4,-1-2-8,-2-10-3,4-8-3,1-7-4,5-12 0,-2-4 0,2-10-2,0-10-1,-2-10-9,-3-4 2,1-5-4,-2 0-1,2 0 0,-11-5-5,5-11 6,-4-5 10,6-1-2,1 1 6,-1 5 0,12-4 1,-2-1-2,6 2 1,0 0 0,0 0-3,14 1-3,17-2-2,-1-1-1,15-4-6,-2 1-3,5 2-1,1-3-5,-6 0-17,6-4-16,-11 1-24</inkml:trace>
          <inkml:trace contextRef="#ctx0" brushRef="#br0" timeOffset="10859.6211">9770 646 111,'-5'0'120,"5"0"-90,0 0-2,0 0 2,23 0-15,15 0-11,15 0-4,-10-7 0,2 1 0,-7-5-12,-1 3-10,-11-6-25,-5 4-8,-3 2-24,-6-9-44</inkml:trace>
          <inkml:trace contextRef="#ctx0" brushRef="#br0" timeOffset="11705.6695">10479 555 50,'-4'7'62,"-8"21"-16,-6 15 5,-5 11-17,-7 12-2,7 4-5,-3-4-11,10-7-4,5-11-4,3-11 1,8-9-4,0-11-4,0-10-1,0-7-1,0 0-6,0 0-4,15 0-3,-3-14 4,6-12 1,8-5-4,5-7-4,8-8-11,1 7 6,3 4-1,-8 6-9,-5 12 16,-8 9 16,-11 8 3,-7 0 21,-4 0-3,4 0 6,-4 14 4,8 2-6,-4-2-12,6-4-12,-6-4-1,4 1-3,0-5-11,3-2-16,9 0-13,-2 0-18,13 0-6</inkml:trace>
          <inkml:trace contextRef="#ctx0" brushRef="#br0" timeOffset="11925.6821">11111 590 48,'-6'0'133,"-14"22"-71,-2 12-10,-9 11-2,-9 8-11,1 2-13,-6 0-11,11-8-9,-9-12-6,6-4 0,11-11-8,1-5-19,7-8-20,4-7-19,6 0-23,8 0-35</inkml:trace>
          <inkml:trace contextRef="#ctx0" brushRef="#br0" timeOffset="12095.6918">10931 868 17,'18'1'54,"-2"14"-1,2-3-12,5 2-3,3 0-13,-3 1-12,-7-4-10,2-4-3,-6-2-2,7-5-15,7 0-25,-4 0-21,13-7-56</inkml:trace>
        </inkml:traceGroup>
        <inkml:traceGroup>
          <inkml:annotationXML>
            <emma:emma xmlns:emma="http://www.w3.org/2003/04/emma" version="1.0">
              <emma:interpretation id="{5F3D5C58-C49B-45E2-B2D6-D6F80B34C5FB}" emma:medium="tactile" emma:mode="ink">
                <msink:context xmlns:msink="http://schemas.microsoft.com/ink/2010/main" type="inkWord" rotatedBoundingBox="12351,728 14486,721 14490,1803 12355,1810"/>
              </emma:interpretation>
            </emma:emma>
          </inkml:annotationXML>
          <inkml:trace contextRef="#ctx0" brushRef="#br0" timeOffset="12322.7048">11886 68 51,'0'0'156,"-26"20"-92,-13 19-20,-6 10-5,-12 8-5,-4-3-15,4-1-19,9-8 0,5-14-7,12-8-22,5-6-30,12-2-37,14-15-54</inkml:trace>
          <inkml:trace contextRef="#ctx0" brushRef="#br0" timeOffset="13264.7587">11689 472 118,'-49'21'55,"15"-2"-13,17-3-1,17-8 6,0-1-31,8-2-16,35-3-3,6-2-1,18 0-4,-2-7-2,4-12-6,-12 1-6,-12-2 0,-11 9 0,-11 3-4,-11 6-9,-12 0-9,0 2 0,0 0 9,-20 0 20,-11 4 15,5 22 36,-19 12 14,2 13 4,-10 6-8,1 11-5,-5 7-9,4 2-7,4-6-3,10-3-8,9-14-2,3-12-10,9-13-2,10-10-5,4-10-9,4-9-16,0 0-13,0-4-14,0-27-5,0-7 18,12-7-3,-4-2 32,2 4 15,-6 3 14,1 17 17,3 2-6,2 3-5,-6 9-1,18 4-3,-1 1-3,9 0-8,7 4-3,5 0-2,3-3-2,-2 3-1,-3 0-2,-5 0-2,-17 0 4,-5 0-1,-5 0 4,-8 11 0,0 1 2,0 0 7,0 1 18,-4 3 12,-13 0-3,-13 3-10,-7 2-3,3 0-3,-5 2-1,2-1-2,11 0-2,10-7-5,2-2 4,9-8-5,5-1-9,0-1-1,23-3-5,11 0 0,7 0-2,12-7-5,-2-15 1,-2-1-2,7-3-3,-15 2-6,2 3-9,-2-5-3,-3 2-4,1-6-19,6-4-16</inkml:trace>
          <inkml:trace contextRef="#ctx0" brushRef="#br0" timeOffset="12515.7158">11738 108 89,'22'24'49,"9"4"-4,3 5-14,15 0-8,-6-3-12,9 1-9,-7-2-2,2-10-2,-21-3-3,-3-6-10,-19-8-15,0 1-27,-4 1-16</inkml:trace>
          <inkml:trace contextRef="#ctx0" brushRef="#br0" timeOffset="14271.8163">12671 743 70,'-8'1'138,"8"-1"-129,0 0-6,22 0-1,35 0 0,4 0-2,12 0-14,-6-6-24,-6 1 3,-12 0 10,-14 5 8,-1 0 9,-7 0 8,-5 12 8,-10 12 21,-2 2 0,-1-4 8,-9 12-7,0 0-6,-9-4 7,-13 5-3,-8-4-6,-1 0 1,1-5-6,-7-2-2,2-8-3,13-4-7,-4-7-1,18-5-4,-1 0-4,-1-2-4,2-27-8,4-11-4,4-14-9,0-20-1,0-7 4,0 11 5,4 6 5,0 21 14,0 14 2,2 15 2,-6 6 11,0 8 10,0 0 19,0 7-1,-18 21-20,-17 11 9,-1 12 3,-15 17-7,-6 1 1,-14-5-3,-8-2 1,-5-13-11,7-7-6,10-11-5,18-9-3,25-8 0,10-7-12,9-7-27,5 0-28,0 0-43,35-23-15,10-8-83</inkml:trace>
          <inkml:trace contextRef="#ctx0" brushRef="#br0" timeOffset="13678.7824">12645 471 153,'-31'15'57,"19"0"-32,12-8 5,0-3-12,12-1-18,19-3-9,9 0-3,3 0-13,6-3-8,-7-6-15,-11 2-16</inkml:trace>
          <inkml:trace contextRef="#ctx0" brushRef="#br0" timeOffset="13491.7717">12777 119 190,'-19'-2'77,"19"2"-34,0 0-4,0 0-7,0 0-32,27 0-8,-1 0 0,9 0 2,-5 0-7,-11 0-7,3 0-8,-18 0-9,4 5-10,-4 7-15,6 5-11</inkml:trace>
          <inkml:trace contextRef="#ctx0" brushRef="#br0" timeOffset="14983.8564">13425 337 140,'0'0'52,"8"5"-50,15 14 2,-1-5 9,-6 7-7,11 1-6,-5-8-3,1 0-9,-19 0-15,0-2 2,-4 0 14,0 0 11,-4 4 12,-23 0 2,-3 1 9,-1 0 1,-3-3-5,-3 0-5,11-4-4,5 2-7,7-5 0,6-2-2,4-3-1,4-2-1,0 0-6,0 0-3,0 0-6,0 0-5,12 0 8,10 0 5,1 0 4,-7 0 3,6 0-2,-13 2 3,1 11 1,-6 1 4,-4 2 7,0 5 0,0 5 0,0 0-3,0 0-5,0-2 0,-4-8-1,4-1-3,0-8 3,-4-3-3,-2-4 4,-3 0 2,5 0-6,-8 0 0,6 0-5,2 0-8,4-4-5,0-19-29,35-4-23</inkml:trace>
        </inkml:traceGroup>
        <inkml:traceGroup>
          <inkml:annotationXML>
            <emma:emma xmlns:emma="http://www.w3.org/2003/04/emma" version="1.0">
              <emma:interpretation id="{189E3A63-3F9A-4351-AAF0-44C07DF79E52}" emma:medium="tactile" emma:mode="ink">
                <msink:context xmlns:msink="http://schemas.microsoft.com/ink/2010/main" type="inkWord" rotatedBoundingBox="14752,671 15641,668 15644,1801 14756,1803"/>
              </emma:interpretation>
            </emma:emma>
          </inkml:annotationXML>
          <inkml:trace contextRef="#ctx0" brushRef="#br0" timeOffset="15193.869">13846 255 38,'-4'-3'140,"4"-1"-134,20 4-4,29-5-2,16-7 10,15 7-8,-1-11-2,4-1-7,-12 0-12,-6-5-2,-16 6-5,-10 0-7,-17 0 1,-5 5-28</inkml:trace>
          <inkml:trace contextRef="#ctx0" brushRef="#br0" timeOffset="16024.9166">14263 13 83,'-22'-2'72,"7"2"-19,11 0 0,-4 0-8,0 5-12,-6 19-17,-4 8-8,5 15-2,-5 8-2,2-1-1,-7-4 0,11-5-3,-6-7 2,10-7-2,-6-5-1,5-7 0,-1-5-1,2-2-2,8-3 3,-4 0-3,4 1 0,0 0 0,0-3-11,12-3 3,11 1 4,7-5 0,7 0 0,1 0-6,7-2 6,-6-7 2,5-1 2,-5 7 4,-4 3-1,-9 0 0,-4 0 0,-9 3 1,-3 9 0,-10 3 1,0 2 6,-10 10 14,-17-1-1,-11 11-8,-11 2 5,-16-1-5,4 8 0,-10 0-4,-3 9 2,11-6 3,2-4 3,23-6 5,11-12-7,19-6-9,8-6-1,12-4-4,33-6-5,12-5-2,8 0-7,14 0-2,-5-7 2,-3-2 3,-6 2 2,-8-1 1,-13 4-2,-1-5 7,-2-1 0,-3 0-1,-3-5-4,-9 2-5,1-1-5,-9-3-1,0 1-5,-5-3 0,-13 7 0,0 0 12,0 5 7,0-1 5,-9 1 4,-9 6 7,6-4 3,-2 3 11,6-1 2,-1 3 0,3 0-3,6 0-5,0 0 2,0 0-1,0 0-5,0 18-2,0 11 1,19 3 13,-5 8-3,2-3-4,-2-1-1,-1-6-8,-9-6-9,0-7-2,-4-6 0,6-3-17,-2-6-53,12 3-95,11-3-80</inkml:trace>
        </inkml:traceGroup>
        <inkml:traceGroup>
          <inkml:annotationXML>
            <emma:emma xmlns:emma="http://www.w3.org/2003/04/emma" version="1.0">
              <emma:interpretation id="{46E88BC9-0E7A-445A-9C6E-D7BED7405075}" emma:medium="tactile" emma:mode="ink">
                <msink:context xmlns:msink="http://schemas.microsoft.com/ink/2010/main" type="inkWord" rotatedBoundingBox="16068,1858 16084,1858 16084,1859 16069,1860"/>
              </emma:interpretation>
            </emma:emma>
          </inkml:annotationXML>
          <inkml:trace contextRef="#ctx0" brushRef="#br0" timeOffset="16145.9235">15170 1199 331,'0'2'57,"0"-2"-48,0 0-4,0 0-5,0 0-22,0 0-74</inkml:trace>
        </inkml:traceGroup>
      </inkml:traceGroup>
    </inkml:traceGroup>
    <inkml:traceGroup>
      <inkml:annotationXML>
        <emma:emma xmlns:emma="http://www.w3.org/2003/04/emma" version="1.0">
          <emma:interpretation id="{BE6EC507-FB15-4EB2-BA88-CF6E078FF712}" emma:medium="tactile" emma:mode="ink">
            <msink:context xmlns:msink="http://schemas.microsoft.com/ink/2010/main" type="paragraph" rotatedBoundingBox="1846,2698 21039,1780 21317,7591 2124,85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8AB959-0C20-49D9-A9C7-877A7645D0D5}" emma:medium="tactile" emma:mode="ink">
              <msink:context xmlns:msink="http://schemas.microsoft.com/ink/2010/main" type="line" rotatedBoundingBox="1846,2698 21039,1780 21136,3806 1943,4724"/>
            </emma:interpretation>
          </emma:emma>
        </inkml:annotationXML>
        <inkml:traceGroup>
          <inkml:annotationXML>
            <emma:emma xmlns:emma="http://www.w3.org/2003/04/emma" version="1.0">
              <emma:interpretation id="{EEDE5A66-ACB1-4D3A-9128-DDD5F9AE9D4D}" emma:medium="tactile" emma:mode="ink">
                <msink:context xmlns:msink="http://schemas.microsoft.com/ink/2010/main" type="inkWord" rotatedBoundingBox="1865,3103 2695,3063 2769,4604 1939,4644"/>
              </emma:interpretation>
            </emma:emma>
          </inkml:annotationXML>
          <inkml:trace contextRef="#ctx0" brushRef="#br0" timeOffset="19650.1239">1517 2418 166,'-11'0'79,"7"25"-46,0 6-9,-8 3 4,8 6-13,-2-5-12,2-6-3,0-1 0,0-4 0,0-3 0,0-9 0,-2-3 0,6-6 0,0-3 0,0 0 4,0 0-3,0 0 7,0 0-1,-5 0-3,1 0 4,4 0-1,0 0-2,0 0-1,0 0-3,0 0 1,0 0-2,0 0-2,0 0 1,0 0 1,0 0 0,0 0-2,0 0 4,0 0-2,0 0 0,0 0 0,0 0 0,0 0-2,0 0 2,0 0-1,0 0 1,0 0 0,0 0 0,0 0-1,0 0 1,0 0-1,0 0 1,0 0-2,0 0 0,0-3 0,15-4 0,5-1-4,10-10 5,15-3 0,0-5 1,2 5 2,-7-1-1,-1 8 0,-17 2-1,5 3 0,-19 4-1,-4-2 0,0 5-3,-4-3-4,0 0-15,0 1-2,0-4-10,-4 6-27,-4 0-57</inkml:trace>
          <inkml:trace contextRef="#ctx0" brushRef="#br0" timeOffset="20542.175">1399 2487 99,'-15'21'80,"7"14"-52,4 3-6,-10 9 16,6 5-8,0-2-21,-6 5-7,1-8-2,-9-2-3,4-9-3,1-8-15,3-4 0,6-12-5,-2-3-1,2-7 8,4-2 17,4 0 2,0 0 0,0 0-6,0-4-9,18-8 5,8-5 8,-1-2 2,7 3-1,-5-4-1,7 2 0,5 0-4,-9 2 0,1 0 5,-1 1-1,-3 3 2,-5 3 2,-8 8 3,-9 1 5,-1 0 1,0 0 4,0 7 8,0 21 4,6 14-16,-6 8 13,-4 7-2,0 2-5,0 2-9,0-6 0,-4-3-5,-6-7-2,2-5-2,4-9 1,-5-8-3,3-6-1,-2-10-14,-4-4-6,-2-3-3,2 0-11,-7-5 5,-7-17 17,-1-3 14,-3-2 2,-1 4 9,1 4 13,12 5-6,5 4 3,5 5 6,-2 3-10,10 0-4,0 2-11,10-5-11,17-2 2,15 0 6,7-5-4,4 0-8,-6 2-5,-2 4 7,-3 6 7,-9 0 4,-7 0 2,-5 2 3,-7 12 7,-2 3 10,-2-3-2,-2 5-1,-4 7-2,0 2-5,-4 13 16,0 6 0,-26 14-3,-27 8 2,-8 5-1,-12 3 6,-16-3-4,-3-5-7,5-10-2,11-12-4,15-5-5,19-16-8,11-11-1,9-10-9,12-5-10,6-5-29,4-31-20,10-18-40,32-13-71</inkml:trace>
        </inkml:traceGroup>
        <inkml:traceGroup>
          <inkml:annotationXML>
            <emma:emma xmlns:emma="http://www.w3.org/2003/04/emma" version="1.0">
              <emma:interpretation id="{741C586D-FA27-42C1-BDE9-F59C70D8FDC6}" emma:medium="tactile" emma:mode="ink">
                <msink:context xmlns:msink="http://schemas.microsoft.com/ink/2010/main" type="inkWord" rotatedBoundingBox="3246,3300 3844,3271 3880,4014 3282,4042"/>
              </emma:interpretation>
            </emma:emma>
          </inkml:annotationXML>
          <inkml:trace contextRef="#ctx0" brushRef="#br0" timeOffset="21044.2037">2484 2634 38,'-4'0'185,"4"0"-161,0 0-24,27 0 0,22 0 1,8 0 4,4 0-4,8 0-2,-25 0-1,-9 0 0,-21 0 2,-14 8 0,0 14 7,-14 8 7,-29 8 1,-14 10-6,-6-6-9,-6-3 0,12-6-3,4-7-11,1-8-10,17-3-8,4-10-7,17-5 0,14 0-15,0-10-31</inkml:trace>
          <inkml:trace contextRef="#ctx0" brushRef="#br0" timeOffset="21531.2314">2590 2730 57,'0'31'68,"0"3"-23,0 1-7,0-1-15,-14 6-11,2-8-4,-7 5-2,3-5-5,2-10 2,10 0-3,0-12-1,4-5 1,0-2-5,0-3-3,4 0-6,22 0-3,9 0 4,6-13 1,11-1 4,-5 5 6,2 5-7,0 4 6,-2 0 3,-7 4 0,-13 19 8,-5 1 5,-14 2 7,-8 5 4,0 2-3,0 0 2,-22 5-3,-13-7-7,-10-1-5,-1-3-2,1-5-4,-8-9 3,10-6-3,-5-4 2,7-3-2,6 0-2,13 0 0,14-8-1,8 1-1,0-7 0,0-2-6,22-6-1,13-6-4,10-8-5,11-1-5,5-8-10,5-5-14,1-5-35</inkml:trace>
        </inkml:traceGroup>
        <inkml:traceGroup>
          <inkml:annotationXML>
            <emma:emma xmlns:emma="http://www.w3.org/2003/04/emma" version="1.0">
              <emma:interpretation id="{6C5C61C5-AE3A-4A81-80A0-8CDFE2513E75}" emma:medium="tactile" emma:mode="ink">
                <msink:context xmlns:msink="http://schemas.microsoft.com/ink/2010/main" type="inkWord" rotatedBoundingBox="4020,2884 4888,2842 4970,4562 4103,4603"/>
              </emma:interpretation>
            </emma:emma>
          </inkml:annotationXML>
          <inkml:trace contextRef="#ctx0" brushRef="#br0" timeOffset="23646.3524">3239 3189 6,'12'0'11,"-6"0"8,-6 0 18,0 7 9,0 12 4,-10 5-7,-17 2-24,7-7-1,2-3-9,10-6-5,-2-5-4,5-5 0,5 0 0,0 0-2,0 0-15,0 0-5,0 0-4,19-5 0,7 2 7,-5 1-1,1 2 13,4-2 4,5-3 3,-1-2 3,-3-5-1,3 3 1,-7-1 7,-9 6 3,-10 4 13,-4 0 1,0 0 10,0 4 4,-10 13-11,-21 4-5,-3 6-15,3 0-10,1-5-3,7-1-19,11-14-16,12-7-4,0 0-27,12-8-40</inkml:trace>
          <inkml:trace contextRef="#ctx0" brushRef="#br0" timeOffset="22964.3134">3751 2484 7,'-91'166'44,"91"-147"14,0 6-2,0 0-3,0 6-11,-27-1-3,-7 1-5,-11 2-13,-4 0-12,-2-1 0,-6-5-9,0 0-2,5-9-1,3-6-14,14-7-5,5-5-11,24 0-19,-3 0 3,9-19-25,0-9-41</inkml:trace>
          <inkml:trace contextRef="#ctx0" brushRef="#br0" timeOffset="21951.2556">3155 2323 108,'0'0'82,"0"0"-51,0 0-11,19 0-8,23 0-3,7 0 0,12-13-9,0 0 0,-4-6-9,0 5-8,-8-6-7,-11 5 2,-15 2-15,-15 4-8,-2 9 2,-6-2 29,0 2 12,-18 0 2,-9 0 0,1 0 0,0 0 25,3 4 9,7 18 0,-11 9 9,9 14-13,-4 7 8,1 14-2,-5 5-15,0 8-3,3-2 5,1-6-8,6-3-5,1-15-6,7-13-4,8-10 0,0-13-3,0-10-12,0-7-25,0 0-27,0-5-2,0-19-1,12-13 2,-1-8 11</inkml:trace>
          <inkml:trace contextRef="#ctx0" brushRef="#br0" timeOffset="22236.2719">3296 2693 44,'0'-9'62,"-8"5"-3,4 4-3,-7 0-13,11 0-16,0 0-15,0 0-12,0 0-18,15 0 2,19 0 5,-3-2-2,3-5-7,-3 2 0,-9 1 5,-8 4 6,-6 0-1,-8 0 4,0 2 6,0 12 12,-8 2 15,-18 13-8,8 0-1,-5-6-1,1-2-3,14-12-4,4-5-10,4-4 0,0 0-8,0-4-22,26-19-4,5-7 2,3-11-14,7 5-16,-7-4-8</inkml:trace>
          <inkml:trace contextRef="#ctx0" brushRef="#br0" timeOffset="23190.3264">3387 2830 26,'31'33'59,"-5"17"3,5 14-1,-5 18-18,-8 15-10,-5 7-9,-7-2-10,-6 4-1,0-5-8,0-15 10,-19-7 0,1-12-9,-2-11-2,1-21-4,5-6-2,2-17-5,4-12-18,2 0-17,6-10-29,-4-33 8,-8-18-31</inkml:trace>
          <inkml:trace contextRef="#ctx0" brushRef="#br0" timeOffset="22775.3027">3751 2484 35,'8'-2'36,"7"-2"-8,-3 3-13,10 1-12,0 0-2,9 0-1,-1 0 0,1 0-1,-9 1 2,1 10-1,-15 3 12,-4 0 11,-4 5 20,0 2-2,-16 5-4,-11 10-7,-13 7-9,-3-1-4,-14 6-2,8-11-8,-4-1-1,11-7-6,1-11-2,14-8 1,11-6-13,2-4-6,6 0-15,4-14-15,0-11 13,-2-2-1,-3 3 14,9 1 8,0 3 2,0-1 8,0 3 2,0-2-6,19-1-22,1 7-12</inkml:trace>
          <inkml:trace contextRef="#ctx0" brushRef="#br0" timeOffset="22409.2818">3698 2472 77,'0'2'62,"0"22"-3,-8 9-13,-4 3-16,-2 4-17,-5-2-13,7 1 0,-6-7 0,6 4-9,4-13 2,1-7-13,-1-9-6,8-7-14,0 0-22,0-7-16</inkml:trace>
          <inkml:trace contextRef="#ctx0" brushRef="#br0" timeOffset="23902.3672">3910 3007 42,'-35'36'133,"9"11"-87,3 0-13,5 1 4,14-8-10,4-12-19,0-7-8,22-5 0,1-10-6,-3-6-4,11 0-3,1-5-15,-7-14-13,11-5-17,-5-2-26</inkml:trace>
        </inkml:traceGroup>
        <inkml:traceGroup>
          <inkml:annotationXML>
            <emma:emma xmlns:emma="http://www.w3.org/2003/04/emma" version="1.0">
              <emma:interpretation id="{21EB4333-CB6D-4F1F-985E-40DA7B358C6F}" emma:medium="tactile" emma:mode="ink">
                <msink:context xmlns:msink="http://schemas.microsoft.com/ink/2010/main" type="inkWord" rotatedBoundingBox="5656,3496 6640,3449 6648,3603 5663,3650"/>
              </emma:interpretation>
            </emma:emma>
          </inkml:annotationXML>
          <inkml:trace contextRef="#ctx0" brushRef="#br0" timeOffset="24403.3958">4756 2900 33,'-9'0'68,"9"6"-32,0 8-10,0-1 6,9 7-4,7-7-3,2-2-11,17-7-4,9-4-5,13 0-4,-4 0 2,4-15-2,4 2 0,-4-4 0,0 3 0,0-4 2,8-2-2,-8-1-1,10 5 1,-14 1 0,-2 3-1,-11 5 3,-5 3-3,-9 0 5,-11 3 4,5-1 1,-6 2 0,-10-6-5,0 5-3,-4 1-2,0-4-9,0 4-22,0 0-31,8 0-48</inkml:trace>
        </inkml:traceGroup>
        <inkml:traceGroup>
          <inkml:annotationXML>
            <emma:emma xmlns:emma="http://www.w3.org/2003/04/emma" version="1.0">
              <emma:interpretation id="{273B2573-989D-4E01-8792-132736DFFEE0}" emma:medium="tactile" emma:mode="ink">
                <msink:context xmlns:msink="http://schemas.microsoft.com/ink/2010/main" type="inkWord" rotatedBoundingBox="7075,3416 7159,3412 7170,3641 7085,3645"/>
              </emma:interpretation>
            </emma:emma>
          </inkml:annotationXML>
          <inkml:trace contextRef="#ctx0" brushRef="#br0" timeOffset="24809.4189">6179 2946 74,'-8'5'128,"8"2"-96,0-5-2,0 1 10,0 0-29,8 3-11,6-5-4,-6 3-38,15 3-59</inkml:trace>
          <inkml:trace contextRef="#ctx0" brushRef="#br0" timeOffset="24652.4101">6185 2756 109,'0'0'56,"12"0"-55,2 0 6,-1 0-7,5 0-4,-14 0-39</inkml:trace>
        </inkml:traceGroup>
        <inkml:traceGroup>
          <inkml:annotationXML>
            <emma:emma xmlns:emma="http://www.w3.org/2003/04/emma" version="1.0">
              <emma:interpretation id="{1CA2D279-D953-4D9F-BC72-776D75143D61}" emma:medium="tactile" emma:mode="ink">
                <msink:context xmlns:msink="http://schemas.microsoft.com/ink/2010/main" type="inkWord" rotatedBoundingBox="8123,2580 10459,2468 10520,3742 8184,3854"/>
              </emma:interpretation>
            </emma:emma>
          </inkml:annotationXML>
          <inkml:trace contextRef="#ctx0" brushRef="#br0" timeOffset="26362.5079">7490 2124 123,'-30'23'59,"-1"12"-53,-3 7-4,1 5 4,-1 1-6,7-7-2,1-2-7,14-8-7,-3-8 2,7-9 2,4-4 1,4-9 6,0-1-3,0 0-15,0 0-5,0 0-9</inkml:trace>
          <inkml:trace contextRef="#ctx0" brushRef="#br0" timeOffset="26773.5314">7311 2425 86,'0'16'35,"0"17"2,0 9 19,0 11-27,4 6-11,0 6-5,-4 0-2,0-1-1,0-4-3,0-9 0,0 0-3,0-11-4,0-15 0,0-5 0,0-11-9,0-6-11,5-3-23,-1 0-33,10-14-29</inkml:trace>
          <inkml:trace contextRef="#ctx0" brushRef="#br0" timeOffset="27403.5674">7586 2356 10,'18'-14'77,"4"2"-43,13-2 7,0 1-2,1 3-18,3 0-15,-13 0-3,1 5-3,-11 3-2,-6 0 1,-2 2-6,-4 0-3,-4 0-2,0 0-5,0 0-5,0 0 8,4 0 6,-4 0 7,0 0 1,0 0 1,0 7 11,-8 17 8,-4 11-7,-2 8-10,2 9 7,-3 5-4,7 2-5,-10 7 7,2-4 4,-7-3 2,9 2-3,2-13 2,12-6 2,0-14-2,0-10-7,0-14-3,0-4-3,12 0-9,6 0-2,9-20-3,-5-12-1,1-8-1,-3-9-5,-2-7-19,1 8 0,-7-2-9,-4 11 14,2 13 22,-6 8 13,-4 8 28,0 5 17,0 3 12,4 2 0,0 0-22,10 0-12,3-3-20,13-8-1,15-1 3,8-2-3,4-8 1,4-2-3,-4 1-4,-9 2 0,-13 4-11,-9 1-6,-13-1-3,-3 3-8,-6-1-3,-4 0 1,0 2-30</inkml:trace>
          <inkml:trace contextRef="#ctx0" brushRef="#br0" timeOffset="27854.5932">8029 2920 23,'-4'35'134,"4"-2"-97,0 1-9,0-7 5,0 0-17,0-8-13,0-3-3,0-1-6,0-6-2,0-1-17,0 3-25,0-6-45</inkml:trace>
          <inkml:trace contextRef="#ctx0" brushRef="#br0" timeOffset="27660.5821">8184 2323 41,'-11'24'44,"11"9"-5,0 6-3,0 19-2,0 2-7,5 15-6,5 6-1,6-1 7,-6-3-4,10-13-7,-1-10-7,-1-12-4,2-14-5,-1-7 3,3-11-6,9-10 1,-13 0-6,2-2 0,-2-27-7,-5 1-5,5-17-9,-4-7-20,-14-7-19,0-4-51</inkml:trace>
          <inkml:trace contextRef="#ctx0" brushRef="#br0" timeOffset="30373.7373">8568 2380 47,'-8'4'64,"8"1"-56,0 0-8,18 0 0,17 2 1,-1-2-1,-3 2 0,-5 5-2,-12-3 2,-6 3-5,1 0 4,-5-1 0,-4 4 1,0 1 6,0-1 2,-4 2 1,-13 3 4,3-2-1,-8-3 8,1 5-5,-1-11-5,8 6 2,6-7-6,0-8-5,8 3 0,0-3-1,0 0-2,0 0 1,0 0-3,0 0 3,8 2 0,4 3 0,10 0-1,5 0 1,3-3 0,-3-2 0,3 2-7,-8 1 2,-3 1-1,-11-2 5,0 1 1,-8 3 2,0-3 2,0 9 11,-4 5 3,-12-3-6,-11 8-1,-3-6-6,-3 4 4,-1-3-5,-1 0-1,5 0 4,-5-1-5,13 1 10,3-5 7,15-5-2,4 1 2,0 0-13,15 7-5,27 4 7,15 3-2,8-6 2,19 3 2,-5-2-1,4-5 0,1 4-5,-5-5 0,-10-1-1,2-5-1,-14-3-2,-8-2 1,-14 0-2,-5 0 0,-4-2-9,-3-8-6,-11 3-4,10-5-10,1 3-16,-1 2-4,-2-5-16,3 2-39</inkml:trace>
          <inkml:trace contextRef="#ctx0" brushRef="#br0" timeOffset="28469.6284">8761 1847 96,'0'0'90,"8"0"-69,10 0-18,9 0 28,18 4-11,1 4-17,15 1-3,-8-1-9,0 1-8,-18 0-3,-3 5-7,-20-2 8,-12 5 16,0 4 3,0 0 16,0 6 2,-12-4 1,-14 1-1,12-6-8,-3-4 0,3 1-6,-4-5 1,-7 2 1,7-1-3,-4 2 0,3 3 1,-1-1-4,10-1 3,-2 0-2,4 0 0,8 0 0,-7 8 0,7 1 1,0 13 7,-4 4-1,0 7 3,0 9 0,-4-3-5,-2 9 2,2-8-2,4 11-2,0-11-1,4-4-2,0-8-2,0-9 1,0-7-10,0-8-10,0-10-23,0-8-15,0 0-15,0-15-17,0-20 24</inkml:trace>
          <inkml:trace contextRef="#ctx0" brushRef="#br0" timeOffset="29631.6949">8796 2029 0,'0'0'94,"0"10"-67,0 7-3,14 0 6,8 1-21,-6-1-9,-1-1-7,1 0-38,-10 13-37</inkml:trace>
          <inkml:trace contextRef="#ctx0" brushRef="#br0" timeOffset="28925.6544">8928 2583 45,'0'-4'19,"4"0"-17,30 1-2,7-5 5,8 1-5,-6 5 0,5 0-5,-9 0-20,-2 2-16</inkml:trace>
          <inkml:trace contextRef="#ctx0" brushRef="#br0" timeOffset="28745.6442">8966 2408 30,'19'-19'34,"-11"3"-8,14-1-4,1 3 2,7 4-5,5-3-2,5 3 1,-5 2-6,10 2 2,-11 4-1,-3-1-1,3 3-3,-15 0-5,-7 10 3,-4 15 0,-2 12 5,-2 7-3,-4 7-9,0-3 3,0 0-1,0-6-2,0 1-2,0-6-3,-4-8-12,-6-5-18,6-6-27,-4-6-30</inkml:trace>
          <inkml:trace contextRef="#ctx0" brushRef="#br0" timeOffset="29391.6811">9200 2498 3,'-10'0'49,"6"0"5,-4 0-3,-6 19-10,1 17-10,-5 9-12,-2 9-11,1 3-3,-3 2-5,10-10 0,-10-2-3,13-12-6,5-9-7,-6 0-6,6-14-12,0-7-5,4-1-4,0-4-1</inkml:trace>
          <inkml:trace contextRef="#ctx0" brushRef="#br0" timeOffset="29113.6652">9170 2694 28,'-31'20'42,"5"-6"-8,12-5 0,9-9-4,5 0-14,0 0-16,0-9-9,13-8-9,19-1 2,-7-6-1,7 0-6,3 0-1,-9 8-4,-10 4 1,11 0 5</inkml:trace>
        </inkml:traceGroup>
        <inkml:traceGroup>
          <inkml:annotationXML>
            <emma:emma xmlns:emma="http://www.w3.org/2003/04/emma" version="1.0">
              <emma:interpretation id="{55D62C01-E5A1-4F02-84AE-E8CE360EFAD7}" emma:medium="tactile" emma:mode="ink">
                <msink:context xmlns:msink="http://schemas.microsoft.com/ink/2010/main" type="inkWord" rotatedBoundingBox="10522,2468 11838,2405 11915,4024 10600,4087"/>
              </emma:interpretation>
            </emma:emma>
          </inkml:annotationXML>
          <inkml:trace contextRef="#ctx0" brushRef="#br0" timeOffset="30793.7613">9922 2443 14,'-35'24'46,"9"-2"0,-4-3-6,7-7-2,11-1 2,4-5-9,-2-2-5,10-4-10,0 0-9,0 0-7,0 0-2,0 0-12,0 2-10,10 3-7,10-2-4,3 3-18,3 1 0,-12 4 3</inkml:trace>
          <inkml:trace contextRef="#ctx0" brushRef="#br0" timeOffset="30629.7519">9928 2238 220,'-18'0'89,"14"0"-66,4 0 4,0 0-11,0 4-16,4 9-12,14-2-11,-6 8-13,-4-4-13,7 1-2,-11-2-21,-4 1-9,0-1 30</inkml:trace>
          <inkml:trace contextRef="#ctx0" brushRef="#br0" timeOffset="31894.8243">10168 2319 64,'-22'4'101,"22"1"-59,0-5-29,0 0-13,26 0-4,15-12-3,16-9-3,0-8-8,0 4-6,-5 0 3,-9 8 2,-2 7 6,-15 3 13,-10 7 2,-1 0 9,-7 0 8,-8 0 3,0 9 11,0 21-1,-18 11-6,-17 16 13,-22 18-12,-18 20 0,-13 14 10,1 9-5,0 10 7,3-7-8,5-10-16,10-19 2,8-16-10,12-15-7,10-14 0,7-13-9,16-9-4,1-13-16,7-7-20,8-5-7,0 0-31,0-5-19,12-24 11</inkml:trace>
          <inkml:trace contextRef="#ctx0" brushRef="#br0" timeOffset="30966.7712">9814 2886 56,'-18'34'50,"0"-13"4,14-7-6,4-9-16,0-5-8,0 0-12,0 0-12,14-9-1,6-17-5,21-8-2,-7-7-8,5-5-9,2-2-24,-11-4-15,5 7-29</inkml:trace>
          <inkml:trace contextRef="#ctx0" brushRef="#br0" timeOffset="32645.8673">10296 2693 71,'-10'18'68,"2"8"-11,-4 7-22,-7 1 3,-3-1-5,10 2-11,-7-7-6,7-3-11,-2-9-3,10-2-2,4-6-6,-4-8-5,4 0-16,0 0-14,-4 0-4,4 0-10,0 0-3,0-8 8,0-1 1</inkml:trace>
          <inkml:trace contextRef="#ctx0" brushRef="#br0" timeOffset="33073.8915">10312 2726 12,'19'-7'25,"-7"2"6,-2 2-6,-2 3 5,-4 0-3,-4 0-8,0 10 7,0 6-4,0 5-8,0 6 4,0 1 2,0 6-12,0-2-2,0-4-2,0-6 3,0 0-4,4-10-1,0-3 2,2-2-4,-6-5 2,5 3-2,3-5-2,6 0 1,10 0-3,9 0 1,1 0 2,15-13-5,2-7 2,6-6-3,0 3-2,-8-2 2,0 3-1,-11 4 5,-7 4 2,-5 2 1,-8 3 0,-5 1 0,-3 1 0,-2 3-1,-8-1 0,0-2-3,0-3-4,0 0 0,0 2-11,-4-5-24,-19 9-15,-3-3-19</inkml:trace>
          <inkml:trace contextRef="#ctx0" brushRef="#br0" timeOffset="32383.8523">10349 2503 19,'0'-12'35,"0"3"0,0 5 4,0 4-8,0 0 2,0 0-4,4 16-7,12-2 5,-1-2-12,7 2-11,2-11 2,13 1-4,6-4-1,1 0 2,-5-10-2,-9-9-2,-7 3 1,-1 2-11,-14-5-4,3 9-15,-7 5-7,-4 5-26,0 0-13</inkml:trace>
          <inkml:trace contextRef="#ctx0" brushRef="#br0" timeOffset="32151.8389">10691 2368 18,'0'0'200,"0"0"-135,-11 0-17,-1 7 0,-6 10-9,-9-1-34,1 13-5,-4-5-10,-1-3-7,5 0-15,-9-4-10,5 6-8,-5-4-7,4-9-6,17-3-1,2-5-24</inkml:trace>
          <inkml:trace contextRef="#ctx0" brushRef="#br0" timeOffset="31491.8012">10406 1772 175,'-14'0'69,"14"7"-41,0 12 1,0 2-10,0 5-14,0 0-5,0 2-5,0-2-10,0 0-13,0-5-7,0-9 5,0-2 14,0-10 16,0 0 0,0 0 0,0 0-4,4-5-3,10-9 6,6 1 0,-1-4 0,-1 2 1,8 3-10,-5 5-4,1 4-5,-12-1-21,2 4-33</inkml:trace>
          <inkml:trace contextRef="#ctx0" brushRef="#br0" timeOffset="33245.9016">10687 2706 62,'-19'0'56,"1"0"-8,6 0-11,8 0-12,4 0-16,0 0-4,0 10-5,0 2-5,0 3 5,0-5-4,0 0-1,0 0-2,0-3-13,0-5-15,0 1-19,0-3-58</inkml:trace>
          <inkml:trace contextRef="#ctx0" brushRef="#br0" timeOffset="33425.9119">10687 2706 31,'61'0'95,"-53"0"-29,-4 0-16,14 0-7,-2 0-15,17 0-15,-9 3-8,9-3-5,-13 2-1,-6 1-6,-6-3-25,7 2-28,-3 1-27,6 1-51</inkml:trace>
        </inkml:traceGroup>
        <inkml:traceGroup>
          <inkml:annotationXML>
            <emma:emma xmlns:emma="http://www.w3.org/2003/04/emma" version="1.0">
              <emma:interpretation id="{B8D87A8D-4269-4CE5-8094-990D839F82D4}" emma:medium="tactile" emma:mode="ink">
                <msink:context xmlns:msink="http://schemas.microsoft.com/ink/2010/main" type="inkWord" rotatedBoundingBox="12138,2517 13084,2472 13141,3658 12195,3704"/>
              </emma:interpretation>
            </emma:emma>
          </inkml:annotationXML>
          <inkml:trace contextRef="#ctx0" brushRef="#br0" timeOffset="33839.9355">11303 2437 24,'-13'0'183,"9"0"-140,4 0-12,0 0 0,0 0-24,0 4-7,13 1-14,5 0-23,-10 1-11,6-2-26,-10 5 2,-4-1 10,0 8 53,0-2 9,-4 2 21,-10 3 19,2-5 10,-2 1 1,1-6-4,5-2-16,-2 0-10,10-2 2,-4-2-12,0-1-5,4-2-5,0 0-1,0 0-1,0 0-8,0 0-21,4 0-4,18-5 8,5-5-2,-11 1-5,2 4-12,-3 5-6,-11 0 3</inkml:trace>
          <inkml:trace contextRef="#ctx0" brushRef="#br0" timeOffset="34003.9449">11355 2709 23,'-16'43'34,"-2"-7"13,6-7-13,2-5-2,1-11 7,5-12-13,4-1-12,0 0-14,0 0 0,4-14-2,19-14-1,3-10-3,9-11-1,-5-4-15,15-8-14,-6-8-9,9-13-29</inkml:trace>
          <inkml:trace contextRef="#ctx0" brushRef="#br0" timeOffset="35190.0128">11693 2164 36,'-4'98'69,"-4"-96"-14,4 5-5,0 15-12,-7 13 1,7 19-18,-4 7-11,-2 6 6,-6 6-1,12-4-4,-6-2-4,-3-1-6,9-12-1,-6-4 0,6-8-4,0-1 0,0-13-6,0-6-10,4-17 13,0-1-10,0-4-2,0 0-7,0-9-2,0-27-7,4-12 9,14 1-3,-1-3 19,1 4 4,-2 1 2,2 1 1,5 7 3,-1 3 1,5 2 5,-1 1 6,9 5 11,-9-3-3,13 10-7,1-1 0,-1 7-3,10 5 1,-7 4-2,-1 4-4,-14 0 3,-3 14 2,-10 10 3,-6 1 4,-8 5 4,0-1-6,0 1 3,-22 3 7,-13 2-11,1 1-10,-19 7 2,4-6-1,-2-4-4,-2-7 1,9-11-2,9-14-3,13-1-8,14-7-9,-3-23-13,7-9 3,4-6 0,0-4 2,0 14 4,0 2 16,11 17 8,-7 4 6,4 9 18,0 3 6,6 0-8,8 0 4,9 24-1,4 14-2,13 2-5,5 8-6,-6-4 8,10 2-6,-12-9-5,-7-2 2,-7-9 0,-9 1-3,-8-8 1,-1-5-7,-9-7 0,-4-7 0,0 0-2,0 0-3,0 0-13,0-2-25,0-17-38,0-7-21,0-2-122</inkml:trace>
          <inkml:trace contextRef="#ctx0" brushRef="#br0" timeOffset="34439.9698">11693 2164 23,'-8'-9'77,"4"4"-11,0 2-5,4 3-11,0-3-23,0-9-26,8-3-1,18 1-8,5 2-1,3 2-3,3 9-3,-7 1 8,-3 0 2,-1 0 5,-14 0 1,-3 0 3,1 0 2,-6 0-1,-4 0-3,0 0-2,0 5-6,0 4-11,-18 0 0,1 5-25,-9 2-13,3 6-13</inkml:trace>
          <inkml:trace contextRef="#ctx0" brushRef="#br0" timeOffset="34192.9557">11837 1829 47,'0'0'91,"0"9"-25,0 7-16,0 8-6,0 6-10,0 2-22,-4 3-7,-4-2-5,0 3-1,4-7-7,-10 1-17,6-3-18,-3-7-14,3 2-33,-4-9-21</inkml:trace>
        </inkml:traceGroup>
        <inkml:traceGroup>
          <inkml:annotationXML>
            <emma:emma xmlns:emma="http://www.w3.org/2003/04/emma" version="1.0">
              <emma:interpretation id="{0F9D5A56-277D-4B96-ABA5-37E5D935C01A}" emma:medium="tactile" emma:mode="ink">
                <msink:context xmlns:msink="http://schemas.microsoft.com/ink/2010/main" type="inkWord" rotatedBoundingBox="13904,3584 13917,3583 13922,3685 13908,3686"/>
              </emma:interpretation>
            </emma:emma>
          </inkml:annotationXML>
          <inkml:trace contextRef="#ctx0" brushRef="#br0" timeOffset="37080.1205">12990 2925 70,'0'0'74,"0"0"-40,6 0 21,-2 0 2,0 2-5,-4 7-13,0 1-12,0 2-3,0-4-15,0 3-5,0-2-4,0 0-32,0 6-57,0 2-108</inkml:trace>
        </inkml:traceGroup>
        <inkml:traceGroup>
          <inkml:annotationXML>
            <emma:emma xmlns:emma="http://www.w3.org/2003/04/emma" version="1.0">
              <emma:interpretation id="{1DA9D2E5-3F2F-4170-ACB6-2CBB71D913A9}" emma:medium="tactile" emma:mode="ink">
                <msink:context xmlns:msink="http://schemas.microsoft.com/ink/2010/main" type="inkWord" rotatedBoundingBox="14427,2646 15649,2588 15712,3914 14491,3973"/>
              </emma:interpretation>
            </emma:emma>
          </inkml:annotationXML>
          <inkml:trace contextRef="#ctx0" brushRef="#br0" timeOffset="37687.1556">13740 1977 118,'0'0'87,"0"0"-47,0 0 10,0 5 2,0 7-21,0 8-5,-8 10-12,-10 17-7,-12 12 0,-5 3-5,0-1 1,3-11-3,12-11-1,1-7-3,15-13-16,0-7-14,4-7-11,0-5-33,8 0-14,15-17 14,-7-7 13</inkml:trace>
          <inkml:trace contextRef="#ctx0" brushRef="#br0" timeOffset="37920.1688">13675 2229 4,'17'-17'38,"-7"12"2,-6 5 1,0 7 1,0 30 10,4 22-5,2 18-26,-2 10 18,1 8-11,-3 5-7,-2-6-2,0-7-7,0-10-4,4-14 1,-4-13-9,2-12 1,2-14-1,-8-15-4,0-6-7,0-3-13,4 0-18,-4-19-8,4-22-1,11-15-7,-7-20-39</inkml:trace>
          <inkml:trace contextRef="#ctx0" brushRef="#br0" timeOffset="38579.2066">13881 2182 58,'4'-8'76,"6"-2"-40,-2 3 2,14-4-13,9-3-9,8-1-7,5-2-7,9-3-1,-2 3-1,-2 0 0,-9 0 0,-5 7-3,-13-1 3,-1 4-1,-17 7 0,2 0 1,-6 3 0,0 29 8,0 19 11,0 17-15,-14 10 6,-3-1-4,-5 0-6,-4-6 0,3-12 0,-3 0-2,-1-14-1,5-4-8,2-16-4,1-11 1,7-9-13,2-5 1,6 0-11,-4-12 2,4-16 29,4-4 0,-10-4 6,10 5 7,0 5 5,0 1 0,0 7-4,10 4-3,6 2-2,6 1-1,9 3 0,-5 1-1,9-2-1,1 2-1,-1 2-2,-4-5-4,-9 10 2,-6 0-2,-6 0-3,-6 0 4,0 17 6,-4 2 9,0 0 3,0 2 27,-22 4-10,-4 5-14,-9-1 0,1 1 0,3 0-2,-1-3 0,11-4-3,11-14-5,6-2 4,4-7-9,0 0-3,10-7-10,29-16-2,5-22 10,-1 4-8,6-7-12,4 0-5,-10-2-12,1-2-7,-13 2-32</inkml:trace>
          <inkml:trace contextRef="#ctx0" brushRef="#br0" timeOffset="39120.2369">14283 1989 66,'-8'42'86,"0"18"-35,4 18-7,-14 15 12,-1 5-15,-1 3-7,-2 0 5,-13-1-8,3-9-1,-11-3-10,8-13-16,-9-10 2,13-14-6,-8-7-4,13-14-5,8-13-20,-5-12-14,7-5 3,-6 0-12,7-33 3,-5-17 14,2-14 9,6-11 3,1-1-16,11 12 12,0 12-6,31 29 7,10 16 26,5 7 8,11 10 11,6 28 13,15 18 4,1 6 21,4 10-7,9-4-6,-9-4 1,1-12 4,-5-9-19,-8-5-9,-10-10-11,-12-6-6,-15-11-2,-17-3-1,-11-8-2,-6 0 0,0 0-13,0-17-14,-15-23-34,7-22-44,-10-6-132</inkml:trace>
        </inkml:traceGroup>
        <inkml:traceGroup>
          <inkml:annotationXML>
            <emma:emma xmlns:emma="http://www.w3.org/2003/04/emma" version="1.0">
              <emma:interpretation id="{4A2E76E3-5F72-4EE0-A168-10F4F17E95C0}" emma:medium="tactile" emma:mode="ink">
                <msink:context xmlns:msink="http://schemas.microsoft.com/ink/2010/main" type="inkWord" rotatedBoundingBox="15971,2495 17441,2424 17498,3628 16028,3698"/>
              </emma:interpretation>
            </emma:emma>
          </inkml:annotationXML>
          <inkml:trace contextRef="#ctx0" brushRef="#br0" timeOffset="40290.3045">15090 2457 155,'0'8'109,"0"18"-55,0 7-18,9 15 9,9-1-15,4 5-13,1-9-16,-7-4-1,2-10-1,-2-6-24,-1-6-26,-7-2-38,-4-4-43</inkml:trace>
          <inkml:trace contextRef="#ctx0" brushRef="#br0" timeOffset="40619.3232">15162 2496 35,'42'-33'26,"11"0"-7,31-5 5,11-2-9,15 2-8,14-3-3,-6 6-4,0 2 7,-8 2 8,-5 7 5,-9 6-1,-17 6-8,-26 12-2,-26 0 7,-15 0 2,-8 17 7,-4 13 10,0 10-7,-27 10-13,-11 2 5,-1 5-12,-14 4-6,0 1-2,-22 0 0,6-1-6,-14 5-14,-5-1-13,-1-10-21,7-5-19,3-16-34</inkml:trace>
          <inkml:trace contextRef="#ctx0" brushRef="#br0" timeOffset="40800.3336">15253 2666 99,'-4'-24'85,"4"1"-42,0 4-2,20-6-7,37-9-27,19-9-4,21-12-3,-1 6-1,9-5-1,-9 7-10,-21 4-13,-14 7-7,-22 4-14,-13 5-10,-22-2-15</inkml:trace>
          <inkml:trace contextRef="#ctx0" brushRef="#br0" timeOffset="41045.3477">15617 1864 49,'-10'0'87,"10"0"-19,0 14-11,0 26-17,0 24-14,0 19 1,0 16-6,0 8-9,0-5-5,0-10 0,0-16-7,0-14-1,0-15-7,10-12-17,6-19-20,7-13-32,3-3-32</inkml:trace>
          <inkml:trace contextRef="#ctx0" brushRef="#br0" timeOffset="41405.3683">15835 1842 108,'0'52'50,"0"16"-12,0 23-19,0 9 3,0 2-3,0-3-3,-8-14-5,-15-8-2,-3-10 3,5-10-3,7-12 1,-2-14-7,6-4-2,2-18 3,-1-5-3,9-4-1,0 0 0,0 0-5,0 0 0,0-17-1,9-8 1,3 2 5,6-9-1,4 1-1,9 8-2,4-3-6,5-2-4,11-6-8,2 6-8,0-8-3,4 1-11,-9 1 11,1 2-4,-10-4-22</inkml:trace>
          <inkml:trace contextRef="#ctx0" brushRef="#br0" timeOffset="42133.4099">16506 1767 83,'0'0'69,"0"5"-37,0 15-5,0 2 3,0 6-7,0 6-6,4 3 4,-4 4 3,0 4 5,0 2-1,-21 2-9,7 3 1,-2 0-7,-2 7-5,-13-7-1,17-2 0,2-11-4,4-13-3,1-10-1,7-11-1,0-3-8,0-2-5,0 0-7,0 0-7,0 0 16,0-5 8,0 1-1,0 0 6,7-1 0,-3 0 0,4-2 0,0 4-3,18-4 2,-3 3-4,-1-4-5,-4 6 2,3 2-2,-7 0 10,-10 10 0,-4 16 11,0 5 10,0 6 10,0 6-9,-4 4 3,-27 3-12,13 5-2,-4-9 5,9-7-9,-1-19-5,2-9-2,12-11-1,0 0-1,0 0-17,0-11-4,0-9-7,31-13-4,-5-6 18,-4 6 7,5 5 3,-15 9 5,2 12 1,-6 7 0,0 0 6,-3 0-1,-5 7 10,6 19 7,-6 7 5,0 10 4,0 4-13,-15 5-12,-3-5 6,6-8-11,4-11-1,2-4-8,2-16-16,4-8-16,0 0-19,0-8-27,18-32 26,8-15-10,1-11-19</inkml:trace>
        </inkml:traceGroup>
        <inkml:traceGroup>
          <inkml:annotationXML>
            <emma:emma xmlns:emma="http://www.w3.org/2003/04/emma" version="1.0">
              <emma:interpretation id="{AC486250-7CA3-42AE-A800-36F8261ABFE3}" emma:medium="tactile" emma:mode="ink">
                <msink:context xmlns:msink="http://schemas.microsoft.com/ink/2010/main" type="inkWord" rotatedBoundingBox="17588,2432 18279,2399 18335,3563 17644,3596"/>
              </emma:interpretation>
            </emma:emma>
          </inkml:annotationXML>
          <inkml:trace contextRef="#ctx0" brushRef="#br0" timeOffset="42734.4443">16695 2199 19,'0'-14'93,"0"8"-42,0 1-3,4 3-16,10 2-15,12 0-13,5 0 0,-1 0-3,13 0 0,-6 0-2,1 0-3,-3 0-10,-5 0-6,-11 0 0,-7 2 3,-2 22-5,-10 7 0,0 2 12,-14 8 10,-13 6 7,-7-5 8,-5 1 8,-10-8 4,11-7-5,1-10 2,21-10 6,2-8-5,14 0-12,0 0-13,14-8-14,16-21 0,13-12 0,2-4-1,-6-2-10,1 2 8,-19 0 5,-3 2 1,-4-1-2,-10 7 4,0 7-3,-4 1-1,0 13 9,0 4 3,0 3 1,0 6 7,0 3 18,0 0 15,-4 10 5,-6 20 3,10 26-16,0 12 12,0 10-12,6 14-12,10 0-6,3 0 3,7-1-3,-10-18-6,15-8-7,1-18-1,-11-12 0,5-11-1,-8-9-6,-5-11-1,-9-4-11,2 0-15,-2-29-8,-4-20-6,8-20 10,0-19-30,-8-14-4,10-4-28</inkml:trace>
          <inkml:trace contextRef="#ctx0" brushRef="#br0" timeOffset="42921.455">17382 2078 74,'0'27'109,"0"8"-16,0 8-10,-16 10-20,-11-1-17,5-3-23,-13-6-9,5-8-11,-1 1-3,1-15-1,3-4-20,1-12-24,8-5-25,5 0-30,-1-29-3,14-18-55</inkml:trace>
          <inkml:trace contextRef="#ctx0" brushRef="#br0" timeOffset="43071.4635">17168 1750 83,'9'0'72,"5"0"-43,2 0-1,-2 5-18,3 2-10,-3 0-12,2 5-52,11-1-52</inkml:trace>
        </inkml:traceGroup>
        <inkml:traceGroup>
          <inkml:annotationXML>
            <emma:emma xmlns:emma="http://www.w3.org/2003/04/emma" version="1.0">
              <emma:interpretation id="{37103C32-88DA-4F2D-9A8B-592EB3C39B4A}" emma:medium="tactile" emma:mode="ink">
                <msink:context xmlns:msink="http://schemas.microsoft.com/ink/2010/main" type="inkWord" rotatedBoundingBox="18488,2298 19735,2238 19813,3869 18566,3929"/>
              </emma:interpretation>
            </emma:emma>
          </inkml:annotationXML>
          <inkml:trace contextRef="#ctx0" brushRef="#br0" timeOffset="43303.4768">17579 1726 182,'0'0'61,"10"0"-56,39 0 5,2 0 19,16-16-21,2-3-8,-12-5-5,-4 8-7,-8 0 1,-19 4-9,-6 7-36,-13 5-17,-7 0-45</inkml:trace>
          <inkml:trace contextRef="#ctx0" brushRef="#br0" timeOffset="43767.5032">17949 2255 14,'-63'46'50,"6"0"-14,11-9-6,5-3-1,14-13 6,19-12 6,8-6-11,0-3-30,27 0-1,22-12 1,11-21-4,14-2-1,9-1-6,-4-4-2,-7 3-9,-7 5-16,-4 4-1,-9-1-4,-7 7-7</inkml:trace>
          <inkml:trace contextRef="#ctx0" brushRef="#br0" timeOffset="43439.4846">17949 1788 87,'-36'47'78,"1"-1"-28,5-2-7,7-7 0,1-7-27,18-7-14,0-9-2,4-4-9,0-10-16,0 0-31,26 0-28,5-13 0</inkml:trace>
          <inkml:trace contextRef="#ctx0" brushRef="#br0" timeOffset="44039.5189">18110 1992 144,'-12'0'109,"8"14"-47,-7 36-2,3 27-12,-4 32-25,-6 15-4,-1 4-6,7-6-6,4-8-7,-2-7-2,2-17-2,-6-10-18,1-9-25,5-14-17,8-5-20,0-8-6,0-19-33</inkml:trace>
          <inkml:trace contextRef="#ctx0" brushRef="#br0" timeOffset="44271.5322">18344 1930 159,'4'0'102,"4"0"-60,-8 0 3,8 0-6,6 0-26,-2 5-13,3 5-4,-3 1-12,2 3-39,-6 13-60</inkml:trace>
          <inkml:trace contextRef="#ctx0" brushRef="#br0" timeOffset="44953.5712">18598 2233 105,'-27'22'60,"9"-9"-13,14-10-10,4-3-2,0 0-29,0-9-6,22-20-12,13-8 2,4-6-2,5-2-7,-1 8-17,-10 12-7,-9 10 9,-2 13-4,-7 2 2,-7 2-1,-8 30 37,0 15 11,0 3 32,-13 4-6,-5-4 6,0-13-2,6-6-4,8-16-11,4-8-12,0-7-14,0 0 0,0-2-20,16-29-8,14-19-30,7-7-18</inkml:trace>
          <inkml:trace contextRef="#ctx0" brushRef="#br0" timeOffset="44669.555">18742 1821 3,'0'-5'296,"0"5"-228,0 0-28,0 0 20,0 0-11,0 0-39,8 0-10,-4 0-6,7 0-14,-7 0-16,0 3-27,0 16-19,0 11-33,-4 12-39</inkml:trace>
        </inkml:traceGroup>
        <inkml:traceGroup>
          <inkml:annotationXML>
            <emma:emma xmlns:emma="http://www.w3.org/2003/04/emma" version="1.0">
              <emma:interpretation id="{72BC7203-A5B0-4189-BBD9-FC03920A5715}" emma:medium="tactile" emma:mode="ink">
                <msink:context xmlns:msink="http://schemas.microsoft.com/ink/2010/main" type="inkWord" rotatedBoundingBox="19852,1837 20624,1800 20699,3363 19926,3400"/>
              </emma:interpretation>
            </emma:emma>
          </inkml:annotationXML>
          <inkml:trace contextRef="#ctx0" brushRef="#br0" timeOffset="45141.582">19153 1168 130,'0'0'86,"0"3"-49,0 12-10,0 5-16,0 1-5,0 4-6,0-2-17,0-5-12,10-6-19,-2-3-21,-4-6-8</inkml:trace>
          <inkml:trace contextRef="#ctx0" brushRef="#br0" timeOffset="45569.6063">19189 1580 28,'-14'10'59,"2"-7"-2,-6 5-5,6 1-19,-7 9-2,11 5-11,-6 8-9,-8 4 0,5 5-8,-1 5 3,2 0-6,1 0 1,3-7-2,2-5-2,6-7-10,4-11-12,0-5-12,0-10-7,0 0-24,14-13-20</inkml:trace>
          <inkml:trace contextRef="#ctx0" brushRef="#br0" timeOffset="46071.6349">19255 1918 140,'-15'0'104,"7"12"-53,4 25 1,-4 15-10,-10 9-13,5 19-8,-9 1-12,-4-1 5,-1-7-9,9-9-3,2-14-2,1-7-1,3-13-9,8-11-11,4-14-15,0-5-2,0 0-20,0-15 1,0-22 23,0-11 9,16-16-7,3-9 3,-1 0 1,2-13-2,7 14-10,-1 0 10</inkml:trace>
          <inkml:trace contextRef="#ctx0" brushRef="#br0" timeOffset="46654.6685">19255 1918 54,'101'-104'51,"-80"88"-3,5 4 0,-4 5-14,-7 2 5,-3 5-3,6 0-7,-6 26 10,3 16 2,1 20-8,-8 13-20,-8 17-1,0 1-10,0 5 0,0-8-2,0-7 3,0-10-2,-12-6-1,0-16 0,1-8 0,3-15-6,4-11-13,4-12-11,-10-5-1,6 0-11,-4-10 2,-4-21 25,-15-13 0,-9-15 13,-3-11 2,-18 4 2,8 0 8,-4 14-1,15 11 10,3 16 0,13 11-3,8 2 1,1 7-2,13 0-11,0 5-4,0-3-2,8 3-5,19-4-3,-1-1-6,19-4 8,-2-6-6,6 6-3,-11 4 3,-1 5-3,-11 0 4,-14 0 9,-3 10 4,-9 16 1,0 10 23,0 3-3,-5 4 24,-11 5-9,-6-6-2,-1-4-2,11-12-8,12-14 5,0-10-5,0-2-11,8 0-9,19-21-4,11-17-5,15-14-1,4-9-14,0-14-18,8 5-44,11 9-30,-1 11-39</inkml:trace>
          <inkml:trace contextRef="#ctx0" brushRef="#br0" timeOffset="45395.5965">19448 1201 22,'34'-2'32,"-3"2"-7,-5 0-8,1 0 8,-9 7-13,-10 2 5,-8 3 11,0 7-3,0 2-6,0 3-8,-30 4-7,-1 2-1,-3-3-3,-7 5-9,6-2-7,-5-1-17,5-2-9,5-2-4,-5-8-5,13-4 14</inkml:trace>
          <inkml:trace contextRef="#ctx0" brushRef="#br0" timeOffset="45763.6175">19478 1618 10,'43'0'44,"-11"0"-4,-7 0-8,-7 0-12,-18 7-4,0 13 6,0 2-10,-4 12-10,-18-1-2,-17 0-23,5 7-18,-7-2-37</inkml:trace>
        </inkml:traceGroup>
        <inkml:traceGroup>
          <inkml:annotationXML>
            <emma:emma xmlns:emma="http://www.w3.org/2003/04/emma" version="1.0">
              <emma:interpretation id="{6263EFAA-E8C2-4106-9A42-09F035CB812B}" emma:medium="tactile" emma:mode="ink">
                <msink:context xmlns:msink="http://schemas.microsoft.com/ink/2010/main" type="inkWord" rotatedBoundingBox="21067,2739 21085,2738 21086,2753 21067,2753"/>
              </emma:interpretation>
            </emma:emma>
          </inkml:annotationXML>
          <inkml:trace contextRef="#ctx0" brushRef="#br0" timeOffset="46777.6755">20153 2080 297,'8'7'72,"-4"0"-36,3-7-12,-7 0-24,0 0-42,0 0-121</inkml:trace>
        </inkml:traceGroup>
      </inkml:traceGroup>
      <inkml:traceGroup>
        <inkml:annotationXML>
          <emma:emma xmlns:emma="http://www.w3.org/2003/04/emma" version="1.0">
            <emma:interpretation id="{4FEA2900-1081-436C-B16B-2828FBCBFE32}" emma:medium="tactile" emma:mode="ink">
              <msink:context xmlns:msink="http://schemas.microsoft.com/ink/2010/main" type="line" rotatedBoundingBox="4072,4975 18896,4328 19046,7760 4221,8406"/>
            </emma:interpretation>
          </emma:emma>
        </inkml:annotationXML>
        <inkml:traceGroup>
          <inkml:annotationXML>
            <emma:emma xmlns:emma="http://www.w3.org/2003/04/emma" version="1.0">
              <emma:interpretation id="{A6560ACA-39E9-48B1-B73F-0C9C11555120}" emma:medium="tactile" emma:mode="ink">
                <msink:context xmlns:msink="http://schemas.microsoft.com/ink/2010/main" type="inkWord" rotatedBoundingBox="4078,5111 8299,4927 8443,8222 4221,8406">
                  <msink:destinationLink direction="with" ref="{9DB9000A-F782-46D3-887D-2A5A5701975C}"/>
                </msink:context>
              </emma:interpretation>
            </emma:emma>
          </inkml:annotationXML>
          <inkml:trace contextRef="#ctx0" brushRef="#br0" timeOffset="48981.8016">3501 4439 13,'0'0'30,"-4"0"-3,4 0-8,0 0-6,-8 0-3,8 0 2,-4 0-2,4 3-3,0-3-2,0 0 0,0 0-4,0 4 0,0-4-1,0 0-1,-4 0 0,4 0 0,0 3 1,0-1 1,0-2 7,0 0 12,0 0 0,0 0-4,0 0 0,-6 3 1,6-1-4,0 0 6,0 0-8,0-2 0,-4 4 3,-9 7 4,-1 5-7,-2 10-6,-6 15-5,-9 6 5,-4 7-1,3 0 0,8 1-2,-3-5-2,5-10 0,3-5-1,7-9-9,2-9-6,2-8-14,8-3-14,0-6-4,0 0-13,0-6 5,4-22-10</inkml:trace>
          <inkml:trace contextRef="#ctx0" brushRef="#br0" timeOffset="49199.8141">3387 4565 52,'4'-3'56,"11"3"-6,1 0 0,16 3-13,7 20 13,0 3-18,5 5-12,-9 2-4,-1 0-15,-1-5-1,-9 3 0,-1-10-3,-9 1-9,-14-1-7,4-5-12,-4 4-6,0-8-21,0-2-37,-14-10 0</inkml:trace>
          <inkml:trace contextRef="#ctx0" brushRef="#br0" timeOffset="54253.103">3584 5095 49,'45'21'88,"20"1"-27,15-4-21,7-1-1,-8-3-5,-10-2-12,-12 0-10,-12 0-5,-10-1-5,-13-1-1,-10-3-1,-2 0 0,-10-3 0,0-1 0,0-1 2,0 1-2,0 2 6,-10-1 3,-10 3 0,-11 10-7,-1-3 0,1 3 4,5-3-3,10-2 6,7-5-2,3-2-5,6-5-2,0 0-1,0 0-2,0 0 2,0 0-10,0 0-2,15-3-2,7-14 1,8-4 8,5-4-1,-9-2 4,5 2-1,-9 3-2,-14 5 4,1 5 2,-3 10 0,-2 0 0,-4 2 0,4 0 2,0 0 3,8 19-5,10 14 6,-3 12 8,7 11-6,-3 1 6,-11 5-9,6-5 1,-10-5 0,4-8-4,3-8 0,-3-9-2,6-13-2,-10-7 2,6-7-8,-9 0-10,3 0-6,2-19 6,-6-14 11,0-7 1,0-4 4,-4 5 1,0 4 0,0 10 1,0 8 4,0 5-4,4 7 4,0 5-2,6 0 1,3 0 3,1 20 0,-2 9 14,10 8-2,1 0-7,-3 0-1,-6-6-6,9-5-4,-11-6 0,10-7-1,-6-9-7,-5-4-3,5 0-12,-2 0 6,-6-11 4,7-15 0,-11-2 7,0-1 2,4 2 0,-8 13 4,4 5 0,2 7 4,-6 2 1,8 0 6,-4 2-1,10 20 3,-5 8 12,7 8-6,2-1-9,-10-3-2,2 2-6,3-12-1,-3-8-2,2-4 1,-4-10-3,6 0-5,-6-2-10,7 0-4,-11 0 8,4 0 1,0-4 10,-4-1 0,2 5 3,-6 0 3,4 0 0,-4 0 6,8 0 1,0 12 0,7 12 6,1-1-9,2 6-1,5 1-1,-1 4-5,-2-4 2,3-1-2,-1-8-2,-4-5 2,-1-5-6,-3-10-6,-2-1-2,2 0-11,-6-9 10,-3-12 3,3-1 1,-2 3 8,-6 5 2,4 7 1,0 4 4,-4 3 0,0 0 11,4 3 2,4 18-7,2 7 5,2 8-6,-3 5-4,5 1 3,-2 3-4,-2 2 2,11-2-4,-3-5 0,-10-12-1,14-4-1,-7-6-1,-3-14 1,6-4-6,-6 0-7,-2 0 1,3-26-2,-1-4 6,-2-5 1,12 1 3,-14 9 4,1 9 0,-1 7 1,-2 7 1,2 2-1,0 0 5,6 2-1,9 23 6,-3 13 8,6 8-6,9-2-4,-9 4-4,15-9-4,-10-5-1,3-11 0,-7-5-4,-5-12 2,-6-3-7,-2-3-1,-5 0-4,5-7-1,-6-11 9,0 3 3,2-4 3,-6 6 2,0 1-2,-4 7 3,4 5 1,-4 0-4,5 0 7,5 0 0,-6 0-4,8 0-1,6 9 0,-1-6-1,5 6-1,8-7-4,-3-2 1,3 0-5,7-7 0,-7-14-4,-3-6 3,3 2 4,-22-4 1,11 2 4,-15 6 1,4 7-1,-8 8 4,4 6 9,-4 0 1,0 0 4,4 0-7,2 18-6,2 5 7,0 4-9,7-1-2,-7-8-1,0-6 0,10-4-3,-10-8-6,3 0-11,-3-3 4,4-26 1,-2-12 11,-2-9 4,4-9-2,-1-9 2,-7-7-2,8 7-2,-8 4-1,2 14 0,2 22 5,-4 9 0,-4 7 0,0 6 4,4 6-4,-4 0 1,10 0-1,-5 0 1,11 0 0,2 9 6,4 0-3,1-2-1,-7-2-3,15-5-1,-5 0 1,0 0-7,1-12-2,-5-12 4,-10-4 5,7-3 0,-7-4 2,6-6 0,1 9 6,-7 3-3,2 6 1,2 9 4,-2-1-8,3 3 1,5-3-2,0 1 1,9-2-1,8 1 5,-3-6-2,-1 7 2,-1-5-3,1-1 2,1-4-2,-1-8-3,0 4 1,-17 0-1,2 0 0,-6 1 0,-9 2-4,-1-4-1,0-2-3,2-2-7,-2 1-2,0 0-6,8-3-14,-2-9-10,11 2-23,5 5-55</inkml:trace>
          <inkml:trace contextRef="#ctx0" brushRef="#br0" timeOffset="50773.9041">6886 5503 89,'-18'0'102,"10"0"-31,8 0-3,0 0-19,0 9-20,20-1-24,17 5 4,2 1-1,5 4-8,-5-1 4,-5 4-4,-3 4 0,-17 1 3,-14 7-1,0 5 11,0 7-3,-34 14-7,-15 2-3,-12 0-17,4-6-5,4-15-18,12-16-40,11-22-70</inkml:trace>
          <inkml:trace contextRef="#ctx0" brushRef="#br0" timeOffset="49725.8442">3554 4678 5,'-8'-12'46,"8"5"-3,-8 5-5,8 2-5,0 0-4,0 0-11,0 13 1,0 12-9,0 12-4,0 12-3,0 3 9,4 7 0,8 3 1,-8 8 4,6 1 1,2 0-5,-4 2-6,-1 5 1,-3 2 3,0 11-1,0-2 0,0 1-3,-4 0 6,0 5-6,0-2-3,4 6 3,-4 1-5,10-7 0,-2-5 4,-4-5-6,4 1 3,7 1-1,-3-3-2,-6 13 0,10-3 0,-8 0 0,3-2 1,-3 1 1,-4-4-2,0 1 0,6-3 1,-2-5-3,4-9 2,-2-10 0,-1-13 1,-1-10-1,-8-12 0,0-11-1,0-6-8,0-9-2,0 0-9,0 0-1,0 0-8,0 0 0,0 0 3,0 0-8,0 0-3,0 0-14,0 0-31</inkml:trace>
        </inkml:traceGroup>
        <inkml:traceGroup>
          <inkml:annotationXML>
            <emma:emma xmlns:emma="http://www.w3.org/2003/04/emma" version="1.0">
              <emma:interpretation id="{0D4E0170-FA9B-42B8-BC02-4F5C820118D0}" emma:medium="tactile" emma:mode="ink">
                <msink:context xmlns:msink="http://schemas.microsoft.com/ink/2010/main" type="inkWord" rotatedBoundingBox="9875,5633 12672,5511 12696,6052 9899,6174"/>
              </emma:interpretation>
            </emma:emma>
          </inkml:annotationXML>
          <inkml:trace contextRef="#ctx0" brushRef="#br0" timeOffset="55491.1739">8993 5515 133,'-8'0'88,"8"0"-37,0 0 4,0 0-4,0 0-10,0 0-7,0 0-11,8-2-4,-2 2-4,2 0-4,0 0 2,2-1-4,-2-6-6,19 1 2,-11 1-4,7-1 2,-1 1 1,8-5-2,1-2 3,10 4 0,-11-6-3,5 4 2,3-2-1,3-1 2,-6 4 1,-1 1-5,1 4 5,-13-1-3,4 1-3,5-3 1,-5 0-1,15-3 0,-10-2 0,11 2 3,-7-5-3,10-2 4,-11 5-3,7 5 2,-7-3-2,-3 3 4,-5 3-3,-3-1-1,-15 5-1,4-2 0,6-1 1,13 1-2,-1-2 1,19-2 0,0-1 16,8 0-14,8-2 0,18-5-1,5-2-1,-1 3 3,-12-1-3,-10 6 0,-16 2-1,-6 6 3,-7-2-2,-1 2 0,-4 0 1,-5-3-2,4 3 1,-3-6 0,7 3 2,3-4-1,-2-3 0,3 0 2,-3-2-3,1 1 2,7-2-1,-8 5-1,5 1 0,-9-1 3,-1 3-3,-3 3 0,-5 2 0,-6 0-2,-1 0 2,-3 0 0,2 0 2,-2 0-1,-2 0-1,3 0 0,5 0 1,2 0-3,3 0 2,-5 0 0,-2 0 0,2 0 1,1 0-1,-7 0 0,6 0 0,-10 0-1,11 0 1,-3 0 0,-2 0 0,-2 0 1,-8 0-2,3 0 1,-3 0-4,-4 0 2,4 0-5,-4 0 0,0 0-2,0 0-9,0 2-7,-8-2-15,-7 0-31,-3 0-26,2 5-16,-7 3-40</inkml:trace>
          <inkml:trace contextRef="#ctx0" brushRef="#br0" timeOffset="56098.2086">11071 4882 87,'0'0'71,"0"0"-13,0 0 8,0 0-6,18 0-18,9 0-16,3 6 3,5 5 11,9-4-17,3-4-7,-2 5 0,4-3-10,-11-3 0,7 3-3,-10-2-2,-9-1 1,4 0-2,-7 1 0,-11-1 0,6 2 1,-1 0-2,-3-1 1,2 3-2,-6-3 2,-2 3-5,1-4 2,5 0 1,-6 1-7,6-3 4,-2 0-4,3 0-3,-7 0 7,10 0-6,-14 0 5,0 0 4,-4 0 2,0 0 4,0 0 7,0 0 4,-18 5 9,-5 12-14,-15 9 0,-7 4 1,-6 8-10,-12 1-1,6 5-2,-8-4-15,12-4-22,11-6-49,1 8-53,6-7-58</inkml:trace>
        </inkml:traceGroup>
        <inkml:traceGroup>
          <inkml:annotationXML>
            <emma:emma xmlns:emma="http://www.w3.org/2003/04/emma" version="1.0">
              <emma:interpretation id="{A527A80F-CA43-4B1B-9994-E26F00DA5F24}" emma:medium="tactile" emma:mode="ink">
                <msink:context xmlns:msink="http://schemas.microsoft.com/ink/2010/main" type="inkWord" rotatedBoundingBox="13949,4544 14679,4512 14814,7611 14084,7643">
                  <msink:destinationLink direction="with" ref="{61FAA68C-4D60-4CC6-9A77-CA57978BE4AF}"/>
                </msink:context>
              </emma:interpretation>
            </emma:emma>
          </inkml:annotationXML>
          <inkml:trace contextRef="#ctx0" brushRef="#br0" timeOffset="56842.2512">13297 3874 152,'0'0'139,"0"0"-86,0 16-1,0 17 15,-16 9-37,-21 8-18,7 1-8,-5-1-4,1-8-8,3-3-14,5-2-37,7-7-29,3-7-50</inkml:trace>
          <inkml:trace contextRef="#ctx0" brushRef="#br0" timeOffset="57005.2605">13315 4230 48,'49'0'61,"12"0"-12,4 11-17,2-2-14,-1-2-6,-14 2-9,1-1-2,-22-3-1,-11 3-6,-14 1-26,-6 4-54</inkml:trace>
          <inkml:trace contextRef="#ctx0" brushRef="#br0" timeOffset="57485.288">13342 4153 120,'-4'0'69,"0"0"-17,4 16 1,-6 15-9,6 12-19,-4 14-11,4 4 18,0 5-5,0 8-6,0-1 1,0 10-9,0 4 0,14 16 4,-6 2-5,-4 10 3,6-2-6,-10 0-6,0 8 3,0-2-5,0-3 1,0 2 2,0-2-3,0 0 2,0 0-1,-6-4-2,-6-12 5,8 0-4,-10-5-1,5-7 1,1-1 0,-2-11-1,6-8 0,4-14-2,0-12 2,0-17-7,0-13 0,0-7-1,0-5-14,0 0-3,0 0-3,0-2-14,0-24-5,-12-15-13,-6-16-18,-5-21-27,7-14-32</inkml:trace>
        </inkml:traceGroup>
        <inkml:traceGroup>
          <inkml:annotationXML>
            <emma:emma xmlns:emma="http://www.w3.org/2003/04/emma" version="1.0">
              <emma:interpretation id="{A8DFB984-311D-4261-BBE1-171C918FB499}" emma:medium="tactile" emma:mode="ink">
                <msink:context xmlns:msink="http://schemas.microsoft.com/ink/2010/main" type="inkWord" rotatedBoundingBox="14791,5157 18925,4976 18995,6592 14862,6772">
                  <msink:destinationLink direction="with" ref="{61FAA68C-4D60-4CC6-9A77-CA57978BE4AF}"/>
                </msink:context>
              </emma:interpretation>
            </emma:emma>
          </inkml:annotationXML>
          <inkml:trace contextRef="#ctx0" brushRef="#br0" timeOffset="58475.3446">17681 5121 85,'-4'-2'72,"4"2"-35,0 0-7,22 0 2,9 0-7,7 16 4,15 0-8,-4 8-6,-2 0 4,6 0-5,-17-1 3,-5-4 6,-15-5-7,-16 0 6,0 3 7,0 1 2,-27 2-5,-11 6-18,-19 0-4,-14 7-4,-2-7-3,-3-4-15,-3-9-33,6 11-56,6-7-42</inkml:trace>
          <inkml:trace contextRef="#ctx0" brushRef="#br0" timeOffset="61138.4969">13895 4572 24,'-10'0'82,"6"0"-49,4-3-7,0 3 7,0 0-10,0 0-16,4-2 0,6 0-5,-2-1 2,8 1 8,3 2-1,-1 0 5,2 0-7,-5 0 1,-3 0 2,6 7-4,0 2-2,3 3-1,1-2-5,0 4 4,5-2-3,-5 4-1,9-2 4,-9 5 1,4 0-1,-5 0 3,5 0-3,1 2 4,-9 3-4,8-2 0,1-1 1,-7 1-4,-2 1 4,13 0-2,-9 6-3,5-3 7,-5 0-4,-2 3-1,3-3 5,3 2-4,-12-2 3,7 0-1,1 1-4,1 3 5,-5-1-5,6 3 1,3-3 6,-9 1-7,4 4 2,5-2 1,-1-1-4,-10 2 4,11 2-3,-5-3 0,5 4 11,-5-1-4,0 0-6,3 0 5,-3-1-7,5-2 5,-5-2-3,0 0-2,-5 1 3,9-5-1,-4 5-1,1-3 1,3-4-1,1-3 0,-1 3-1,-10-7 0,11-1 1,-1 0 0,-7-6-1,7 0 0,-6 1 1,-1-6-1,-5 2 0,-2-2 0,0-5-2,7 5 2,-1-3 0,4-2-1,-10 4 2,11-1-2,-1-3 1,3 0-1,-7 0 0,8 0-1,5 0-1,-9-3 3,0-8-4,5-1 3,-1-2 0,-5 2 1,1-4-2,0 3 3,-5 2-1,-3-1 0,-2 2-2,2-4 2,-1 7 0,-3-2 0,2-3-3,-4 2 3,6-4 0,9-2 0,-3-1 0,6-7-1,-3 8 1,-1 0 0,0 1-1,-5 1 1,5 0 0,-4-5 0,5 2 0,-7-1 0,6-1 0,-9-1 0,9 0 0,-8 0 0,13 3 0,-15-2 0,10 3 2,-10-3-4,7-5 2,3 8 0,-14-6-1,11 1 1,-3 3 0,-2 0 0,8-3-1,-5 10 0,-3-6 1,6 3-2,-10 1 1,11-5-3,-7 1 2,-2 3 2,6-3-8,-9 4 8,5-4-3,8 3-3,-14-5 6,4 1-4,7 1 2,-7-3 1,6-2-4,5-1 4,-11 1-1,10 0-4,-3 2 6,7 2-6,-6-3 5,7 1 0,-1-4-1,-3 8 2,3-5 0,0-2 0,1 1-1,-1-5 2,5 4-1,-5 0 0,9-4 1,-5 1-3,11 5 2,-7-2 0,5 1-1,-4 1 2,1 2-1,-1 0 0,-1-2 1,1 2-2,-3 0 1,-1 0 0,4 0-1,-9 5 2,4 2-1,1-5 0,-1 1 1,-3-1-2,3-2 1,-7 8 0,3 0 1,5 1 0,-5 2 1,1 1 2,3 0-4,-8 0 6,5-4-3,-1 4-1,-5-3 5,-7 5-6,2-2 4,-6 4-1,-6 3-3,-4 0 2,0 0-3,-4 0-3,-18 0-6,4 0-35,1 0-64,-1 22-85</inkml:trace>
        </inkml:traceGroup>
      </inkml:traceGroup>
    </inkml:traceGroup>
    <inkml:traceGroup>
      <inkml:annotationXML>
        <emma:emma xmlns:emma="http://www.w3.org/2003/04/emma" version="1.0">
          <emma:interpretation id="{2D08085E-BF43-4E53-A4F8-7EBC08B34561}" emma:medium="tactile" emma:mode="ink">
            <msink:context xmlns:msink="http://schemas.microsoft.com/ink/2010/main" type="paragraph" rotatedBoundingBox="2063,9073 13493,7929 13767,10667 2336,118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881E90-9D41-4E4B-A575-774A4E2AE67B}" emma:medium="tactile" emma:mode="ink">
              <msink:context xmlns:msink="http://schemas.microsoft.com/ink/2010/main" type="line" rotatedBoundingBox="2063,9073 13493,7929 13767,10667 2336,11811"/>
            </emma:interpretation>
          </emma:emma>
        </inkml:annotationXML>
        <inkml:traceGroup>
          <inkml:annotationXML>
            <emma:emma xmlns:emma="http://www.w3.org/2003/04/emma" version="1.0">
              <emma:interpretation id="{070F8CAC-D83B-45D0-A21A-A3A031D927B7}" emma:medium="tactile" emma:mode="ink">
                <msink:context xmlns:msink="http://schemas.microsoft.com/ink/2010/main" type="inkWord" rotatedBoundingBox="2063,9073 3075,8971 3349,11709 2337,11811"/>
              </emma:interpretation>
            </emma:emma>
          </inkml:annotationXML>
          <inkml:trace contextRef="#ctx0" brushRef="#br0" timeOffset="63627.6393">1726 8593 10,'-22'0'70,"5"0"-13,-1 26-8,6 12-19,-2 19-13,-3 14 6,3 8 2,2 5-1,-6 9-6,5-9-3,7 7-3,-6-11-9,12-11-2,0-10-1,0-13-7,0-19-7,0-8-10,0-17-9,0-2-2,0 0-3,8-2 14,2-19 24,3-13 0,5-3 7,2-5-2,7-1-1,-1 5-3,15-2 1,-3 6-2,11 4 4,4 6 3,-6 4 8,-2 5 5,-7 2 0,7 4 5,-14 4-4,-9 5 0,-6 0-5,-2 2-2,-10 29 6,5 17 3,1 14-5,-2 7-4,-8 12-5,0-2-2,0-1-6,0-5-1,0 3-1,-18-5-8,-3 0-8,-15-9-2,9-13 0,-3-11 1,-5-19 1,5-9 2,-5-10-12,1 0 5,-11-29 14,14-21-4,-3-13-9,3-9 4,17 8 1,10 10 0,4 14 15,0 14 1,0 7 16,4 9 5,10 3-2,-6 0-4,27 4 0,4-6-2,13 5 3,5-5-4,-4 1-5,0-2 3,-4 10-5,0 0 1,-7 0-2,-11 15 6,3 16 4,-11 11 1,-9 15 2,-10 18 9,-4 19-7,-18 9 1,-25 18-10,-28 7 2,-12 9-3,-23 2-6,-8 7-1,-4-9 5,12-14-5,29-22 3,20-27-2,21-24-3,19-26 0,7-15-7,10-9-5,0 0-19,0-16-39,0-30 9,10-23 23,7-26-12,9-13-2,4-20-18,-3-15-41</inkml:trace>
          <inkml:trace contextRef="#ctx0" brushRef="#br0" timeOffset="62751.5892">1771 8352 124,'0'0'100,"8"25"-42,-8 19-13,4 7-13,-4 14-10,10-2-7,-2-4-6,-4-4-6,4-10-2,-8-8-1,5-11 0,-5-11 0,6-8 1,2-7 0,10 0-2,-2 0 1,15 0-2,14-2 1,-3-13 1,7-6-2,-4-5 1,-2 2-4,-9 3-5,-7 2-7,-13 5-7,-14-1-1,0 4-10,0 4 1,0-7 0,-8 2-35,-25 2-8</inkml:trace>
        </inkml:traceGroup>
        <inkml:traceGroup>
          <inkml:annotationXML>
            <emma:emma xmlns:emma="http://www.w3.org/2003/04/emma" version="1.0">
              <emma:interpretation id="{547CBA22-1A8B-45E5-9212-959E0EBF6AF5}" emma:medium="tactile" emma:mode="ink">
                <msink:context xmlns:msink="http://schemas.microsoft.com/ink/2010/main" type="inkWord" rotatedBoundingBox="3391,9399 5179,9220 5331,10743 3543,10922"/>
              </emma:interpretation>
            </emma:emma>
          </inkml:annotationXML>
          <inkml:trace contextRef="#ctx0" brushRef="#br0" timeOffset="64483.6883">2507 8931 4,'26'0'73,"1"0"-12,3 0-7,1 2-8,3 5-19,-7 8-15,-1 5-1,9 5-5,-17 9 9,-6 6 1,-2 4-2,-10 11 1,0-3 1,0-6-6,0 0-2,-14-10-4,2-3-3,-10-10 0,3-6-1,-1-4 0,-2 0-3,3-8-5,-3-5-5,6 0-8,1-7-6,7-24-4,4-12-9,4-6 12,0 4 9,0 2 1,0 9 14,0 11 4,0 9 0,0 5 9,-8 3 4,-2 6 6,6 0-1,4 0-6,0 7-1,0 20-8,0 11-2,8 5 5,6 2 0,-6-5 4,7-5-3,1-6-6,-2-8 0,-2-2-1,7-6 0,-7-2-1,10-5-2,0-1 2,5 2-3,-5-7 1,9 0 0,-5 0 0,1 0 2,7 0 1,-7-4 0,7 1 2,-3 3-2,-5 0 1,5 0 5,-5 17-1,-4 4 2,1 0 5,-11 3-1,-4 0-3,-8 2 4,0 3 4,0 6 2,-26 3-5,-5-2-7,-12-1-1,-5-8-4,-9 0-1,0-11 0,0-3-6,0-9 1,4-4-7,14 0-4,-1-10 7,13-8 1,15-1 7,8 5 1,4-1 0,0 2 1,0 0-1,8 2-1,19-2 0,7 6 2,-7 0-2,7 5 0,3 0-8,-7 0-6,9-1-18,-9-4-13,1-3-9,-1-9-29</inkml:trace>
          <inkml:trace contextRef="#ctx0" brushRef="#br0" timeOffset="67062.8358">2822 8730 143,'0'-7'60,"0"5"-34,14-3-11,17-2-4,15 2 4,7-7-4,-4 7-7,4 3-4,-18 2 0,-1 0-3,-12 0-11,-3 0-10,-11 0-9,0 0-5,-8 0-7,0 0 2,0 0 33,0 0 10,-16 0 0,-3 0 8,7 0 17,-10 0 4,8 0 0,-3 0-3,13 5 6,-10 9 8,2 3-6,2 16-8,-2 14-9,3 12-1,-5 9 5,6-4-5,0 3 3,2-10-6,6-5-12,0-8-1,0-10-4,0-12-3,0-8-15,0-10-18,6-4-15,-2 0 1,4-16 1,-4-20 19,0-6 22,-4-4 6,0 5 6,0 5 3,0 8 6,0 4 9,0 12 10,-4 2 3,4 7-7,0 0-12,0 1-12,4-3-1,23-6-3,3 7 4,1-3 0,-5 5 0,1 2-2,-5 0 0,-4 0-1,-6 0-6,3 2 2,-7 14-1,-8 3 7,0 3 1,0 7 10,0-4 5,0-3-4,0 1 0,-8-4-1,-7-8-3,7-4-2,0-7-5,2 0-6,6 0-7,0 0-7,0-13-14,0-11 12,0 2 2,0 2 7,0-2 2,0 0 3,14 1 2,-6 4 3,7 0 2,-3-3 0,2 3 1,-6 3-2,11 0 2,-7 7-1,-8 0 1,0 7 0,-4 0-2,0 0 2,0 0 0,0 0 0,0 0 0,0 0 0,0 0-1,0 0 0,0-3-4,-8 3 5,4-2 3,0 2 1,0 0 6,4 0 4,0 0 0,0 0-2,0 0-7,0 0 4,0 0 4,0 10 7,0 17 6,0 10-2,0 7-1,0 8-9,0 0-12,0 1 2,0-7-4,0-2 0,0-9 0,0-6-7,0-6-4,0-6-8,0-10-8,0-5-6,0-2 8,-11 0 6,3-7-2,0-23 10,-6-14 5,2-10 1,6-3 1,6 3-13,0 9-8,0 6 6,22 5 17,-8 5 2,9 8 4,-7 2 11,10 7 0,-3-2 5,11 0-8,5 4-4,1-2 8,3 3-8,-2 2 3,-3-2-1,-3 4 1,6 3 2,-11-1 0,1 3-7,-5 0 3,-4 0-3,-13 0 1,-9 3 6,0 19 4,0 3 14,0 9-8,0 3-11,-13 0 11,-13 1-18,-5 3 0,1-6-2,-7 0-1,-1-4-2,-3-5 0,-2-6-6,9-6-2,-7-10-14,15-4-8,5 0-8,-1-12-7,8-12 8,6 1 16,8 5 21,0-2 2,0 4 6,0 6 6,12 3 1,6 3-4,5 2 3,-7 2-6,16 0-2,-5 0 0,-3 0-5,3 0-1,-5 0 0,-4 0-5,-6 0-1,-1 0-7,-3 0-3,0 0 3,-8 0-5,0 0 10,0 0 8,0 0 8,-4 0 5,-15 0-3,7 0 9,-6 0 5,-8 11-7,-1 16 7,-7 5 5,-15 18-8,2 9-4,-10 7 2,-4 3-9,-2-3-1,16-9-7,-2-7-2,19-19-1,8-15-9,13-8 0,9-8-9,0 0-25,0-27-24,23-13 28,7-7 8,5-3 2,-1 2 10,1 9 15,-4 5 5,1 6 4,-5 15 12,-3 5 12,-2 3 3,5 5 1,-1 0-2,9 21 5,-9 24 0,5 7-10,-5 12-2,-8 7-13,1 4-2,-3 6-7,-2 0 1,-6-4 2,-4-5-4,-4-6-4,0-16 2,0-5 0,0-14-4,-4-13 2,-4-8-9,2-7-3,-2-3-15,0-5-5,-10-29 2,-5-13 2,-7-7 12,-5-17-2,-4 4-10,-9 0 15,9 8 3,2 12 6,17 14 1,2 12-4,10 7 9,2 8 2,6 2 0,-5 4 9,5 0 18,0 0 10,0 0-12,0 0-12,0 6-4,0 2-4,0 2-5,11-3-1,5-2 0,2-5-4,5 0 5,-3 0-2,-2 0 2,-4 0 0,-14 0 0,0 3 3,0 6 5,0 6 16,0 5-1,-14 8-13,-8 3-7,2-3 4,1-1-4,11-10 1,2-7-4,2-7 0,4-1-1,0-2-9,0 0-12,0 0-8,14 0 5,9-3 12,-7-12-2,6-2 1,1-2 9,7-1 3,5-4 2,-1 1 0,7-4 1,-7 3-2,1 8-1,-9 1 2,-7 10 2,-7 5 3,-8 0 8,0 0 10,-4 0 22,0 13 24,-8 19-4,-23 13-22,-11 12-4,-15 2-18,-2 0-8,12-8-10,12-9-2,9-18-2,12-12-9,10-10-18,4-2-24,0 0-37,34-23-2,11-24 16,2-12-12</inkml:trace>
          <inkml:trace contextRef="#ctx0" brushRef="#br0" timeOffset="67393.8547">3967 9409 54,'0'0'79,"0"0"-21,0 3-6,0 11-11,0 10-7,-4 2-14,-7 2-4,7 4-2,4 0-9,0-5 7,0-2-6,0-9-5,23-4 1,3 0 0,1-5-2,-5-2 0,13-5-5,-9 0 2,0 0-4,5-2-5,-1-10 0,-7 2-4,-3 1 7,-6 0-10,5-1-10,-3-2-4,6-1-11,9-5-8,-5 2-20</inkml:trace>
        </inkml:traceGroup>
        <inkml:traceGroup>
          <inkml:annotationXML>
            <emma:emma xmlns:emma="http://www.w3.org/2003/04/emma" version="1.0">
              <emma:interpretation id="{7AE082F8-1122-457D-991D-729399955508}" emma:medium="tactile" emma:mode="ink">
                <msink:context xmlns:msink="http://schemas.microsoft.com/ink/2010/main" type="inkWord" rotatedBoundingBox="5401,9604 6125,9531 6179,10064 5454,10136"/>
              </emma:interpretation>
            </emma:emma>
          </inkml:annotationXML>
          <inkml:trace contextRef="#ctx0" brushRef="#br0" timeOffset="67804.8782">4487 8945 126,'14'0'99,"13"10"-81,7 0 29,5-4 0,6-1-29,4-5-13,-7 0-2,-1 0-3,-11 0-3,-3 0 2,-11-1-10,-6-7-10,7-1-2,-3 4-16,2 0-9,2 5-26,-14 0-59</inkml:trace>
          <inkml:trace contextRef="#ctx0" brushRef="#br0" timeOffset="68181.8998">4601 9448 37,'-4'7'71,"0"-3"-39,4 1 9,0-3 6,0-2-24,8 0-21,14 0-2,13 0 0,2-7-2,5-14-1,-1 2-4,6 0 6,-3 1-1,9 5 2,-10 1 6,6-2-1,-4 5 13,-3 2 5,-1 1-1,-11 6 1,1-1-13,-11-2-6,-1 1-3,-11 2 1,-2 0-4,-6 0 2,0 0-5,0 0-7,0 0-10,0 0-19,0 0-28,0 0-64</inkml:trace>
        </inkml:traceGroup>
        <inkml:traceGroup>
          <inkml:annotationXML>
            <emma:emma xmlns:emma="http://www.w3.org/2003/04/emma" version="1.0">
              <emma:interpretation id="{BC1F6A3B-76EE-4C1C-B82F-C2EC774692C0}" emma:medium="tactile" emma:mode="ink">
                <msink:context xmlns:msink="http://schemas.microsoft.com/ink/2010/main" type="inkWord" rotatedBoundingBox="6758,9483 6936,9465 6973,9842 6796,9860"/>
              </emma:interpretation>
            </emma:emma>
          </inkml:annotationXML>
          <inkml:trace contextRef="#ctx0" brushRef="#br0" timeOffset="68846.9377">5874 9100 137,'0'5'113,"0"1"-58,0 1-11,8 0 1,14 3-10,-5-5-19,1-1-4,-10 2-3,-4-3-8,0 1-1,-4-2-1,0 3-10,0-1-26,0 8-41,0 2-53</inkml:trace>
          <inkml:trace contextRef="#ctx0" brushRef="#br0" timeOffset="68660.9271">5890 8820 240,'4'0'105,"10"0"-53,-1 0 9,9 0-14,-10 2-29,15 5-6,-5-2-4,-4 0-7,-14 0 3,-4 0-4,0-1-6,0-2-6,-4 7-25,-18 1-33,10 14-30,-7 9-40</inkml:trace>
        </inkml:traceGroup>
        <inkml:traceGroup>
          <inkml:annotationXML>
            <emma:emma xmlns:emma="http://www.w3.org/2003/04/emma" version="1.0">
              <emma:interpretation id="{4CC08991-805D-43E0-B46C-264025C36C1D}" emma:medium="tactile" emma:mode="ink">
                <msink:context xmlns:msink="http://schemas.microsoft.com/ink/2010/main" type="inkWord" rotatedBoundingBox="7969,8826 11067,8516 11243,10275 8145,10585"/>
              </emma:interpretation>
            </emma:emma>
          </inkml:annotationXML>
          <inkml:trace contextRef="#ctx0" brushRef="#br0" timeOffset="71743.1035">7464 8292 18,'-8'0'96,"4"0"-41,4 0-2,0 12 2,0 26-21,0 23-13,0 17 7,12 17-4,2 7 4,-6 5-2,-4-3-7,-4-3-1,0 0-7,0-10 2,0-9-4,0-10-9,0-10 2,0-12-2,-4-17-2,-4-12-2,-2-9-12,6-10-13,4-2-19,0 0-4,-8-5-6,-7-23-12,-5-7 4,-12-4-5,1 4 13,-3 4 51,-5 9 7,8 7 23,-5 0 24,9 6-8,15-3-4,-2 3-6,14-3-13,0-3-5,0-3-11,10-6 2,21-9-4,17-10 4,3 3-2,16-12 0,-2 4 0,0-4 0,-8 0-2,2 0-7,-12 2-10,-12 1-30,-9-1-24</inkml:trace>
          <inkml:trace contextRef="#ctx0" brushRef="#br0" timeOffset="71217.0734">7187 8510 261,'0'-4'77,"0"-5"-67,19 2 9,15-2 3,7 0-11,10 2-10,6-3-1,0 1 0,-5 1 0,-3-1-4,-14 8-14,-5-5-8,-16 6-17,-5 0-24,-9 0-8,0 0-26</inkml:trace>
          <inkml:trace contextRef="#ctx0" brushRef="#br0" timeOffset="72022.1194">8135 8086 23,'0'-5'103,"0"5"-35,0 0-13,-4 0 2,-15 10-26,-11 19-16,-15 8-3,3 8-11,3-2-1,-6-5-1,15-3-3,-1-1-3,5-3-9,3-6-2,11-4-2,-2-12-22,14-4-12,0-5-17,0 0-18</inkml:trace>
          <inkml:trace contextRef="#ctx0" brushRef="#br0" timeOffset="72231.1314">7836 8361 39,'10'23'65,"-2"9"-9,4 7-20,3 7-12,-3 7-6,2-1-2,-6-1-6,-4-6-7,6-7-2,-1-8-1,-5-10 0,4-9-6,-2-11-15,-2 0-10,0 0-17,-4-7-1,8-19-6</inkml:trace>
          <inkml:trace contextRef="#ctx0" brushRef="#br0" timeOffset="72725.1597">7866 8761 83,'-4'0'53,"4"0"-23,0-10-24,35-15-1,24-11-1,10-2-2,18-8 1,1-2-3,9 0 0,-5 6 0,-5 3 2,1 13 6,-9 7 12,-10 7-1,-2 9-7,-24 3-10,-6 0-2,-11 0-1,-6 0-4,7 0-7,-13 0-11,17-3-8,-23-4-2,6-5-23,-10 2-32</inkml:trace>
          <inkml:trace contextRef="#ctx0" brushRef="#br0" timeOffset="72417.1419">7956 8470 92,'-6'0'55,"6"0"-16,0 0-26,6 0-13,18-2 0,21-8 4,-6-2-4,1 2 0,-9 2-5,-1 2-22,-7 6-19,-7 0-42</inkml:trace>
          <inkml:trace contextRef="#ctx0" brushRef="#br0" timeOffset="74015.2334">8222 8958 11,'-18'-13'66,"2"4"-16,1 1-6,7-1 2,8 7-20,0-3-12,0-1-14,13-2-2,23-9-3,11 3 4,6-7 0,14 0 1,-2 2 0,-8 5 1,4 7 7,-8 7-1,-19 0 3,-11 0 4,-9 9 4,-10 17 9,-4 9-1,0 6-1,-10 1-8,-17 3-8,1-2 10,-13 2-14,1-3-5,-7 2 0,-4-11 0,-2-5-3,-2-9 1,1-7-10,11-10-1,-2-2-5,9-10-13,-7-22 7,15-13 1,3-8-3,15 6 8,8 0-8,0 6 17,0 10 8,22 5 1,-3 10 10,-3 9 6,14 7 8,11 0 10,12 10-4,8 20-1,0 10 0,4 1-6,-8 3-1,0-4-14,0 2-5,-8-15 0,-11 0-2,-5-6 1,-17-10-1,-8-1-1,2-8 2,-10-2-2,0 0 0,0 0-2,0 0-13,0 0-20,0 0-18,0-14-19,0-2-12,23-5-44</inkml:trace>
          <inkml:trace contextRef="#ctx0" brushRef="#br0" timeOffset="73437.2004">8428 8228 89,'-13'5'70,"-1"21"-12,6 17-18,-4 9 0,-2 15-26,5 2-1,-5-1-2,2 0-6,4-11-5,-2-3-1,6-9-12,4-5-12,0-7-26,0-4-10,0-3-11,0-6-23</inkml:trace>
          <inkml:trace contextRef="#ctx0" brushRef="#br0" timeOffset="73205.1871">8472 8354 33,'0'-10'53,"0"0"-19,13 1-11,9-3-6,8 6-8,-3-4-8,3 3-1,-3 4-2,-9 3-7,-2 0-7,-6 0-18,-5 0-24</inkml:trace>
          <inkml:trace contextRef="#ctx0" brushRef="#br0" timeOffset="73047.1781">8590 8143 93,'-12'0'90,"12"0"-52,0 2-3,0 6-21,8-1-13,23 4-1,3-1 1,11 2 1,-15-3-2,9 4 0,-12 0 3,-13 6 0,-6 6 9,-8 5 11,0 5-10,0 0-3,-27 1-7,-7-1-3,-1-3-7,5-1-15,-11-5-9,11-9-13,-9-4-18,9-6-14</inkml:trace>
          <inkml:trace contextRef="#ctx0" brushRef="#br0" timeOffset="75133.2974">9170 8304 33,'-6'0'57,"2"7"-19,-1 16-3,5 9 10,-4 8-22,4 3-1,-4 2-15,-4 0-5,8-5 1,0-2-3,0-10-1,0-8-9,0-7-20,0-6-35,0-5-42</inkml:trace>
          <inkml:trace contextRef="#ctx0" brushRef="#br0" timeOffset="76235.3604">9406 8399 54,'-9'0'84,"5"12"-34,-2 12-7,6 1-10,-8 3-3,4 3-9,0-3-4,-6-1-8,2 2-1,0-8-3,-1-2-4,-1-5-2,6-7 1,4-6-7,0-1-3,0 0-26,0-3-15,14-16 9,7-3 3,5-3 29,-7 0-2,-1 7 9,-2 2 2,-2 3 1,7 4 0,-7 2 0,8-4 1,9 2 0,-15 6-1,2-1 1,-10 4 8,-3 0 1,-5 16 23,0 16 20,-5 8-27,-15 4 16,-16 8-6,-3 6-21,4 1 0,-9-2-4,9-5 5,9-10-5,7-13-7,11-9 6,8-15-10,0-5-2,0 0-7,8 0-17,15-7 6,3-15-3,1-5-8,-1 2 11,-4-2 2,-1 1-10,1 0 6,-4 2 5,-1 8 4,-3-3-1,4 7-1,-10-2 4,4 0-4,3 2-1,-11 0 4,4 8 1,-8 4 11,0 0 0,0 0 18,0 0 15,0 14 0,-8 5-10,-15 2 0,7 10 3,-6-1-2,-5 8-10,1 2-4,-1 3 0,-3 1-5,8-7-1,3-2 5,3-9-1,12-11 7,4-14-5,0-1-10,8 0-1,19 0-2,21-13-2,-1-19 4,16-8-5,-16 2-2,-2 0-3,-7 3-15,-11 8-2,-1 2-12,-4 8-1,-9 6-10,1 1-13</inkml:trace>
          <inkml:trace contextRef="#ctx0" brushRef="#br0" timeOffset="74945.2864">9361 8053 37,'116'-127'82,"-122"127"-10,2 0-8,-5 15-21,1 12-29,-6 11-6,2 0-8,-6-3 8,-1 6-8,3-5-2,-2 1-7,1-4-18,3-7-13,2-4-15,-10-4-28,7-3-28</inkml:trace>
          <inkml:trace contextRef="#ctx0" brushRef="#br0" timeOffset="76745.3896">9542 9202 12,'-4'-3'63,"0"3"-4,-11 0 16,7 19-23,-6 9-31,-2 10 2,-2-1-6,-9 18-12,5-14-5,10-10-86,12-15-8</inkml:trace>
          <inkml:trace contextRef="#ctx0" brushRef="#br0" timeOffset="74577.2656">9361 8053 143,'-8'0'95,"8"0"-50,0 0 3,0 0-16,0 0-27,0 0-5,8 0-8,6 0 3,-2 6 3,3 0-1,-7 2-2,6-8-2,2 0 1,2 0-1,-9 0 2,5 0 5,-10 0 3,-4 0 4,4 0 4,0 0 3,-4 0 1,4 0-9,-4 0-3,4 0-2,-4 0-1,0 0 0,0 0-3,0 0-11,0 0-14,0 0-22,0 0-18,0 0-17,14 6-47</inkml:trace>
          <inkml:trace contextRef="#ctx0" brushRef="#br0" timeOffset="76594.381">9818 8768 31,'0'0'64,"0"0"-13,4 0-6,0 0-28,5 0-11,5 0-6,2 0 1,-2 0-1,3 0 0,-7 0 0,-6 0-3,-4 0-6,0 0-5,0 0-3,0 0 4,-14 0 0,1 9 0,1 8 13,-10 2 6,12 5 12,-3 11 17,1 7 8,6 15-7,2 13-6,-4 0-15,8 9 6,0 1-4,0-2-7,0-4-2,0-9-4,0-8-3,0-9 7,0-13-8,0-11 0,0-10-1,0-9-10,-8-5-10,-6 0-26,1-12-35,-9-23 19,0-17-28</inkml:trace>
          <inkml:trace contextRef="#ctx0" brushRef="#br0" timeOffset="76911.3991">9804 9234 95,'41'-7'50,"-3"3"7,7-3-28,-10 0-11,-9 0-17,1-3-1,-15 0-5,-4 1-20,-8-5-25,6-2-16</inkml:trace>
          <inkml:trace contextRef="#ctx0" brushRef="#br0" timeOffset="75387.3119">10182 8141 42,'0'26'76,"-22"13"-10,-13-2-25,-13 0-32,-1 7-9,-8-7-3,4 3-11,0-5-25,-4-3-32,14 1-36</inkml:trace>
          <inkml:trace contextRef="#ctx0" brushRef="#br0" timeOffset="77173.4141">9757 8186 208,'17'0'50,"5"0"2,-4 2 2,7 7-21,-7 3-19,4-2-13,-5 2-1,-3-3-5,-2-2-25,6 0-46,1-2-76</inkml:trace>
        </inkml:traceGroup>
        <inkml:traceGroup>
          <inkml:annotationXML>
            <emma:emma xmlns:emma="http://www.w3.org/2003/04/emma" version="1.0">
              <emma:interpretation id="{CC080559-AD8C-48E0-B2D3-8D59CBFC7F8B}" emma:medium="tactile" emma:mode="ink">
                <msink:context xmlns:msink="http://schemas.microsoft.com/ink/2010/main" type="inkWord" rotatedBoundingBox="11676,8649 13013,8515 13130,9677 11793,9811"/>
              </emma:interpretation>
            </emma:emma>
          </inkml:annotationXML>
          <inkml:trace contextRef="#ctx0" brushRef="#br0" timeOffset="77661.4417">10800 8304 175,'-6'-2'159,"6"0"-126,15-8-24,27 0 4,15-4-2,18-5-4,5-2-7,-19 1 0,-4 2-19,-13 6-28,-9-2-13,-13 9-22,-1-2-27</inkml:trace>
          <inkml:trace contextRef="#ctx0" brushRef="#br0" timeOffset="78087.4659">11105 8527 68,'-8'0'78,"0"0"0,-6 20-19,2 17-34,-11 14-5,-3-3 4,-1 6-16,5-1-7,-2-11-1,5-7-6,5-13-9,6-13-19,8-6-25,0-3-17,8-5-9,25-24 16</inkml:trace>
          <inkml:trace contextRef="#ctx0" brushRef="#br0" timeOffset="77922.4567">11221 8042 35,'-18'0'130,"14"2"-54,-6 33-9,6 20-25,0 27-16,4 13 2,0 12 0,-4 2-4,-1-1-5,1-10-2,-2-13-10,2-17-6,4-9-1,0-15-3,0-16-3,0-6-9,0-15-18,0-7-17,0 0-19,0-16-7,0-25 0,0-20 18,0-16-28</inkml:trace>
          <inkml:trace contextRef="#ctx0" brushRef="#br0" timeOffset="78177.4715">11195 8711 19,'30'-4'11,"-9"-1"-8,5 3-3,1-1-20</inkml:trace>
          <inkml:trace contextRef="#ctx0" brushRef="#br0" timeOffset="79490.5459">11522 8216 29,'0'0'54,"0"0"3,0 5 7,0 28-18,0 15-11,0 13-5,-12 19 23,-14 11-28,3 6-6,-3 5 1,-1-6 0,11-13-4,6-12-14,6-19 1,4-16-3,0-14-6,14-17-2,2-5-13,25-5-9,-2-32-7,13-14 4,5-11 7,-4-4-9,8-5-7,-8 5 3,0 2 1,0 9 20,-10 5 10,-3 8 8,-9 14 5,-5 4 14,-10 17 16,-7 7 8,-9 0 4,0 2 11,0 27-17,-5 7-10,-15 6-13,-6 5-10,-1 1 0,-9-1-8,-3-2-1,-6-5-3,7-7-2,-1-7-12,13-14-7,3-8-12,5-4-8,2 0-17,1-14 26,11-9 0,-4-3 16,8 0 18,0 4 2,0 8 26,0 5 18,0 6 4,0 3-6,12 0-7,23 5-4,6 19-2,24 9 4,2 0-8,-2 2-4,0-1 2,-4-6-2,-8-4-1,-8-2-2,-19-7-4,-4-3-1,-13-4-5,-9-6-7,0-2 1,0 0-2,0 0-9,-9 0-22,-5-10-47,14-7-46,0 1-59</inkml:trace>
          <inkml:trace contextRef="#ctx0" brushRef="#br0" timeOffset="78741.5037">11355 8356 86,'7'-12'6,"23"1"2,1-4 13,3 4-5,-7 1-12,-5 5-4,-6 5 0,-6 0-7,-2 0 0,5 5 3,1 11-7,-10 2-8,8 3-18,-2-1 5</inkml:trace>
          <inkml:trace contextRef="#ctx0" brushRef="#br0" timeOffset="78493.4896">11382 7952 96,'18'-12'25,"25"3"11,2-1 5,7 2-17,-3 6 1,2 0-11,-10 2 2,-11 0 6,-11 9-2,-11 14 3,-8 18 2,0 15-9,0 4-10,0 4-6,-4 2-5,-11-4-3,-1-3-21,-6-5 1,-1-2-17,5-6-9,-2 0-30,-3-9-34</inkml:trace>
          <inkml:trace contextRef="#ctx0" brushRef="#br0" timeOffset="78866.5107">11522 8527 45,'-30'14'41,"13"-6"-3,3-4-15,6-4-13,8 0-10,0-16-6,0-19-5,0-7-12,16-2-14,-1-3-6,-7 3 10</inkml:trace>
        </inkml:traceGroup>
        <inkml:traceGroup>
          <inkml:annotationXML>
            <emma:emma xmlns:emma="http://www.w3.org/2003/04/emma" version="1.0">
              <emma:interpretation id="{7448094E-7C9B-4090-AB4E-04CE7A0E66E2}" emma:medium="tactile" emma:mode="ink">
                <msink:context xmlns:msink="http://schemas.microsoft.com/ink/2010/main" type="inkWord" rotatedBoundingBox="13584,9597 13660,9590 13661,9600 13585,9607"/>
              </emma:interpretation>
            </emma:emma>
          </inkml:annotationXML>
          <inkml:trace contextRef="#ctx0" brushRef="#br0" timeOffset="79629.5546">12671 8945 233,'4'0'93,"6"0"-58,-2 0-19,0 0-16,1 0-6,5-9-63,8 4-129</inkml:trace>
        </inkml:traceGroup>
      </inkml:traceGroup>
    </inkml:traceGroup>
    <inkml:traceGroup>
      <inkml:annotationXML>
        <emma:emma xmlns:emma="http://www.w3.org/2003/04/emma" version="1.0">
          <emma:interpretation id="{2A2BB650-DF25-4416-9578-32DBFF4401A6}" emma:medium="tactile" emma:mode="ink">
            <msink:context xmlns:msink="http://schemas.microsoft.com/ink/2010/main" type="paragraph" rotatedBoundingBox="4757,10992 17446,10558 17516,12631 4828,1306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1E6469D-79F4-42AA-B252-28611919F121}" emma:medium="tactile" emma:mode="ink">
              <msink:context xmlns:msink="http://schemas.microsoft.com/ink/2010/main" type="line" rotatedBoundingBox="4757,10992 17446,10558 17516,12631 4828,13065"/>
            </emma:interpretation>
          </emma:emma>
        </inkml:annotationXML>
        <inkml:traceGroup>
          <inkml:annotationXML>
            <emma:emma xmlns:emma="http://www.w3.org/2003/04/emma" version="1.0">
              <emma:interpretation id="{D215B29F-88FC-411F-BC53-6AF030187C62}" emma:medium="tactile" emma:mode="ink">
                <msink:context xmlns:msink="http://schemas.microsoft.com/ink/2010/main" type="inkWord" rotatedBoundingBox="4769,11344 4849,11341 4871,11980 4791,11983"/>
              </emma:interpretation>
            </emma:emma>
          </inkml:annotationXML>
          <inkml:trace contextRef="#ctx0" brushRef="#br0" timeOffset="81088.638">3857 10685 192,'0'0'123,"0"0"-85,0 3 11,0 30 6,4 14-37,0 17-16,14 9-2,-5-2 0,1-2 1,-2-8-1,-8-4 0,2-7-1,-2-13-20,0-5-5,0-11-20,-4-8-10,4-7-24,-4-6-22,4 0 8,1-13 42</inkml:trace>
        </inkml:traceGroup>
        <inkml:traceGroup>
          <inkml:annotationXML>
            <emma:emma xmlns:emma="http://www.w3.org/2003/04/emma" version="1.0">
              <emma:interpretation id="{1E215920-F16B-47D1-814D-6870A6B29EC4}" emma:medium="tactile" emma:mode="ink">
                <msink:context xmlns:msink="http://schemas.microsoft.com/ink/2010/main" type="inkWord" rotatedBoundingBox="6585,11930 7053,11913 7059,12084 6590,12101"/>
              </emma:interpretation>
            </emma:emma>
          </inkml:annotationXML>
          <inkml:trace contextRef="#ctx0" brushRef="#br0" timeOffset="83584.7807">5677 11442 223,'0'-8'144,"0"3"-107,8 2 6,4-4 7,6-4-36,5 0-14,7-4-3,5 1 2,3-5 1,-1 8-10,-11-4 1,5 3-3,-1 2-4,5-3 6,-9 1-8,5 1 4,-1 4-10,-7 5-10,-11 2 1,-2 0 5,-6 0-10,0 0 2,-4 0 2,0 0-12,0 10-7</inkml:trace>
        </inkml:traceGroup>
        <inkml:traceGroup>
          <inkml:annotationXML>
            <emma:emma xmlns:emma="http://www.w3.org/2003/04/emma" version="1.0">
              <emma:interpretation id="{606C889E-6168-4250-9483-1DCE83701609}" emma:medium="tactile" emma:mode="ink">
                <msink:context xmlns:msink="http://schemas.microsoft.com/ink/2010/main" type="inkWord" rotatedBoundingBox="7393,11104 10251,11006 10306,12633 7449,12730"/>
              </emma:interpretation>
            </emma:emma>
          </inkml:annotationXML>
          <inkml:trace contextRef="#ctx0" brushRef="#br0" timeOffset="85415.8855">6947 10863 81,'-22'1'59,"-8"40"13,-1 15 25,-6 16-42,-9 13-18,-3 4-11,0-6-6,-4-9-7,19-19-7,7-17-6,7-14-1,14-14-11,6-10-12,0 0-32,0-10-36,22-25 9,19-9-16</inkml:trace>
          <inkml:trace contextRef="#ctx0" brushRef="#br0" timeOffset="84950.8589">7202 10421 66,'-11'0'59,"3"1"-22,0 18-3,-2 7-5,6 7-16,-12 7-10,1 5 0,-7 5-3,-2-3 0,-13 8 3,-2-3-2,-5-5 1,1-2 2,-2-10-3,11-9 9,-5-1-1,17-15-1,7-5-2,11-5 0,4 0 3,0 0-9,27-1-19,22-20 12,3-6 6,5 2 0,8 0 0,-4-1-6,-4 0-5,-4 0-12,-8 3-12,-6 0-16,-9 1-21</inkml:trace>
          <inkml:trace contextRef="#ctx0" brushRef="#br0" timeOffset="84626.8404">6618 10521 235,'18'4'56,"13"16"-41,3 6 33,5 2-2,-2 1-28,-7-1-17,9-4-1,-5-8-6,3-3-19,2-7-22,5-6-27,-5 0-14,0 0-43</inkml:trace>
          <inkml:trace contextRef="#ctx0" brushRef="#br0" timeOffset="85220.8744">7073 10519 0,'-8'0'134,"4"6"-61,4 19-24,0 16 10,0 18-11,0 9-23,8 8 7,-4-4-6,1-5-14,1-3-7,-6-10-4,0-9-2,0-4-6,0-4-15,4-8-15,-4-11-13,0-8-19,0-10-17,0 0-16,0-7 12</inkml:trace>
          <inkml:trace contextRef="#ctx0" brushRef="#br0" timeOffset="86082.9237">7183 11195 105,'-18'25'73,"6"11"-20,4 15-10,-7 10 7,-1 9-6,-6 6 1,-9 1-4,-5 2-7,-3 0-8,-4-7-7,-5-8-8,3-2-7,-8-15-3,2-10-1,-2-13-8,9-11-7,9-13-9,9 0-26,-1-22-18,5-23-8,14-12-21,8-7-15</inkml:trace>
          <inkml:trace contextRef="#ctx0" brushRef="#br0" timeOffset="85826.909">6868 11480 146,'0'0'81,"0"0"-46,12 0-5,29-9-19,12-15-1,12-2-4,4-5-5,2-6-1,-6 8 0,-12-1-7,-8 0-15,-11 10-20,-21 3-12,1 3-29</inkml:trace>
          <inkml:trace contextRef="#ctx0" brushRef="#br0" timeOffset="86270.9344">7141 11596 42,'73'0'103,"2"3"-21,4 9-5,-14 4-17,-8-2-16,-8 1-16,4-3-18,-14-1-9,-9-4-1,-4-1-1,-3-6-16,-11 0-16,6 0-19,5-18-27,-3-12-17,2-13-62</inkml:trace>
          <inkml:trace contextRef="#ctx0" brushRef="#br0" timeOffset="85625.8974">7141 10975 108,'46'0'104,"7"0"-36,4 0-1,-8 0-17,0 0-20,-11 1-19,-3 1-8,-9 3-3,-3-3 0,-11 3-3,-12 0-13,0 0-13,0 5-14,-4 5-23,-19 12-7,-11 15-50</inkml:trace>
          <inkml:trace contextRef="#ctx0" brushRef="#br0" timeOffset="86456.9451">7907 11086 102,'12'-20'101,"15"-1"-79,17 1 15,9-7 6,21-3-23,5-9-11,8 6-5,-3-3-4,-13 6 0,-10 1-6,-12 1-15,-11 7-30,-11 1-14,-11 2-21</inkml:trace>
          <inkml:trace contextRef="#ctx0" brushRef="#br0" timeOffset="86885.9696">8222 11104 6,'-4'-7'74,"0"7"-11,4 0 4,0 0-13,0 26-2,-10 9-8,-6 11-32,-11 6 24,-3 5-15,-11-4-21,2-5 0,5-12-6,3-8-16,17-13-12,6-11-32,8-4-30,8-7-58</inkml:trace>
          <inkml:trace contextRef="#ctx0" brushRef="#br0" timeOffset="86728.9604">8476 10621 112,'-12'0'71,"6"34"-7,6 14-23,-4 22 19,0 13-22,4 11-11,-4 8 8,-4-5-4,2-2-10,2-10-7,0-11-8,4-15-5,0-10-1,0-11 0,-5-14-3,1-10-8,-4-12-12,8-2-15,-14 0-12,2-21-11,-2-21-3,-17-22-22,1-12 1,7-4 2</inkml:trace>
          <inkml:trace contextRef="#ctx0" brushRef="#br0" timeOffset="87034.9781">8381 11247 36,'8'7'97,"10"13"-23,3 0-28,1-1-17,-8-3-14,-2-2-9,3-6-6,-3-1-8,6-6-19,-6-1-31,3 0-29</inkml:trace>
          <inkml:trace contextRef="#ctx0" brushRef="#br0" timeOffset="88491.0614">8822 10806 117,'-16'47'84,"6"10"-48,-3 16 12,-1 10 2,10 3-17,-4 2-9,0-12-9,8-6-5,0-13-4,0-12-6,0-10-1,0-15 1,4-2-5,4-11-3,0-2 0,6-5-9,-1 0 1,5 0 0,12-10 2,5-23 0,10-9-8,8-10 2,-5-12-11,13-1-4,4-2-4,-12 5-2,8 9 33,-16 12 8,-14 14 24,-15 12 23,-12 13 10,-4 2 11,0 0 9,0 0-18,0 7-18,-16 15-17,-7 3-20,5 4-3,-13 0-1,5 7-5,6-11-3,-17 2-8,2-3-8,5-4-5,4-4-20,-1-9-9,15-5-13,-10-2-13,13 0 10,5-3 6,-2-16 31,-2 2 37,0 3 7,4 2 43,-2 8 20,6 4-1,0 0-15,0 0-9,22 0-12,13 14-3,5 6 10,9 2-7,-2-2-9,-2 2-7,-7-7 0,-3 0-12,-13-4-2,-3-4 2,-15 0-4,0-5-2,-4-2 0,0 0-12,0 0-15,0 0-21,0 0-24,0 0-27,14-7-13</inkml:trace>
          <inkml:trace contextRef="#ctx0" brushRef="#br0" timeOffset="87793.0215">8765 10934 100,'0'-3'47,"0"-4"-31,0 0-7,27 0-3,-1 2 0,4 3-4,1-1 2,-9 3-4,-7 0 2,-11 0-2,0 0 2,-4 5-1,0 3-1,0-2-1,0 4-8,0-3-10,0 7 0,-4-2 4,-15 4 0,-7 4-1,-5 3 5,-3-2 11,11-4 4,1-3-2,10-8 2,8-6 2,4 0-6,0 0-5,0-2-20,16-20 10,6-6-1,-3-4-1,7-2 5,-5-3 7,-7 11 5,8 5 1,-6 2 17,3 5 18,-7 5-10,2 1-13,13 1-6,-15 2-5,10 3-2,-4-3-2,9 1-2,-11-1 0,2-2-1,-5 4-6,-9-2-1,2 3-7,-6 2-15</inkml:trace>
          <inkml:trace contextRef="#ctx0" brushRef="#br0" timeOffset="87312.9933">8761 10591 119,'41'-19'34,"16"-3"-1,8-2 16,0 1 0,6 7-18,-14 7-1,0 4 2,-27 5-8,-7 0 1,-15 15-3,-8 23 7,0 8-7,0 8-16,-8 1-2,-23 4-4,13-10-12,-9-1-15,9-6-42,-8-11-2,-5 2-18,11-7-41</inkml:trace>
        </inkml:traceGroup>
        <inkml:traceGroup>
          <inkml:annotationXML>
            <emma:emma xmlns:emma="http://www.w3.org/2003/04/emma" version="1.0">
              <emma:interpretation id="{1C9E9111-5FC0-4B20-AD8D-F9BA5B35BF9F}" emma:medium="tactile" emma:mode="ink">
                <msink:context xmlns:msink="http://schemas.microsoft.com/ink/2010/main" type="inkWord" rotatedBoundingBox="10623,11639 10747,11635 10759,11971 10634,11976"/>
              </emma:interpretation>
            </emma:emma>
          </inkml:annotationXML>
          <inkml:trace contextRef="#ctx0" brushRef="#br0" timeOffset="88679.0722">9709 10981 228,'0'0'116,"4"0"-97,4 0 6,10 4 10,-6 4-33,2-1-2,-5 0-20,-5-2-16,0 4-20,2 5-26,-6 10-28</inkml:trace>
          <inkml:trace contextRef="#ctx0" brushRef="#br0" timeOffset="88813.0798">9735 11264 146,'0'10'65,"0"-7"-28,4-1-1,14 1 0,-1-1-16,1 1-15,-10 1-5,0-1-1,2-1-10,3 5-33,1 3-77</inkml:trace>
        </inkml:traceGroup>
        <inkml:traceGroup>
          <inkml:annotationXML>
            <emma:emma xmlns:emma="http://www.w3.org/2003/04/emma" version="1.0">
              <emma:interpretation id="{99E1465F-CFE2-4E06-B751-0412465C0FE7}" emma:medium="tactile" emma:mode="ink">
                <msink:context xmlns:msink="http://schemas.microsoft.com/ink/2010/main" type="inkWord" rotatedBoundingBox="12388,10731 14272,10667 14342,12740 12459,12804"/>
              </emma:interpretation>
            </emma:emma>
          </inkml:annotationXML>
          <inkml:trace contextRef="#ctx0" brushRef="#br0" timeOffset="89841.1386">11510 11111 203,'0'-5'78,"0"3"-64,26-1 13,9 3 5,26-2-6,4 0-10,10-2-15,-4-3-1,3-2-3,1-6-19,4 5-24,0 0-13,-1 8-22,-3 2-38</inkml:trace>
          <inkml:trace contextRef="#ctx0" brushRef="#br0" timeOffset="89652.1278">12216 10303 171,'0'-30'43,"0"-1"-43,0 1 8,0-4-1,0-1-7,0 2 0,-15 2-2,-1 15 2,-6 4 0,3 12 8,-11 0 13,-13 12 7,2 33 7,-5 14-16,-3 19-2,14 22 12,-1 21-9,19 18-3,7 15-8,10 9-3,0 5 3,0-8 4,0-3 5,0-15 3,0-8-9,0-22-6,0-7-4,-8-18 1,4-23-6,0-19 1,4-14-12,0-22-19,0-9-35,-4 0-21,4-42-11,-14-24-17</inkml:trace>
          <inkml:trace contextRef="#ctx0" brushRef="#br0" timeOffset="90125.1549">12632 10747 16,'-22'-7'120,"0"7"-44,3 0 9,-5 5-6,2 28-6,-1 9-29,5 12-30,6 3 8,12 5-7,0-5-11,0-13-2,18-2-2,12-15-2,1-2-6,8-11-15,-5-5 2,3-9-16,-7 0-14,1 0-2,7-7-19,-3-9-6,-3-4-34</inkml:trace>
          <inkml:trace contextRef="#ctx0" brushRef="#br0" timeOffset="90395.1703">12970 10867 141,'-10'-7'146,"10"0"-105,0 0-5,6 0 0,24 0-28,1 2-6,7-1-1,11 6 0,-6 0 3,2 0 2,-7 14 8,3 11 8,-15 4 1,-9 6-7,9 5 0,-12-1-9,-2-7-6,3-3-1,-11-6-5,-4-6-11,0-10-21,0-2-29,0-5-9,0 0-22,0 0-16</inkml:trace>
          <inkml:trace contextRef="#ctx0" brushRef="#br0" timeOffset="90604.1823">13311 10697 121,'-26'24'108,"4"11"-54,-5 13 24,-3 6-30,-5 1-16,1 4-17,1-6-14,13-12-1,1-8-8,11-7-21,8-12-19,0-7-26,0-7-21,17 0-28</inkml:trace>
        </inkml:traceGroup>
        <inkml:traceGroup>
          <inkml:annotationXML>
            <emma:emma xmlns:emma="http://www.w3.org/2003/04/emma" version="1.0">
              <emma:interpretation id="{7B48567B-5068-4AA4-A6D1-F9C833F40D97}" emma:medium="tactile" emma:mode="ink">
                <msink:context xmlns:msink="http://schemas.microsoft.com/ink/2010/main" type="inkWord" rotatedBoundingBox="14536,11455 14736,11448 14762,12216 14563,12222"/>
              </emma:interpretation>
            </emma:emma>
          </inkml:annotationXML>
          <inkml:trace contextRef="#ctx0" brushRef="#br0" timeOffset="195396.9448">13649 11171 0,'4'-3'14,"-4"1"2,0-1-4,0 1 0,0-1-2,0 1-1,0-2-1,0 4-3,0 0-1,0 0-1,0 0-2,4 0 1,-4-3 1,4 3-3,-4-3 2,0 2-2,0-1 3,0-3-3,4 3 1,2-2-1,-2 0 0,-4-1 0,0 1-1,4 1 1,-4 1 0,5-1 0,-5 3 0,4-5 0,-4 5 0,4-2 0,-4 2-2,0-3 4,0 3-2,6-2 0,-6 2 1,0 0-1,0 0 0,0 0 0,0 0 1,0 0 1,0 0 3,0 0 3,0 2-2,0 16 3,0 6-1,0 8 1,-6 4 1,-2 0-7,-1 1 0,-5 1-1,10-4-2,0 3 7,0 1-2,4-7-3,0 2 1,0-14-2,0-1 0,0-3-1,0-8 1,0 0-3,4-5 2,0-2-3,0 0 2,6 0-5,-6 0 2,13-7 0,-3-9-2,-2-3 3,-2 0-13,-2-3-22,0-4 3,7-1-13</inkml:trace>
          <inkml:trace contextRef="#ctx0" brushRef="#br0" timeOffset="195696.9619">13749 10792 6,'6'0'11,"-2"0"-5,4 0-4,4 0-1,-6 0 1,6 9-2,-4-2-3,3 3 0,-3-1-13</inkml:trace>
        </inkml:traceGroup>
        <inkml:traceGroup>
          <inkml:annotationXML>
            <emma:emma xmlns:emma="http://www.w3.org/2003/04/emma" version="1.0">
              <emma:interpretation id="{11754710-F4B3-4672-A82E-4C22778BFBAD}" emma:medium="tactile" emma:mode="ink">
                <msink:context xmlns:msink="http://schemas.microsoft.com/ink/2010/main" type="inkWord" rotatedBoundingBox="15021,11335 16123,11297 16141,11819 15039,11857"/>
              </emma:interpretation>
            </emma:emma>
          </inkml:annotationXML>
          <inkml:trace contextRef="#ctx0" brushRef="#br0" timeOffset="91483.2319">14397 10709 24,'0'-6'174,"0"5"-116,14-4-17,21 1 7,10-1-12,20-2 4,6 2-6,-2-3-12,10 2-4,-10 1-12,-1-1-5,-16 6-1,-13 0 0,-8 0-4,-9 0-15,-10 0-24,-12 0-8,0 0-24,0 15-25,0 2-23</inkml:trace>
          <inkml:trace contextRef="#ctx0" brushRef="#br0" timeOffset="92052.2651">14511 10905 11,'-12'-2'95,"4"-1"-48,-2 3 11,10 0-18,0-2-16,0 2-18,0-2-4,14 0 2,8-1-4,9-4 7,3-3 15,1 1 6,14 0 0,-7-6-7,11-1-1,4-3 3,10-3-11,-6 0-1,4 7-3,2-2-8,-16 8 6,-10 2-6,-15 3 0,-14 4-3,-8 0 7,-4 0-4,0 0 1,0 0 0,0 0-2,0 0-6,0 0-12,0 0-8,-4 0-16,0 0-17,0 0-34,0 0-42</inkml:trace>
          <inkml:trace contextRef="#ctx0" brushRef="#br0" timeOffset="196948.0335">14108 10688 6,'0'-3'22,"0"3"-3,0-2-2,0 2 1,0-2 0,0 2-5,0 0 1,0-3 0,0 1-2,0 2 0,0 0 1,0 0-3,0 0 3,0 0-6,0 0 2,0 0-3,0 0-6,0 0 4,5 0-2,-1 0 0,10 2 7,-10 3-7,10 5 0,-10-3 3,4 0-3,5 0 4,-3 0-2,-2 0-1,-4 0 1,6 0-4,-6 0 3,4 0-3,0 3 1,-2-3 2,-1 0-3,-1 2 0,4-1 2,-4 1-2,0-2 3,2 1-2,-2 1-1,-4 0 2,4-2-2,0 3 0,0-1 4,0-2-4,-4 3 2,6-1-2,-6 3 2,4 0-1,1-1 1,-1 1-2,0 0 4,-4-1-4,0-3 5,0 1-2,0 3-1,0 3 2,0 0-3,0 0-1,0 2 4,0 0-3,0 0-1,-4-6 1,0 3 0,-5-4 2,-1 1-1,-2 0 1,-2 2 6,2-3-8,-7-3 1,3-2-2,-2-1-2,-1 3-10,3-5-23,12 2-28,-2-1-29</inkml:trace>
        </inkml:traceGroup>
        <inkml:traceGroup>
          <inkml:annotationXML>
            <emma:emma xmlns:emma="http://www.w3.org/2003/04/emma" version="1.0">
              <emma:interpretation id="{E9CE030E-E62C-48B1-96AF-EC1AC6E18B8E}" emma:medium="tactile" emma:mode="ink">
                <msink:context xmlns:msink="http://schemas.microsoft.com/ink/2010/main" type="inkWord" rotatedBoundingBox="16699,11110 17122,11096 17143,11710 16720,11724"/>
              </emma:interpretation>
            </emma:emma>
          </inkml:annotationXML>
          <inkml:trace contextRef="#ctx0" brushRef="#br0" timeOffset="93124.3264">16038 10515 43,'-10'-10'44,"6"5"1,-4 3 9,-1 2-9,9 0 5,-6 0-5,-2 19-6,-10 11-2,-2 14-18,-3 9-1,1 10 22,0 3-24,1 0-3,3-5 0,10-8-10,8-11-1,0-10-2,4-12-3,12-8 1,6-9-14,5-3-1,-1-3-13,9-28-5,1-12 11,7-11 1,-8-3-6,5-9 8,-9-2-2,-1-1 1,-17 1 2,-3 7 9,-10 15 11,0 16 5,0 10 15,-27 15 18,-7 5 1,-15 0 2,0 12-9,0 22-3,-8 9-7,11 4-20,-3-3-2,18-1-4,13-7-15,14 1-50,4-1-70</inkml:trace>
        </inkml:traceGroup>
        <inkml:traceGroup>
          <inkml:annotationXML>
            <emma:emma xmlns:emma="http://www.w3.org/2003/04/emma" version="1.0">
              <emma:interpretation id="{5FBF7AA2-1A56-4D11-9FCE-BF86400DA8A8}" emma:medium="tactile" emma:mode="ink">
                <msink:context xmlns:msink="http://schemas.microsoft.com/ink/2010/main" type="inkWord" rotatedBoundingBox="17475,11874 17491,11874 17491,11893 17476,11894"/>
              </emma:interpretation>
            </emma:emma>
          </inkml:annotationXML>
          <inkml:trace contextRef="#ctx0" brushRef="#br0" timeOffset="93275.3351">16577 11215 348,'0'12'109,"0"-7"-85,0-2-17,0-3-7,0 0-7,0 0-147</inkml:trace>
        </inkml:traceGroup>
      </inkml:traceGroup>
    </inkml:traceGroup>
    <inkml:traceGroup>
      <inkml:annotationXML>
        <emma:emma xmlns:emma="http://www.w3.org/2003/04/emma" version="1.0">
          <emma:interpretation id="{A3BBC5B0-A15D-466E-92B4-79DBC9B6739E}" emma:medium="tactile" emma:mode="ink">
            <msink:context xmlns:msink="http://schemas.microsoft.com/ink/2010/main" type="paragraph" rotatedBoundingBox="6591,13212 23722,13279 23709,16600 6578,1653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796A60F-00D3-4CB9-A8D9-77D168FA0842}" emma:medium="tactile" emma:mode="ink">
              <msink:context xmlns:msink="http://schemas.microsoft.com/ink/2010/main" type="line" rotatedBoundingBox="6591,13212 23722,13279 23709,16600 6578,16533"/>
            </emma:interpretation>
          </emma:emma>
        </inkml:annotationXML>
        <inkml:traceGroup>
          <inkml:annotationXML>
            <emma:emma xmlns:emma="http://www.w3.org/2003/04/emma" version="1.0">
              <emma:interpretation id="{90C1C564-7EB1-4954-B7BE-97615D60E214}" emma:medium="tactile" emma:mode="ink">
                <msink:context xmlns:msink="http://schemas.microsoft.com/ink/2010/main" type="inkWord" rotatedBoundingBox="6589,13640 8173,13646 8166,15276 6583,15270"/>
              </emma:interpretation>
            </emma:emma>
          </inkml:annotationXML>
          <inkml:trace contextRef="#ctx0" brushRef="#br0" timeOffset="97346.5679">5715 14196 158,'-34'13'124,"24"-3"-65,10-8-1,0 1-7,0-3-36,30 0-14,7 0-2,20-10 1,-1-13-3,5-1 1,-4-2-12,-4 3-9,-14 8-15,2-5-22,-3 10-22,1-1-15</inkml:trace>
          <inkml:trace contextRef="#ctx0" brushRef="#br0" timeOffset="98931.6586">6880 13615 168,'-16'31'69,"6"12"-9,-10 16-8,-3 15-2,-3 3-8,-5 9 1,-9 2-3,-3-4-6,-6 2-7,0-6-5,3-7-12,-11-7-5,4-11-2,4-11-3,6-14-2,7-14-8,15-9-16,3-7-18,10-11-26,-6-35-32,14-20-9,0-12-50</inkml:trace>
          <inkml:trace contextRef="#ctx0" brushRef="#br0" timeOffset="97145.5564">5758 13822 346,'0'0'61,"0"0"-24,6 0 14,10 0-26,3 0-25,11 0-4,1 0 3,3 0 0,7 0-13,-21 0-1,3 2-14,-9 5-14,2 4-2,-2 1-17,-6 7-29,7 14-47</inkml:trace>
          <inkml:trace contextRef="#ctx0" brushRef="#br0" timeOffset="98630.6414">6482 13992 41,'-12'7'214,"12"-4"-159,4-3-53,34 0 5,19-8 14,18-22-16,1-16-5,7 1-10,-10-2-12,-2-1-4,-14 6-16,-14-1 4,-2 10-9,-21 7-25</inkml:trace>
          <inkml:trace contextRef="#ctx0" brushRef="#br0" timeOffset="99094.6679">6860 14150 190,'61'29'108,"0"-1"-49,-4-4-22,-4-5 19,-19-5-41,1-7-15,-9-2-2,-11-5-17,11 0-50,0 0-99</inkml:trace>
          <inkml:trace contextRef="#ctx0" brushRef="#br0" timeOffset="98405.6285">6626 13404 93,'-16'29'91,"-6"7"-41,-5 7-8,5-4-6,10-10-15,-7-1-14,7-13-3,6-8-4,6-7-3,0 0-5,0 0-23,0 0-11,18 0 24,1-5 7,11-5 11,5-4 0,-1 0-4,11 0-1,-2 0-23,5 1-20,-7 9-49</inkml:trace>
          <inkml:trace contextRef="#ctx0" brushRef="#br0" timeOffset="98173.6152">6937 13050 132,'-183'-64'102,"183"109"-65,0 14 22,0 10-4,0 6-10,-8-1-8,2-6-16,-2-6-11,0-3-6,4-7-3,-11-7-2,7-5-3,0-9-14,-2-12-17,6-7-24,4-10-19,0-2-20,0-19-22</inkml:trace>
          <inkml:trace contextRef="#ctx0" brushRef="#br0" timeOffset="97910.6002">6937 13050 16,'6'-12'98,"-6"7"-63,4 0 18,-4 3-4,0 2-18,0 0-12,0 0-5,-4 24 4,-14 11-18,-12 12 4,-5 2-4,-2 3 8,-5-3-3,-7 1 9,0-8-1,6-5-3,9-13-3,11-11-7,13-13 6,10 0-6,0 0 0,0-3-15,27-14-13,-5-7 8,19-4 5,-3-1-5,1-1-7,2-1-10,1-5-5,3-1-22,-6-2-62</inkml:trace>
          <inkml:trace contextRef="#ctx0" brushRef="#br0" timeOffset="97586.5816">6417 13225 77,'0'-2'173,"0"2"-126,0 0-24,0 0 9,12 0-21,2 0-11,2 10-8,11 4-12,-1-3-23,1 1-18,7 4-27,3-3-51</inkml:trace>
        </inkml:traceGroup>
        <inkml:traceGroup>
          <inkml:annotationXML>
            <emma:emma xmlns:emma="http://www.w3.org/2003/04/emma" version="1.0">
              <emma:interpretation id="{F4CB21E8-4FE6-4552-B095-4799A151BDCC}" emma:medium="tactile" emma:mode="ink">
                <msink:context xmlns:msink="http://schemas.microsoft.com/ink/2010/main" type="inkWord" rotatedBoundingBox="8663,13532 10460,13539 10454,14849 8658,14842"/>
              </emma:interpretation>
            </emma:emma>
          </inkml:annotationXML>
          <inkml:trace contextRef="#ctx0" brushRef="#br0" timeOffset="100069.7237">7915 13516 71,'-4'-9'65,"-4"9"-3,-2 0-4,2 14 6,4 29-19,-11 16-8,-5 9-17,6 3-3,2-9-15,-3-10-2,11-16-5,0-13-28,4-8-30,0-15-27,0 0-28</inkml:trace>
          <inkml:trace contextRef="#ctx0" brushRef="#br0" timeOffset="99620.698">7748 13312 204,'0'-6'95,"15"-7"-84,5-3-9,17-6 6,16-4-5,12-7-3,10 1-6,2 3-27,-6 5-35,-10 5-28</inkml:trace>
          <inkml:trace contextRef="#ctx0" brushRef="#br0" timeOffset="99918.715">8047 12932 88,'-14'-3'94,"14"3"-31,0 0 5,0 12-16,0 23-17,0 24-19,0 19-5,0 20 14,0 6-11,0 11 4,0 9-5,0-1-3,-16 0 5,-2-17-11,-1-15 0,11-22-4,0-17-4,8-13-2,-4-17-12,4-17-21,0-5-28,0-12-30,0-33 18,0-20 17,0-22-17,0-17 5</inkml:trace>
          <inkml:trace contextRef="#ctx0" brushRef="#br0" timeOffset="100212.7319">8056 13640 50,'14'0'61,"10"0"-9,3 0-6,-5 6-24,8 10-12,1-6-10,-9-5-3,9 0-18,3-3-43,-1-2-48</inkml:trace>
          <inkml:trace contextRef="#ctx0" brushRef="#br0" timeOffset="101186.7876">8629 13240 112,'-20'25'78,"-3"29"-4,1 20-26,6 23-1,-11 14-17,5 3-7,-5 2 0,13-17-6,10-13-2,4-19-5,0-22-8,4-13-2,14-18-9,13-14-5,3 0-20,7-24-4,6-16-1,12-9-2,-12-10-1,14-8-2,-9-7-4,9 0 3,3-10 16,-12 13-5,-5 10-24,-12 14 54,-9 20 4,-20 17 56,-6 10 13,0 0 27,0 15-7,-26 18-24,-1 10-36,-3 16 3,-11-5-16,3 10-13,-7-7-2,2-8-2,2-9 0,7-6-7,7-14-4,-3-10-22,8-10-11,9 0-28,3-8-11,6-31 5,4-3-40</inkml:trace>
          <inkml:trace contextRef="#ctx0" brushRef="#br0" timeOffset="100774.764">8438 13386 146,'0'-15'37,"0"-2"-37,34-3-1,23-4 0,4 0 1,0 1-2,-4 10-4,-20 6-1,-17 7 4,-6 0 3,-14 20 2,0 12 19,-10 5-3,-10 2 13,2 0-17,-5 1-9,11-9-5,-6-10 0,5-9-4,9-12-6,-2 0-9,6 0-13,0-22-38,0-13-6</inkml:trace>
          <inkml:trace contextRef="#ctx0" brushRef="#br0" timeOffset="100482.7466">8635 12877 71,'20'0'67,"17"0"-17,-3 0 7,1 2-14,0 14-3,1-3-20,-9 3-5,-7 3-5,-6 2-4,-6 15-2,-8 7 2,0 9-3,0 7-3,-16 0-7,-10-2-7,-7 2-15,3-7-16,-1 0-27,1-7-28</inkml:trace>
          <inkml:trace contextRef="#ctx0" brushRef="#br0" timeOffset="101383.7987">8712 13710 13,'10'-9'89,"-1"9"-26,13 0-1,8 7 1,1 21 8,14 3-20,12 6-9,-7-1-7,-1 0-14,0-7-8,-14-6-6,-9-1-7,0-8 1,-17-5-1,-5-5-5,2-4-5,-6 0-20,0 0-26,0-6-24,4-27-21,12-14 15</inkml:trace>
          <inkml:trace contextRef="#ctx0" brushRef="#br0" timeOffset="101546.8082">9375 13483 185,'0'0'109,"0"0"-84,4 0 3,10 7 6,-1 0-31,5 3-3,2-3-14,-6 1-33,-1 8-29,-3 5-39</inkml:trace>
          <inkml:trace contextRef="#ctx0" brushRef="#br0" timeOffset="101704.8171">9436 13804 152,'-8'13'99,"8"-4"-52,0-2 1,0 0-2,8 0-22,10-1-15,-1 0-9,-3 1-3,-2 3-6,-2-1-19,7 5-37,1 0-83</inkml:trace>
        </inkml:traceGroup>
        <inkml:traceGroup>
          <inkml:annotationXML>
            <emma:emma xmlns:emma="http://www.w3.org/2003/04/emma" version="1.0">
              <emma:interpretation id="{694CC46E-9EA4-45A3-9CA3-05E88C25E311}" emma:medium="tactile" emma:mode="ink">
                <msink:context xmlns:msink="http://schemas.microsoft.com/ink/2010/main" type="inkWord" rotatedBoundingBox="11055,13230 12466,13235 12453,16556 11042,16550"/>
              </emma:interpretation>
            </emma:emma>
          </inkml:annotationXML>
          <inkml:trace contextRef="#ctx0" brushRef="#br0" timeOffset="152080.6985">10369 13905 199,'19'0'56,"38"0"-51,18 0-5,16 0 27,9-6 2,-2-1-10,1-2-19,-9-1 0,-13 1 0,-20 4-16,-12 5-12,-15 0-9,-12 0-18,-5 0-8,-5 14-30</inkml:trace>
          <inkml:trace contextRef="#ctx0" brushRef="#br0" timeOffset="152419.7179">11549 13546 76,'-4'-8'61,"4"5"-38,0 3 1,0 0 9,0 0 0,-5 19-12,-9 21-1,-2 12 0,-6 15-9,-5 8 4,1-7-3,3-1-11,11-5 2,4-13-3,8-7-5,0-10-1,0-8-9,0-1-20,8-8-4,10-4-18,7-8-1,1-3-17</inkml:trace>
          <inkml:trace contextRef="#ctx0" brushRef="#br0" timeOffset="151834.6843">11207 12832 109,'0'-5'56,"4"-2"-37,6 3-15,-6 1 16,4-3 10,-3 5-7,-5-8-7,8-1-9,-8-2 8,6-8-1,-6 4-9,4-2-3,-4-3-2,0-3-1,0-2 0,-27 3-5,-3-2 0,-11 7-5,3 9 1,-7 9 8,-2 0 0,2 10 2,-7 28 2,-1 19-2,2 15 5,-8 18 1,2 13-6,6 8 5,2 24-5,5 19 0,5 22 9,8 13-5,5 14 11,18 4 2,8-7-2,0-6 4,0-9-9,0-17-2,0-11-5,4-18-1,-4-11-1,0-7-1,-22-10-3,-27-8 3,2-12-11,-6-20 1,4-19 0,11-14-10,1-24 0,11-14-10,13-12-33,9-47-33</inkml:trace>
        </inkml:traceGroup>
        <inkml:traceGroup>
          <inkml:annotationXML>
            <emma:emma xmlns:emma="http://www.w3.org/2003/04/emma" version="1.0">
              <emma:interpretation id="{C5BDE7DC-21A9-4481-9829-74731B968024}" emma:medium="tactile" emma:mode="ink">
                <msink:context xmlns:msink="http://schemas.microsoft.com/ink/2010/main" type="inkWord" rotatedBoundingBox="12739,14227 13872,14231 13867,15392 12735,15388"/>
              </emma:interpretation>
            </emma:emma>
          </inkml:annotationXML>
          <inkml:trace contextRef="#ctx0" brushRef="#br0" timeOffset="152688.7333">11825 13724 83,'0'-5'88,"0"1"-50,0 2-29,8 2-4,15 0 0,7 0-5,5 0 3,13 0 0,-3 9-3,2 10 3,-10 12 2,-3 9 2,-11 14 9,-7 8-1,-2 7-3,-6 2-1,-4-4-10,0-4-2,2-6 1,7-10-18,-9-12-12,4-9-27,-2-9-20</inkml:trace>
          <inkml:trace contextRef="#ctx0" brushRef="#br0" timeOffset="152944.748">12504 13571 74,'-26'0'92,"-13"7"-40,-2 35-19,-5 15 0,-7 9 0,-4 5-13,8-4-9,6-6-5,11-9-5,8-10-2,5-3-3,11-11-13,2-6-12,-2-1-18,8-12-6,0-2-18,0-2-17</inkml:trace>
          <inkml:trace contextRef="#ctx0" brushRef="#br0" timeOffset="153634.7874">12610 14450 120,'-18'-5'97,"14"-1"-63,4 1-21,0-4 3,4-6-6,22-6-10,15-5-6,1 0 4,-1 5-4,-16 4 4,1 6 2,-20 1 0,-2 8 8,4-1 2,-8 3-1,0 0 12,0 3-3,0 25-4,-18 15 2,6 18-15,-11 6 0,7-3-1,-2-3 3,14-16-5,0-4 2,-2-13-5,6-15-2,0-7-12,0-6-10,0 0-12,26-26 3,0-24 3,5-14 1,1-12-38,-11-5-12</inkml:trace>
          <inkml:trace contextRef="#ctx0" brushRef="#br0" timeOffset="153762.7947">12882 14027 81,'0'0'97,"0"0"-28,0 0-24,0 0-19,0 7-26,0 8-6,13 4 3,9 2-22,-6 3-38,7 2-90</inkml:trace>
        </inkml:traceGroup>
        <inkml:traceGroup>
          <inkml:annotationXML>
            <emma:emma xmlns:emma="http://www.w3.org/2003/04/emma" version="1.0">
              <emma:interpretation id="{F52F2F72-C406-4BC9-B1A3-959338451839}" emma:medium="tactile" emma:mode="ink">
                <msink:context xmlns:msink="http://schemas.microsoft.com/ink/2010/main" type="inkWord" rotatedBoundingBox="14199,14853 14686,14855 14684,15346 14198,15344"/>
              </emma:interpretation>
            </emma:emma>
          </inkml:annotationXML>
          <inkml:trace contextRef="#ctx0" brushRef="#br0" timeOffset="154984.8639">13301 14459 42,'-8'-5'67,"0"3"-26,8 0-1,0-2-2,0 4-5,0-4-9,0 2-3,0 2 5,0 0 1,0 0-13,0 0-2,4 0-6,4 0-1,7 0-5,1-3-2,21-2 2,1-2 0,16 0 0,-5-3 2,12 3-2,-18 2 0,-2 2 0,-7-1 1,-3 2-2,-17-1 1,-2 1 0,-7 2-2,-5 0 1,0 0 1,0 0 0,0 0-1,0 0 1,0 0-6,0 0-4,0 0-7,0 0-25,-5 0-24,5 0-25,0 11-36</inkml:trace>
          <inkml:trace contextRef="#ctx0" brushRef="#br0" timeOffset="158345.0568">13364 14686 22,'0'0'25,"0"0"-3,0 0-5,0 0-4,0 0-11,0 0 5,0-4 8,0 3-1,0 1 1,0-2-1,0 2-3,0-6-2,0 6-6,0-1 2,0-3-1,0 4-4,0 0 4,0 0-4,4 0 1,0 0-2,0 0 1,1-2 0,5 2 3,-2 0-3,-4 0 4,10 0-3,-6 0-1,0 0 4,1 0-3,1 0-1,2 0 1,-2 0 0,-2 0 2,0 0-2,7 0-1,-7 0 1,10 0 0,-10 0 0,4 0 3,-1 0-4,-3 0 3,0-2-3,2 2 0,-2-2 0,4-1 2,-6 3-2,7-2 2,-5 0-2,2-1 5,-6 1-5,4 2 0,-4 0 1,6 0 0,-6 0-1,5-3 3,-1 3-3,2-2 3,-2-1-3,0 1 0,2 2 0,-2 0 0,0 0 0,3 0 0,-3 0 2,-4-2-2,0 2 0,-4 0 0,0 0-1,0 0 2,0 0-1,0 0 0,0 0-7,-4 0-9,0 0-33,-4 0-52</inkml:trace>
          <inkml:trace contextRef="#ctx0" brushRef="#br0" timeOffset="157526.01">13551 14198 19,'0'0'20,"0"0"-3,0 0-5,0 0-5,0-2-3,0 2 7,0 0 10,0 0 1,0 0 3,0 0 1,0 0-2,0 0 1,0 0-8,0 0-3,0 0-3,0 0-6,0 0 2,0 0-6,0 0-1,0 0 6,0 0-5,0 0 5,0 0 1,0 0-4,0 6 5,0 9-5,0 1 2,0 3 0,0 2-4,0-2 1,0-2 1,0 2-2,0-3 2,0 3-1,-4-2-1,4 2 2,-4 0-3,4-3 4,0 5-4,-4-4 2,0-2-3,4-4 1,0 0 0,0-3 1,-4 1 0,4 1-1,0 6 0,-6 0 2,2-1-4,0-3 2,4 0 0,-4-3-1,4-2 4,0-1-3,0-5 0,-4-1-2,4 0 1,0 0-1,0 0-5,0 0-5,0 0-13,0 0-5,-4 0-6,4 0-7,0 0-9,0 3-7,-7 2-13</inkml:trace>
        </inkml:traceGroup>
        <inkml:traceGroup>
          <inkml:annotationXML>
            <emma:emma xmlns:emma="http://www.w3.org/2003/04/emma" version="1.0">
              <emma:interpretation id="{52083688-98DB-44F1-964D-1C50C0D2C992}" emma:medium="tactile" emma:mode="ink">
                <msink:context xmlns:msink="http://schemas.microsoft.com/ink/2010/main" type="inkWord" rotatedBoundingBox="14981,14896 15053,14897 15052,15286 14979,15285"/>
              </emma:interpretation>
            </emma:emma>
          </inkml:annotationXML>
          <inkml:trace contextRef="#ctx0" brushRef="#br0" timeOffset="155358.8859">14139 14238 25,'0'0'77,"0"0"-28,0 0 3,0 0-7,0 12-21,0 14 9,0 7-6,0 2-10,0 1 3,-4-3-11,0-5-7,0-4 1,-6-5-3,6-7 0,-1 3 0,-3-4-4,4 1 1,-6 6-4,2 0-3,4-5-1,0-1-5,0-2-4,4-6-14,0 3-17,0-1-25,0-1-57</inkml:trace>
        </inkml:traceGroup>
        <inkml:traceGroup>
          <inkml:annotationXML>
            <emma:emma xmlns:emma="http://www.w3.org/2003/04/emma" version="1.0">
              <emma:interpretation id="{A985C1AA-C429-40BD-9BFF-43DAB3305F8E}" emma:medium="tactile" emma:mode="ink">
                <msink:context xmlns:msink="http://schemas.microsoft.com/ink/2010/main" type="inkWord" rotatedBoundingBox="15518,13802 15821,13803 15817,14884 15514,14883"/>
              </emma:interpretation>
            </emma:emma>
          </inkml:annotationXML>
          <inkml:trace contextRef="#ctx0" brushRef="#br0" timeOffset="159378.1159">14617 13144 45,'4'0'26,"2"0"3,6 0 9,6 0-8,-5 0-6,9 5-4,0 2-1,-1 5-1,-3 2 1,0 0-7,-1 1-1,1-1 2,0 8-6,-6-2 2,-4 12-3,11 1-2,-11 2 1,6 9-2,-6 5 0,0-2 2,-4 2-5,-4-4 3,0 5 0,0-5-2,0 2 6,-4-2-6,-12 0 5,-14 3 2,3 4-7,-3 0 1,-1-1-2,5-4 0,-1-9-1,-3 1 1,7-13 0,-3-7-1,8-5-4,6-9-3,7-5-17,5 0-16,0 0-27,0 0-27</inkml:trace>
        </inkml:traceGroup>
        <inkml:traceGroup>
          <inkml:annotationXML>
            <emma:emma xmlns:emma="http://www.w3.org/2003/04/emma" version="1.0">
              <emma:interpretation id="{15924AC1-75FD-497A-B1FA-EC1AB898564E}" emma:medium="tactile" emma:mode="ink">
                <msink:context xmlns:msink="http://schemas.microsoft.com/ink/2010/main" type="inkWord" rotatedBoundingBox="16236,14432 16297,14433 16296,14537 16235,14536"/>
              </emma:interpretation>
            </emma:emma>
          </inkml:annotationXML>
          <inkml:trace contextRef="#ctx0" brushRef="#br0" timeOffset="160287.1679">15367 13781 22,'0'0'28,"0"-3"-3,0 3-4,0-2 2,0 0-2,0 2 4,-4 0-1,0 0 1,-2 0-4,2 2-1,0 12-1,-4 5-13,3 0-4,-1-1-2,2-5-2,4-3 2,0-3-6,0-5-4,0-2-1,0 0-11,4 0 6,7 0-1,1 0-2,2-2 8,-6-15 3,0 0 6,-4 3 1,-4 3 2,0 1 0,0 3 5,0 7-2,-4 0 17,-8 0-2,4 0-1,-6 0 4,6 9-15,3 1 2,-1-3-6,6 0-3,0-5-3,0 3-7,0 1-3,0-5 2,0-1 0,0 0 7,0 0 3,0 0 2,0 0 1,0 0 1,0 0-3,0 0-1,0 0-29,0 0-67</inkml:trace>
        </inkml:traceGroup>
        <inkml:traceGroup>
          <inkml:annotationXML>
            <emma:emma xmlns:emma="http://www.w3.org/2003/04/emma" version="1.0">
              <emma:interpretation id="{DA7F5706-690F-4AEF-984F-B07A93AF041F}" emma:medium="tactile" emma:mode="ink">
                <msink:context xmlns:msink="http://schemas.microsoft.com/ink/2010/main" type="inkWord" rotatedBoundingBox="16535,13424 18140,13431 18132,15639 16526,15632"/>
              </emma:interpretation>
            </emma:emma>
          </inkml:annotationXML>
          <inkml:trace contextRef="#ctx0" brushRef="#br0" timeOffset="160288.1679">16733 12801 69,'-12'-9'63,"-2"2"-42,2-1-5,8 6 11,-11-3-1,-1 5-17,2 0-3,-2 0 5,1 0-3,-1 0 11,-14 5-4,7 17-10,-13 3 6,-3 6-8,4 14-1,-13 5 2,9 9-3,-14 4 1,4 9-2,11 4 1,-7 8-1,15 10 1,-5 9-1,9 6 11,-1-2-7,5 2 6,-1-10-2,7 10-4,-14-2 4,3 0-6,5-4 0,-5-6 2,1-9-4,4-6 3,-5-10-2,1-6 0,1-7 2,-1-9-3,-1-5 0,1-14 2,8-9-2,6-11-2,1-9-10,3-2-27,4 0-11,0 0-26,0-21-52</inkml:trace>
          <inkml:trace contextRef="#ctx0" brushRef="#br0" timeOffset="160289.1679">15924 13396 130,'39'-5'42,"10"-3"-15,16 4 9,0 1-1,2-4-8,-2 5-19,-16 0-4,8-3-4,-9 3-4,-17 2-3,-1 0-19,5-4-11,-1 4-8,1 0-25,-9 0-26</inkml:trace>
          <inkml:trace contextRef="#ctx0" brushRef="#br0" timeOffset="160295.1679">17225 13240 93,'0'0'64,"-8"0"-26,-10 0 2,-4 3 10,-9 24-16,-8 20-20,-5 15-1,-5 16 0,14 9-3,5 3 2,12-11-5,14-5-4,4-19-3,0-5-2,4-12-1,22-11-13,0-11-17,1-9-7,7-7-19,7 0-17,8 0-22</inkml:trace>
        </inkml:traceGroup>
        <inkml:traceGroup>
          <inkml:annotationXML>
            <emma:emma xmlns:emma="http://www.w3.org/2003/04/emma" version="1.0">
              <emma:interpretation id="{521DA822-04EE-4CDB-94FC-B6139B48FD2A}" emma:medium="tactile" emma:mode="ink">
                <msink:context xmlns:msink="http://schemas.microsoft.com/ink/2010/main" type="inkWord" rotatedBoundingBox="18603,13963 20670,13971 20666,14958 18600,14950"/>
              </emma:interpretation>
            </emma:emma>
          </inkml:annotationXML>
          <inkml:trace contextRef="#ctx0" brushRef="#br0" timeOffset="160364.9411">17689 13538 41,'0'-10'130,"10"1"-86,2-1-34,15 0 10,-1-6 4,23-2-15,8-7-3,4 2-6,4-1 1,-4 5 2,-8 6-3,-8 12 6,-19 1 3,-14 0-1,-8 21 7,-4 28 6,0 25 9,-8 16-8,-14 5-10,6-3-1,1-19-6,11-11-3,4-11-2,0-15 0,0-7-8,19-12 3,-3-10-12,-6-7-6,2 0-8,6 0-12,-1-22-3,5-10 2,5-13-34,-1-11-50</inkml:trace>
          <inkml:trace contextRef="#ctx0" brushRef="#br0" timeOffset="160590.9539">18519 13341 16,'-23'0'125,"-11"4"-75,-1 32-24,-22 9 13,-2 7 4,2 5-22,-8-2-11,8 6-5,8-11-5,7 4-1,1-12 1,15 0-10,5-10-10,7-5-14,2-9-12,12-1-13,0-8-42</inkml:trace>
          <inkml:trace contextRef="#ctx0" brushRef="#br0" timeOffset="161573.0102">18663 13871 99,'-14'2'66,"10"1"-13,0-3-9,4 2-12,0-2-16,0 3-16,0-3-2,0 2-4,0-2-8,14 0 3,2 0 1,2 0 4,-1-2 6,1-6-5,0 6 5,-14 0 1,-4 2 0,0 0 5,0 0-2,0 9 6,-22 19 10,0 17-9,-9 11-4,-4-2 2,5 3-2,-5-1-2,9-11-4,8-9-1,10-13 0,8-11-1,0-7-1,0-5-6,12 0-8,18-12-1,15-25-6,-6-9 1,5-11-24,9 1-72</inkml:trace>
          <inkml:trace contextRef="#ctx0" brushRef="#br0" timeOffset="161732.0193">18939 13585 151,'-18'0'60,"14"0"-33,4 0 0,0 5-24,0 8-3,18-1-8,-1 3-23,1 1-25,-2 5-50</inkml:trace>
          <inkml:trace contextRef="#ctx0" brushRef="#br0" timeOffset="162187.0453">19600 13312 127,'14'0'71,"13"29"-22,3 11 3,-3 9 13,-1 6-18,-5 2-20,-11 0-5,-10 0-6,0-5 0,-14 5 3,-25-5-10,-14 0 0,-12-5-8,-18 4-1,-5-1-2,-1 6-11,5-9-12,7 3-21,10-13-30,6-1-28,22-15-49</inkml:trace>
        </inkml:traceGroup>
        <inkml:traceGroup>
          <inkml:annotationXML>
            <emma:emma xmlns:emma="http://www.w3.org/2003/04/emma" version="1.0">
              <emma:interpretation id="{1EAA85DF-BCDB-46E0-8408-D06B1FC43665}" emma:medium="tactile" emma:mode="ink">
                <msink:context xmlns:msink="http://schemas.microsoft.com/ink/2010/main" type="inkWord" rotatedBoundingBox="21152,13910 22031,13914 22027,14735 21149,14732"/>
              </emma:interpretation>
            </emma:emma>
          </inkml:annotationXML>
          <inkml:trace contextRef="#ctx0" brushRef="#br0" timeOffset="167857.3693">20237 13731 36,'0'0'45,"0"3"-5,12 1 1,2 1 4,8 7-8,-5 2 1,17 5-7,7 5 0,2 3-4,9 3-4,5 0 4,0 4-9,0-3 8,-8-1-5,0-7-15,-19-1 2,5-5-7,-9-7 0,-3-3-1,-15-4 0,0-3 0,-2 0-1,-6 0-2,0 0 3,0 0-6,0 0-6,-6 0 0,2 0-17,0 0-17,4 0-12,0 0-29,0 0-29</inkml:trace>
          <inkml:trace contextRef="#ctx0" brushRef="#br0" timeOffset="167534.3509">21113 13258 136,'0'-3'81,"0"3"-53,4 0 17,-4 0 10,0 0-16,0 0-29,0 0-1,-12 0 11,-15 5-13,-21 12 1,-9 7-7,-8 7 0,-11-2 4,1 11-4,-2-3 2,-2 6 3,3 4-5,7-2 1,2-5-2,20-9 1,7-8-3,23-11 1,3-5-1,10 0-3,-4-7-15,8 0-10,-6 5-23,6 0-16,0 0-6,-4 2-13,0 0-12</inkml:trace>
        </inkml:traceGroup>
        <inkml:traceGroup>
          <inkml:annotationXML>
            <emma:emma xmlns:emma="http://www.w3.org/2003/04/emma" version="1.0">
              <emma:interpretation id="{B975E070-07DF-4697-80CD-B88438F016D9}" emma:medium="tactile" emma:mode="ink">
                <msink:context xmlns:msink="http://schemas.microsoft.com/ink/2010/main" type="inkWord" rotatedBoundingBox="22961,14042 23719,14045 23714,15222 22957,15219"/>
              </emma:interpretation>
            </emma:emma>
          </inkml:annotationXML>
          <inkml:trace contextRef="#ctx0" brushRef="#br0" timeOffset="168772.422">22319 13495 54,'0'-10'74,"0"3"-46,0 3 8,0-1 17,0 5-7,0 0-18,0 0-2,-8 0-1,-11 23 1,-15 13-10,-7 11-11,2 15 4,-5-3 3,9 2-6,9-9 0,7-5-6,11-12-2,8-10 1,0 1-5,4-8-3,23-11-5,3-1-8,7-6 4,10 0-3,1-22-1,1-11 4,-2 2-1,-2-9 3,-7-5 6,7-7 2,-10-2 5,-1 2-3,-12-2 0,-7 8 5,-3 1-4,-8 8 5,-4 8 4,0 7-4,0 7 8,0 7 6,-12 6 15,-7 2 5,-7 0-3,-8 18-6,-5 13-9,-6 3-1,7 1 4,1-1-3,6-4-10,19-8 0,-2-4-6,6-8 0,0-5-1,8-1-17,0 6-36,0 4-56,0 5-54</inkml:trace>
          <inkml:trace contextRef="#ctx0" brushRef="#br0" timeOffset="168945.4318">22786 14536 93,'0'10'339,"0"-1"-296,0-1-40,0-8 21,0 0-12,0 0-12,6 0-73,3 0-98</inkml:trace>
        </inkml:traceGroup>
      </inkml:traceGroup>
    </inkml:traceGroup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12:05.725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9DB9000A-F782-46D3-887D-2A5A5701975C}" emma:medium="tactile" emma:mode="ink">
          <msink:context xmlns:msink="http://schemas.microsoft.com/ink/2010/main" type="inkDrawing" rotatedBoundingBox="3648,7196 8380,6271 8394,6339 3662,7265" semanticType="strikethrough" shapeName="Other">
            <msink:sourceLink direction="with" ref="{A6560ACA-39E9-48B1-B73F-0C9C11555120}"/>
          </msink:context>
        </emma:interpretation>
      </emma:emma>
    </inkml:annotationXML>
    <inkml:trace contextRef="#ctx0" brushRef="#br0">0 943 47,'6'0'22,"10"0"-9,15 0 31,13-2-11,3-8-6,16 1-2,6-3-5,15-5 6,-1 1-7,15-5 4,-3-4 3,1 3-9,1 0 4,-1-1-7,5 6-2,-1 0 0,20-2-4,-2 3 2,0-4 5,10-3-9,-6-3 4,14-6-3,9 0-1,-5-4 1,0 3-3,-10 2 1,-2 5-1,-6 7-3,-8 0 3,-8 0-2,8 3-1,-4-3 6,12 0 0,6-5 4,-2 1 1,-2 1-5,-6-2-1,4-1-5,-12-4 0,-5 13 1,-9-4-1,-13 9 1,-8-1-1,-10 3 0,-2-2 2,-6 1-3,-6-7 0,2 5 3,-12 5-2,-7-2 1,-11 2-2,-11 3 2,-8 4-5,2 0 3,-6 0-2,0 0 1,0 0-6,0 0-2,0 0-7,0 0-9,-14 0-8,-4-3-21,-7-5-17,-11-1-42,-3-4-40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12:13.412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61FAA68C-4D60-4CC6-9A77-CA57978BE4AF}" emma:medium="tactile" emma:mode="ink">
          <msink:context xmlns:msink="http://schemas.microsoft.com/ink/2010/main" type="inkDrawing" rotatedBoundingBox="13729,5950 19012,5746 19021,5996 13739,6201" semanticType="strikethrough" shapeName="Other">
            <msink:sourceLink direction="with" ref="{A527A80F-CA43-4B1B-9994-E26F00DA5F24}"/>
            <msink:sourceLink direction="with" ref="{A8DFB984-311D-4261-BBE1-171C918FB499}"/>
          </msink:context>
        </emma:interpretation>
      </emma:emma>
    </inkml:annotationXML>
    <inkml:trace contextRef="#ctx0" brushRef="#br0">-2 373 96,'0'-4'81,"0"-4"-69,21-2 15,19 3 18,21-3-7,5-3-7,9 1 0,4-2-4,-6-1 1,2 1 2,1 1-6,-7-2 2,2-2-13,-10 5-6,0 3 2,8 0-4,-12 4 1,-8 0-1,4 0-3,-9 1 3,3-3-2,-2 1-2,8-3 3,12-2-4,0-4 15,10 1-10,4 2-4,13 1 0,6-1-1,1 2 1,-7 1-3,-3-1 3,-8 6-1,3 1 0,5 1 0,3 2 0,3 0 0,7 0 0,8 0-1,0 0 1,8 0 0,4 0 0,2 0 1,6-3-1,6 1 0,4-2 0,19-1 0,1 0 1,7-1-1,0 3 5,-9 0-5,-1 3 5,-17 0 0,-16 0-5,-14 6 3,-14 10-2,-13 2-1,-18-3 1,-8-1 1,-16-2-2,-11-3 0,-18-2 1,3 0 1,-11-4-1,0 1-1,-4-1 2,0-3-1,0 0 0,0 0-1,0 0-4,-16 0-2,1 0-15,-11 0-19,-5 0-38,1 0-59,-9-10-16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12:38.446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D7447A20-7065-4B58-B912-6545920B189A}" emma:medium="tactile" emma:mode="ink">
          <msink:context xmlns:msink="http://schemas.microsoft.com/ink/2010/main" type="writingRegion" rotatedBoundingBox="6093,11083 6514,15787 5231,15902 4810,11198"/>
        </emma:interpretation>
      </emma:emma>
    </inkml:annotationXML>
    <inkml:traceGroup>
      <inkml:annotationXML>
        <emma:emma xmlns:emma="http://www.w3.org/2003/04/emma" version="1.0">
          <emma:interpretation id="{EE3AF523-AD2B-4E7E-ACF7-5CA120761A5E}" emma:medium="tactile" emma:mode="ink">
            <msink:context xmlns:msink="http://schemas.microsoft.com/ink/2010/main" type="paragraph" rotatedBoundingBox="6093,11083 6514,15787 5231,15902 4810,111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558A8C2-3BC2-41BF-B053-24265BA1BF5F}" emma:medium="tactile" emma:mode="ink">
              <msink:context xmlns:msink="http://schemas.microsoft.com/ink/2010/main" type="line" rotatedBoundingBox="6093,11083 6514,15787 5231,15902 4810,11198"/>
            </emma:interpretation>
          </emma:emma>
        </inkml:annotationXML>
        <inkml:traceGroup>
          <inkml:annotationXML>
            <emma:emma xmlns:emma="http://www.w3.org/2003/04/emma" version="1.0">
              <emma:interpretation id="{54D94810-A7A9-473A-8102-BB716A8E58A9}" emma:medium="tactile" emma:mode="ink">
                <msink:context xmlns:msink="http://schemas.microsoft.com/ink/2010/main" type="inkWord" rotatedBoundingBox="6093,11083 6277,13144 4995,13259 4810,11198"/>
              </emma:interpretation>
            </emma:emma>
          </inkml:annotationXML>
          <inkml:trace contextRef="#ctx0" brushRef="#br0">4847 11850 22,'-8'-2'63,"4"2"7,-2 13 10,-6 15-28,-1 16-28,-5 8 25,-8-3-16,-9 8-9,-2-5-12,-1-3-2,-1-1-4,3-7-5,5-10 1,15-3-2,2-12-7,1-10-5,13-6-17,-4 0-16,4 0-19,0 0-9,4-13-7,23-5-7</inkml:trace>
          <inkml:trace contextRef="#ctx0" brushRef="#br0" timeOffset="-1260.0719">4562 10480 42,'13'13'57,"-3"27"4,2 11-18,2 1-13,-6 2 4,5 1-20,-7-3-4,2-5-4,-8-4-1,0-11-1,0-1-2,0-13 0,0-11-2,0-6 1,4-1 3,-4 0-3,4 0 1,0 0 0,2 0-2,2-12 0,4-2-1,7-7-1,11-3 1,5 3-2,-5-5-1,7 0-2,-11 5-9,-5 2-9,-3 5-7,-10 4-4,2 4-5,-6 3-7,-4 3 3,0 0 13,0 0 31,0 0 2,0 7 28,0 14 3,0 5 0,-4 2 18,-2 1 1,2 1-17,4-6-9,0 7-7,-4-5-6,0 0-12,4-2-1,-4 0 0,0-2-9,-6-2-11,-3 6-25,5-3-26,-18 13-41</inkml:trace>
          <inkml:trace contextRef="#ctx0" brushRef="#br0" timeOffset="-1747.0999">3957 11202 11,'0'-31'36,"-5"-1"-4,1 7-12,4-3-2,0-1-5,0 0 1,27 8-3,3-1 0,-3 9 15,3 5-7,1 5-2,-9 3-3,5 0-7,-9 0 1,2 0-3,-6 0-2,9 0 0,-11 0-3,10 0 0,-3-8-1,-11-7-10,0 8-1,6-2-7,-10 4 4,0-2 6,-4 2 2,0 3 7,0-3 0,0 5 0,0 0 11,0 0 5,0 0 3,0 0 5,0 0-4,0 7 8,0 17-10,0 11-14,-4 1 3,0-1-6,-6-6-1,10-6 2,0-4-2,0-4 0,0-6-3,0-3-13,0-6-18,0 0-23,10 0-2,-2-22 16,11-8 5,-7-12-8</inkml:trace>
          <inkml:trace contextRef="#ctx0" brushRef="#br0" timeOffset="-451.0258">4308 11392 33,'-4'0'122,"4"0"-69,0 0-30,4-5-7,31-4-12,10-9 3,11 1-1,10-8-6,-1 4 0,-2 0 0,-13 7 0,-17 4 0,-13 10-10,-14 0-2,-6 0-6,0 19 3,0 7 15,-10 5 0,-12 1 2,-5 0-1,-11-2 2,3 0 5,1-3 3,-7-3 3,19-6 7,1-9 1,11-6-4,6-3-7,4 0-11,0 0-10,14-10-15,13-12 4,7-7 15,5 1 2,2-1-6,-3 1 6,-7 2-5,3 3-1,-3 6-7,-13 4-9,-4 6 8,-5 7 9,-9 0 4,0 0 5,0 16 26,-5 12 18,-17 14-20,-8 8 0,-5 4-4,2 10-9,-5 3-2,3 2 2,5-1-6,-1-9 0,5-13 0,12-10-4,5-15-2,5-13-4,4-8-5,0 0-13,0-13-7,27-22 1,7-7 19,15-10 7,4 2 0,8-2 0,4 2-2,6 2-2,7 4-5,-3 4 10,-4 15 2,-6 5 8,-12 14 18,-14 6-4,-21 0-2,-6 20 4,-8 16 7,-4 4-5,0 4-8,-4 6-16,-12-5 6,-11-2-8,-3-3-3,-3 1 0,-5-11-10,7-9-2,-3-12-9,11-9-21,5 0-16,6-24-14,4-28-11</inkml:trace>
          <inkml:trace contextRef="#ctx0" brushRef="#br0" timeOffset="-225.0129">4987 11429 11,'-8'-3'116,"-2"3"-33,10 11-3,-4 33-25,4 28-46,0 23 18,0 17-9,0 9-6,0 3 6,0-18-6,0-7 0,0-12-8,14-11-3,-6-17-2,7-17-3,-7-13-10,0-16-8,-4-13-22,-4 0-16,0-8-11,0-33-5,0-18 16</inkml:trace>
        </inkml:traceGroup>
        <inkml:traceGroup>
          <inkml:annotationXML>
            <emma:emma xmlns:emma="http://www.w3.org/2003/04/emma" version="1.0">
              <emma:interpretation id="{AB8E25A8-8815-46AD-AC10-86822B436324}" emma:medium="tactile" emma:mode="ink">
                <msink:context xmlns:msink="http://schemas.microsoft.com/ink/2010/main" type="inkWord" rotatedBoundingBox="6178,13535 6381,15799 5373,15889 5170,13625"/>
              </emma:interpretation>
            </emma:emma>
          </inkml:annotationXML>
          <inkml:trace contextRef="#ctx0" brushRef="#br0" timeOffset="12255.701">5026 12898 11,'0'0'109,"0"14"-67,0 17-3,0 10 10,0 3-16,-4 8-18,0-1 0,0-5 2,-4 0-9,4-9 0,-7-5-2,7-7-4,-4-6 8,-2-4-4,10-6-4,-4-4 1,4-3-3,0-2 0,0 0-5,0 0-8,14 0 2,9-13 2,-3-2 7,6-5 0,5 3 2,-5 1 0,5-5-2,-5 6-6,-7-1 0,7 0-13,-4 1-8,-9 3 4,5 3-8,-2-3-5,-6 6-3,-6 1 12,-4 2-22,0 3 42,0 0 9,0 0 12,-14 0 12,2 10 20,4 12-4,-6-2 12,9 1-14,-3 3-12,-2-2-4,6 5-7,-4-2-11,4-5-1,0 4-3,-2-4-3,2 0-3,-4-1-24,-1 8-23,-5 3-42</inkml:trace>
          <inkml:trace contextRef="#ctx0" brushRef="#br0" timeOffset="11728.6708">4308 13109 68,'0'0'89,"0"0"-64,0 2 13,0 19 14,0 11-13,0 12-19,4 8-3,0 7 2,0 1 2,-4-1-7,0-5 0,0-4-7,0-11-7,0 0 3,0-13-3,0-12 0,0-2-1,0-12-8,0 5-3,0-5 2,0 0-4,0 0 4,0 0-6,0 0 12,0-5 3,0-5 2,0-1 2,0-1-3,0 0 2,7-2-3,-3 0 1,4-4-1,6 5 0,-6-4-1,19-1 2,-5-1 0,-2 0 0,7 0-1,-1-2 2,5 1-1,-5-4 4,9 6-4,1-1 5,-5-1-5,-1 10 1,-7 0-2,-11 5-4,2 3-2,-6 2-2,0 0-11,-8 0 3,0 0-3,0 0-10,0 0 0,0 0-8,0 0-1,0 0 12,0 7-8,-8 0-3,-6-1 5,6 1 33,0-1 2,4-1 24,-7 1 22,3-3 5,4 9-1,-4 5-11,2 6-13,-2 8-7,4 2 3,0-1-8,0 0-6,-7-5 2,11 5-12,-4-11 2,4-6-2,0-6-5,0-7-3,0-2-19,0 0-30,4-4-20,23-22-1,-1-14-15</inkml:trace>
          <inkml:trace contextRef="#ctx0" brushRef="#br0" timeOffset="13108.7498">4562 13847 5,'0'-5'173,"0"2"-139,9-10-26,27-6 10,7-5-7,14-2-4,4 0-6,-4 1 0,-8 8-2,-11 10 1,-11 7-2,-17 0 1,-2 0-9,-8 0 0,0 11 4,0 18 6,0-1 0,-4 0 0,-10 1-5,-13-1 4,3 1 2,-3 1-1,-5-6 4,-3 5 0,13-11 8,-3-1 1,15-7 2,2-8 1,8-2-11,0 0-5,0 0-3,12 0-9,19-17 5,1-2 4,3-1-2,0-10 1,3 5-5,-5 1 0,-3 4-3,-3 0-5,-7 3 2,-2 3-3,-6 4-2,-5 10 14,-7 0 6,0 0 1,0 5 23,0 16 14,-11 14-11,-11 4-18,-2 6 9,-9 9-13,9 1-2,-17 9 7,2 2 5,3 1-1,-7-6 1,13-9-2,-1-10-8,13-13 3,6-12-8,12-13 0,0-4 0,0 0-12,4-11-8,34-16-3,3-6 11,10-2 2,8-1-6,-2 1 5,0 4 2,0 3-1,-1 0 5,1 4 0,0 5 4,-14 10 1,-8 9 2,-9 0 10,-16 0 1,-10 17 6,0 13 13,0 3-13,-10 2-13,-16 0 3,-5 1-7,5-3-2,-9 1-3,-4-4-5,5-3 0,7-5-15,5-12-5,0-5-6,14-5-17,4 0-41</inkml:trace>
          <inkml:trace contextRef="#ctx0" brushRef="#br0" timeOffset="13378.7652">5101 13840 73,'0'0'106,"0"2"-32,0 32-12,0 20-50,0 25 16,0 22 0,0 25-17,0 13 2,0 0 9,-4-6-6,0-9-5,-4-18-1,2-14-9,-2-14-2,0-16-2,8-24-6,-4-15-2,4-16-15,0-7-5,0 0-23,0-40-14,0-21 8,0-22-31</inkml:trace>
          <inkml:trace contextRef="#ctx0" brushRef="#br0" timeOffset="13619.779">4995 14302 51,'-16'5'82,"-6"23"-8,-1 12-5,-7 15-26,-5 11 1,1 8-13,-11-4-5,2 6-3,-5-8-9,3-3 3,2-10-7,7-13-10,11-16 0,11-5-1,10-14-9,4-7-13,0 0-18,0 0-19,4 0-9,22-21 14,19-3 0,-2-11-21</inkml:trace>
        </inkml:traceGroup>
      </inkml:traceGroup>
    </inkml:traceGroup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48:14.20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5EA3FC27-8664-41B5-B1EE-A5153C317D4E}" emma:medium="tactile" emma:mode="ink">
          <msink:context xmlns:msink="http://schemas.microsoft.com/ink/2010/main" type="inkDrawing" rotatedBoundingBox="3235,1873 3274,3958 3197,3959 3158,1874" semanticType="verticalRange" shapeName="Other">
            <msink:sourceLink direction="with" ref="{F18845CD-B3B6-4C3B-B770-7C41ADE6201B}"/>
          </msink:context>
        </emma:interpretation>
      </emma:emma>
    </inkml:annotationXML>
    <inkml:trace contextRef="#ctx0" brushRef="#br0">39 16 74,'-8'-7'53,"-5"5"-29,3-1 8,6 1-1,4 2-11,0 0-9,0 0-7,0 0 2,0-3 1,0 3-4,0 0 4,0 0-2,0 0 1,0 0 3,0 0 3,-4 0 2,4 0-4,0 0-3,0 0 0,0 0-1,0 0-2,0 0 1,0 0-5,0 0 2,0 0-2,0 0 1,0 0 2,0 0-3,0 0 0,0 0 2,0 0 0,0 0 1,0 0 2,0 0-5,0 0 2,0 0-2,0 0 0,0 0 0,0 0 0,0 0 0,0 0 0,0 0 2,0 0-2,0 0 1,0 0-1,0 0 4,0 0-3,0 0 2,0 0 0,0 0-2,0 0 1,0 0-2,0 0 0,0 0 0,0 0 2,0 0-2,0 0 4,0 0-3,0 0 3,0 0-1,0 0-3,0 0 4,0 0-3,0 0 2,0 0-2,0 0 0,0 0-1,0 0 0,0 0 0,0 0 3,0 0-1,0 0 2,0 0 1,0 3-5,0-1 5,0 1-5,0 1 0,0 1 0,0 4 1,0 2 0,0-3 3,0 2-4,0 2 2,0 3-2,0-1 1,0-3 0,0 3 0,0 0-1,0-1 1,0 0 0,0-1-1,0-2 0,0 1 0,0 2 2,0-2-1,0 1-1,0 0 0,0-1 1,0 2-2,0 0 1,0 2 0,0 2 0,0-2 1,0 2-1,0 5 0,0-3 1,0 5-1,0-2 0,0 0 0,0 7 0,0-3 0,0-2 0,0 2 0,0 4 1,4-3-2,-4 1 1,0-2 0,4 2 0,-4 3 1,4 2-1,2 6 0,-6 0 0,5 3 0,-5 0 0,0-2 0,0 2-1,4 1 2,-4-2-1,4 6 0,-4-8 1,0 4-2,0-5 1,0 0 0,4-3 0,-4-3 1,0-2-1,0-1 0,0-1 1,0 3-2,0-1 1,0 8 0,0-3-1,0-1 2,0-3-1,0-6 0,4-4 0,-4-1-1,0-1 1,0-2 0,0 1-1,0 8 1,0-1 0,0 17 0,0-5-2,0-1 2,0 4-1,-4-12-2,4-2 2,-4-4-2,4-8 3,0-1 0,0-7-4,0-2 3,0-4-7,0 0-6,0 0-8,0 0-20,0 0-7,-4 0-15,-5-10-18,-9-10-25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6T13:54:30.560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2-4 516,'18'13'4386,"1"-2"129,-19-11 0,17 0-2580,11 13 0,-28-13-387,44 2-516,-20-2-258,14 0 0,-7-4-129,10 3-258,-7-8 0,7 8 0,-5-8 0,3 7-129,-6-3 0,2 2 0,-6 1-129,2 2 129,-4 0-129,1 0 0,-5 0-129,2 0 129,-4 5 0,-1-3-129,5 1 129,-3 1-129,3-4 0,-1 3 129,-2-1-129,3 0 0,-1-1 129,2-1-129,-2 0 0,-2 0 129,1 0-129,1 0 0,-2 0 0,0 0 0,-3 2 0,3-2 129,-4 3-129,4-1 0,-5 3 0,4-2 0,0 1 129,-2 2-129,3-3 0,-3 2 0,1-1 0,4-1 0,-2 0 129,-1 1-129,-2 1 0,3-2 0,1 2 0,-1 1 0,3-1 0,-5 2 0,2 0 0,0-2 0,4 2 129,2-4-129,0 1 0,1-3 129,-1 1 0,2-2-129,-2 0 0,1 0 0,-5 0 0,4 2 0,-2-1 0,1 3 0,-4-1 0,4-1 0,-1 6 129,0-6-129,1 1 0,-2-2 0,0 1 0,0 0 0,3-2 0,1 1 0,1-1 129,1 0-129,4 2 0,-1-2 0,2 0 0,7 0 129,3 0-129,1 2 0,0-2 0,3 0 0,1 0 129,-1 0-129,0 0 0,-3 0 0,-1 0 0,-5-4 0,0 3 0,-2-1 0,-3-1 0,0-2 0,-4 5 0,-1 0 0,-3 0 0,0 0 0,0 0 0,-3 5 0,-3-2 0,0 0 0,-2 1 0,4 1 0,-3-4 0,2 1 0,1 0 129,-1-1-129,2 1 0,0-2 0,2 0 0,2 0 0,3 0 0,2 0 0,0 0 0,6 0 0,-6-3 0,5-2 0,-2 1 0,1-1 129,-2 2-129,-6 0 0,3 1 0,-7 2 0,4-1 0,-5 1 0,-5 0 0,4 0-129,-2 0 129,-3 0 0,0 0 0,2 1 129,-2 1-129,4 1-129,2 0 129,2-1 0,-2 0 0,4-1 129,1 1-129,-1 0 0,0-1 0,4-1 0,-4 0 0,1 0 0,-1-3 0,-1 0 0,1-4 0,1 2 0,-1 0 0,1-3 0,-1 1 0,0 2 129,2 0-129,2 0 0,-4-2 0,-1 2 0,-3-2 129,3 2-129,-7 2 0,-7 1 129,-14 2-129,24-1 0,-24 1 0,0 0-387,0 8-1806,-31-8-2451,-6 3-645,-22-1-387,-13 5-516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48:17.74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-1 2 1,'0'0'12,"0"0"-6,0 0-5,0 0-1,0-2-9,0 2-2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48:36.24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9E2B229-35BA-4907-BD94-93CFAC4AEDFA}" emma:medium="tactile" emma:mode="ink">
          <msink:context xmlns:msink="http://schemas.microsoft.com/ink/2010/main" type="inkDrawing" rotatedBoundingBox="2873,3577 9113,2569 9518,5072 3278,6081" semanticType="enclosure" shapeName="Other">
            <msink:sourceLink direction="with" ref="{F948FB39-FCA5-4C7F-80DD-49B886461A1F}"/>
            <msink:sourceLink direction="with" ref="{BAC6B6EC-7C1D-4E45-B329-ED39C9BA1B2A}"/>
          </msink:context>
        </emma:interpretation>
      </emma:emma>
    </inkml:annotationXML>
    <inkml:trace contextRef="#ctx0" brushRef="#br0">1390-897 101,'0'-2'45,"0"0"-35,0-3 9,4 1 10,-4 1-12,5 0-13,-1 1-2,0-3-2,10 1 1,2-1 0,2 0 3,9-7 3,-11 3-2,7 0-1,3 6 3,-8-4-3,5-3 0,-3 3-1,2-5-2,-3 3 2,-7-2 0,6 3-2,4 1 6,-9-5-2,9 4 0,0 0 2,5-4-4,3-1 1,-3-1-4,7 0 2,-3 3 0,-1-3-2,5-1 1,-9 3 0,9 1-1,2 0 3,-7 2-2,9-2 1,-9 1 3,15-2-4,-6 2 2,1-4-2,-5 5-1,7 0 3,-9 1-3,6 1 0,-1 1 1,-1-2-1,6-2 1,5 1 1,1 0-2,8-1 4,4-3-2,0-5 2,4 5 1,-12-5-3,0 5 1,4-4 1,-4 5-4,-5 0 2,-9-2 0,0 7-2,1 2 0,3 0 1,-2-1 0,12-1-1,-11-2 0,7-2 0,4 2 0,0-1 0,0 1-1,4 2 2,-7-6 1,3 5-2,-4 1 1,-4 2 0,-2-2 0,-3 4 1,3-4 3,2 3-5,-7 1 3,11 3 0,-2 0-2,6 0 0,-5 0 0,9 0 0,-4 0 4,-4 0-3,-2 0 4,6 3-1,4-1-1,-5-2 3,14 4-5,1-4-1,-2 8 3,0-1-4,2-2 3,-2 4-3,0 3 1,-2 0 1,-6-3-2,0 6 0,4-6 5,-8 5-3,0-2 2,-3-3 2,-5 2-3,8 2 2,-10-1-4,1 0 2,1-1 2,-2 0-4,-2 2 3,1-1 3,-1 0-7,-2 1 5,-1 0-1,3 1-2,-7 0 1,-3 0-3,3 0 2,-3-2-2,10 3 2,-7 3-2,1-1 0,5 0 0,-5 1 4,4 0-4,1-2 1,-1 3 0,-9-2 0,5-1-1,-2 1 0,-9-2 0,8 1 0,-5-10 1,-11 4-1,7 0 0,-5-1 1,-6-1-2,6 3 1,-5-2 0,9 3 0,0 0 1,-1 1-1,1 0 0,0 1 1,9 1-2,-13-4 1,9 1 0,-7 0-1,-6 0 3,-2 0-2,-2-3 0,-1 3 1,9 2-1,-6 0 0,-4-2 0,11 0 1,-11 0 1,2-3-2,2 2 0,-4-3 0,-2 1-2,-2 1 2,0-3 0,-4 2 0,4 3 2,1 2-1,-5 3-1,0-1 1,0 6 1,0-5-2,0 8 0,-9-1 2,1 0-1,-6-1 0,2 4-1,6-3 1,-11 1-1,-1 2 0,-8-2 0,9 3 2,-19 3 0,5-3-1,5 1-1,-5 0 0,1-3-1,8-5 1,-5 1 0,7-6-2,-7 3 4,5-2-2,-4 1 0,-1 1 1,1 5-4,-1-3 3,-3 0 0,3 1 0,-7-1 2,3 0-2,9-1 0,-9-2 1,1-1-4,8-3 3,-9 7 0,1-4 0,7 0 2,-3 1-2,-1-4 0,11 6 1,-6-6-4,-1 1 3,-3 3 0,4-1 0,-3 1 2,-1 2-2,-7-6 0,3 7 1,-1-2-2,5 0-1,-5 0 2,1 0 0,3-5 3,1 3-3,6-3 0,-13 0 0,13-2-1,-11 0 1,-1-3 0,-3 3-2,-4 0 2,-1 7 0,-11-5 0,2 3-2,-8 1 1,-4-3 0,-6 3 0,-2-3 1,-2 5-1,-2-3 1,-3 0 0,11 2-1,-10-5 0,14 3 1,0-1 0,0-5-1,8-1 3,4 0-2,11-3 0,-7 3 0,-4-3-2,7 2 1,-11-2 0,4 8-1,-4-1 1,0 1 1,-8-1 0,4-1-1,-8-1 0,8 0 1,4-3 0,-3-2-1,7 2 3,2 1-2,-2-2 0,0 1 1,7-1-1,-11-3 0,4 2 0,-8 2-1,0 0 2,0 3-1,-4 0 0,4-2 1,4 0-2,1 1 1,13-2 0,-6 0-1,7-4 2,-7 3 0,6-4-1,-10 1 0,9 0-1,-7-2 1,-6 1 0,0-2 0,-4-2 0,0 3 0,5-1 0,-1-2 0,10 2-1,-2-2 0,7 0 1,-7 0-1,10 0 3,-3 0-2,-3 0 0,2 0 0,-1 0-1,-3 0 1,-2 0 0,11 0-1,-1-4 1,-1-1 0,-3-6 0,8 3 0,-7-4-2,-3 0 1,-2-1 1,3-1-1,1 6 0,-2-4 1,7 2 0,3-1 1,9 0-2,-4 3 1,5-4 0,7 2 1,2-2-1,-2-3 1,1 5-1,-5-7 1,0-1-2,2 1 0,-7-3 1,1 1-1,1 7 3,3-4-2,-8 2 0,3 1 0,-3-1-1,14 7 1,-11-2 0,1-8 0,6 8 1,-3-1-1,1 1 0,6-3 1,-6-2-2,1 0 1,-1 1 0,6-3 0,-6 5 1,-1-2-1,3 4 0,6 5 0,6-1-1,0 2 1,0 1-1,0 0 1,0-1-6,-3-4-10,3 0-38,0-7-27,0-2-30,0 1-62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48:26.35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0-1 61,'16'0'31,"10"0"20,1 0-10,-5 0-17,9 0-8,-1 0-13,-12 0-1,3 0 0,-3 0-2,-6 0 0,-6 0-11,3 0-20,-1 0-22,-4 0-23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48:37.51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421DF0F8-EE47-4A30-AE62-2EAB1FFD4840}" emma:medium="tactile" emma:mode="ink">
          <msink:context xmlns:msink="http://schemas.microsoft.com/ink/2010/main" type="writingRegion" rotatedBoundingBox="6917,5564 6639,9627 5096,9522 5374,5458"/>
        </emma:interpretation>
      </emma:emma>
    </inkml:annotationXML>
    <inkml:traceGroup>
      <inkml:annotationXML>
        <emma:emma xmlns:emma="http://www.w3.org/2003/04/emma" version="1.0">
          <emma:interpretation id="{E75AB66E-6B9C-4248-8A25-550D456485F6}" emma:medium="tactile" emma:mode="ink">
            <msink:context xmlns:msink="http://schemas.microsoft.com/ink/2010/main" type="paragraph" rotatedBoundingBox="6917,5564 6639,9627 5096,9522 5374,54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002B6F5-3026-468A-A646-AE89F82982F8}" emma:medium="tactile" emma:mode="ink">
              <msink:context xmlns:msink="http://schemas.microsoft.com/ink/2010/main" type="line" rotatedBoundingBox="6917,5564 6639,9627 5096,9522 5374,5458"/>
            </emma:interpretation>
          </emma:emma>
        </inkml:annotationXML>
        <inkml:traceGroup>
          <inkml:annotationXML>
            <emma:emma xmlns:emma="http://www.w3.org/2003/04/emma" version="1.0">
              <emma:interpretation id="{C8874356-F137-4E05-9C43-67DE98B174CB}" emma:medium="tactile" emma:mode="ink">
                <msink:context xmlns:msink="http://schemas.microsoft.com/ink/2010/main" type="inkWord" rotatedBoundingBox="6917,5564 6639,9627 5096,9522 5374,5458">
                  <msink:destinationLink direction="from" ref="{5CB23D55-8065-487C-A100-F3E86A03489B}"/>
                </msink:context>
              </emma:interpretation>
              <emma:one-of disjunction-type="recognition" id="oneOf0">
                <emma:interpretation id="interp0" emma:lang="en-US" emma:confidence="0">
                  <emma:literal>ai*</emma:literal>
                </emma:interpretation>
                <emma:interpretation id="interp1" emma:lang="en-US" emma:confidence="0">
                  <emma:literal>ate*</emma:literal>
                </emma:interpretation>
                <emma:interpretation id="interp2" emma:lang="en-US" emma:confidence="0">
                  <emma:literal>ale*</emma:literal>
                </emma:interpretation>
                <emma:interpretation id="interp3" emma:lang="en-US" emma:confidence="0">
                  <emma:literal>ante*</emma:literal>
                </emma:interpretation>
                <emma:interpretation id="interp4" emma:lang="en-US" emma:confidence="0">
                  <emma:literal>aid*</emma:literal>
                </emma:interpretation>
              </emma:one-of>
            </emma:emma>
          </inkml:annotationXML>
          <inkml:trace contextRef="#ctx0" brushRef="#br0">4632 4710 14,'-6'0'36,"6"0"4,0 0-3,0 0-13,0 0 2,0 0 1,0 0 0,0 0 4,0 0-2,0 6 0,0 2-9,0 23-6,0 12 4,0 13-6,0 11-2,0 4 0,0 0-6,0 3 0,0 1 2,0 5-5,0 3 2,0 7-3,0-3 4,0-1 4,0-5-4,0-10 1,0-1-4,0-13 0,0-9-1,0-13 0,0-11 0,0-8-1,0-5 2,0-9-1,0-2 0,0 0-5,0 0 3,0 0-9,0 0-5,-4 0 1,0 0-8,-8 0-8,-2-13-10,1 2-35,-5-9-12,0-3-48</inkml:trace>
          <inkml:trace contextRef="#ctx0" brushRef="#br0" timeOffset="468.0009">4937 5617 60,'0'0'95,"-4"5"-35,-8 16-14,-10 10-9,-1 7-18,-3 4-12,-9-2-6,13 5 2,-9-2-3,5-8 0,6 1-1,1-8-4,1-7-11,2-1-23,2-2-23,5 8-42</inkml:trace>
          <inkml:trace contextRef="#ctx0" brushRef="#br0" timeOffset="234.0004">4337 5697 20,'0'0'97,"0"0"-54,0 0-4,0 10-7,19 6-9,7 6-3,5 4 0,-1-3-2,-3 8-6,3-10-8,-7 0 0,-3-6-4,-2-1 0,0-4-4,-9-1-13,3-7-13,-2-2-13,2 0-26,-2 0-18</inkml:trace>
          <inkml:trace contextRef="#ctx0" brushRef="#br0" timeOffset="1513.2027">4189 6215 99,'0'0'106,"0"2"-66,0 20-2,4 8-5,0 7-16,0 1-8,-4 0-3,0-3-5,4-2 0,-4 0-1,6 0-1,-6-11 1,0 1-5,0-11-7,0-3-5,0-6-16,0-3-9,0 0-8,0 0-12,0-9 15,0-20 11,0-4 22,0-5-3,0 0 9,0 5 6,0 5 2,0 1 1,0 3 5,0 6 5,0 1 4,0 2 6,4 6-3,1 1-2,3-2-4,6 0-4,2 3 1,-2-3-2,3 3-3,1-1 1,0 5-1,-1-4 0,1 4-2,-6-2 2,-2 3 5,2 0 1,3-1 2,-11 1 0,4 0-5,-4-1 0,0 3-4,2 0 0,-2 0 3,0 0 5,0 17 8,0 8-4,4 14-3,-1 1 2,-7-1-4,0 3-8,0-7-1,0-4-1,0-3-2,0-6 2,0-6-8,-7-2 1,-1-9-5,4-5-7,-8 0-3,6 0-14,-2 0-17,0 0-17</inkml:trace>
          <inkml:trace contextRef="#ctx0" brushRef="#br0" timeOffset="1996.8035">4242 6360 70,'0'0'48,"0"0"-11,0 0 0,0 0-15,0 0-19,0 0-3,4 0-3,18 0-3,-1 0 5,1 0-3,4 0 4,-3-5 0,-1 0 0,-14 3-1,0 2 0,-8 0-8,0 0-2,0 0-10,0 0 1,0 5 6,0 7 12,-8 0 2,0 3 2,-10 0 2,0 2 7,1 0 3,-5-1 2,4 3 3,-3 2-2,3-2-3,0 3-7,6-8-1,3 2 0,9-8-4,0-6 0,0-2-2,4 0-2,19 0-2,11 0-1,5-19 3,2-5 2,-3-2-3,1 0-2,-9 5-11,-7 2-16,-5 7-2,-6 3-8,-6 1-10</inkml:trace>
          <inkml:trace contextRef="#ctx0" brushRef="#br0" timeOffset="2574.0045">4110 6813 0,'18'0'1,"2"-13"-1,17-6 11,-2 0-1,3 1-1,3-4-1,6 3-5,-7-2 5,3-3 8,-6 7 1,-3-1 4,-3-1-5,-9 0-3,0 2-5,-5-2-3,-3 8-1,2 1-2,-12 3-1,2 2 3,-6 5-2,0 0-1,0 0 4,0 0 3,0 0 14,0 0-2,0 7-4,0 8-3,-10 1-9,6 12-1,-14 5-3,6 2 2,3 2-2,-9 2 0,10-1 0,-2-2-2,6-2 4,-4-8-2,4-6 0,4-7-2,0-7 1,0-6 0,0 0-4,4 0-1,14-6-9,12-14 6,-3-6 5,3-3 1,5-3 1,4-1-1,-9-3-3,3 3-2,-9-7-14,2 11-7,-3-1-13,-13 6-25</inkml:trace>
          <inkml:trace contextRef="#ctx0" brushRef="#br0" timeOffset="2839.205">4482 6667 90,'-16'24'56,"-11"7"-20,1 9 3,-5 5-4,1 0-14,-11 0-8,15-3-5,-5-5-8,9-4 0,5-5-1,3-4-12,2-8-7,-2-9-19,6 1-26,4-6-19</inkml:trace>
          <inkml:trace contextRef="#ctx0" brushRef="#br0" timeOffset="15631.2275">4842 7131 42,'0'0'45,"0"0"-11,0 0 8,0 5 6,0 17-16,14 18-4,2 24-16,-2 11 10,7 3-2,1 0-8,-8-2 4,3-7-4,-3 5-4,-2-6 3,-4 0-6,-2-4 5,2-9-5,-3-10-4,-1-10 1,0-4-2,-4-7-2,0-3-3,0-11-15,0-2-7,0-8-9,0 0-23,0 0-18,0 0-24</inkml:trace>
          <inkml:trace contextRef="#ctx0" brushRef="#br0" timeOffset="15880.8278">4819 7646 56,'0'8'62,"11"21"-40,19 3 24,1 10 2,-1-3-13,-8-5-14,-1-3 2,-3-3-4,-6 0-10,2-4-4,-5 4-3,1-11-2,-6 2-1,0-7-7,4-5-14,-4-3-11,6-4-13,-6 0-19,4 0-14</inkml:trace>
          <inkml:trace contextRef="#ctx0" brushRef="#br0" timeOffset="16099.2283">5153 7663 64,'0'6'68,"0"15"-9,-12 13-21,-11 7-9,9 8-10,-6 2-6,5-4-4,-1-1-9,-6-1 0,12-5 0,-3 6-7,-9-14-3,10 4-8,-10-10-17,13 5-36,-9 4-36</inkml:trace>
          <inkml:trace contextRef="#ctx0" brushRef="#br0" timeOffset="17004.0298">3988 8242 77,'0'0'115,"0"18"-76,0 21-27,4 10 6,8 8 20,2-3-11,-10 1-16,0-10-9,0 0 0,7-7-1,-7-10-2,0-2 1,-4-10-9,0-8-5,8-6-20,-8-2-12,0 0-7,0-7-6,0-19 18,0-12 24,0-7 10,-8-7 3,-6 2 3,1 5 1,-1 13 5,10 3 3,0 9 4,4 2 6,0 6 0,0 0-3,0 1-8,18 0-1,-1 2 1,1 0 0,8-1 7,1-3-3,-1 0-3,5-3 2,3 2-5,-11 0-1,-1 1 2,-6 4-5,-2 7 5,-10 2 1,1 0-1,-5 0 8,0 2 7,8 21 4,-2 15-10,-2 18-8,4 4 1,-4 5-5,0-5-2,2-4-1,-2-9 0,0-4-6,-4-8-7,0-2-14,0-9-10,0-4-13,0-7-23,0-8-39</inkml:trace>
          <inkml:trace contextRef="#ctx0" brushRef="#br0" timeOffset="17440.8307">4083 8526 37,'0'0'44,"0"0"-18,0 0-12,0 0-14,0 2 0,19 3 0,-11 0 2,6-1-2,-6 1 0,-4-4 0,8 3-2,3-4-2,-3 0-1,-2 0 0,-6 0 2,-4 2 1,0 3-6,0 2 0,0 2 1,0 10 7,0 0 3,-14 0 7,6-2 0,0-6 9,3 2 3,-1-4 3,6-5-2,0 1-11,0-5-1,0 0-10,0 0-1,0 0 0,11 0-4,-3 0 3,0 0-1,6 0-3,2 0 3,-1-2-1,7-8-4,-2 1 0,3-1-8,-9 3-9,-2 5-19,-2 2-21</inkml:trace>
          <inkml:trace contextRef="#ctx0" brushRef="#br0" timeOffset="3120.0055">4159 6936 36,'8'0'59,"14"0"-30,9 0 16,17 2 13,13 1-21,19-3 2,3 0-10,17 0 4,5 0 2,-9-3-4,-9-3-5,-15 5-5,-3 1-10,-16 0-4,-5 0-7,9-6 0,0-8 0,8-17-12,2-14-22,17-19-28,15-9-37,-1-5-58</inkml:trace>
        </inkml:traceGroup>
      </inkml:traceGroup>
    </inkml:traceGroup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48:41.73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9D0EBAEB-FE01-4FAF-946A-73C81B497398}" emma:medium="tactile" emma:mode="ink">
          <msink:context xmlns:msink="http://schemas.microsoft.com/ink/2010/main" type="inkDrawing" rotatedBoundingBox="8942,4431 10601,4193 10611,4263 8952,4501" semanticType="underline" shapeName="Other"/>
        </emma:interpretation>
      </emma:emma>
    </inkml:annotationXML>
    <inkml:trace contextRef="#ctx0" brushRef="#br0">-1 276 67,'0'-5'71,"0"0"-47,10-4 12,-1 2 6,13 0-7,4-3-9,5 6-5,12-1-2,9 0-1,15-2 0,17 2 1,-1-2-3,17-2 4,6-1-5,11-2 1,12-2-2,-3-2-6,6 2 3,-18-3-2,0 0-6,-23 1 0,-12-3-3,-18 4 0,-16 4 0,-29 5 0,-16 5-1,0 1-5,0 0-9,-4-6 1,-18 3-16,-9-5-15,5 6-29,-9 0-31,9-1-28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49:04.499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5CB23D55-8065-487C-A100-F3E86A03489B}" emma:medium="tactile" emma:mode="ink">
          <msink:context xmlns:msink="http://schemas.microsoft.com/ink/2010/main" type="inkDrawing" rotatedBoundingBox="6963,7184 10676,5972 10868,6560 7155,7773" semanticType="callout" shapeName="Other">
            <msink:sourceLink direction="from" ref="{C8874356-F137-4E05-9C43-67DE98B174CB}"/>
            <msink:sourceLink direction="to" ref="{BF4EE977-F2BF-4C80-8729-F1095631680B}"/>
          </msink:context>
        </emma:interpretation>
      </emma:emma>
    </inkml:annotationXML>
    <inkml:trace contextRef="#ctx0" brushRef="#br0">-3 1221 93,'0'0'84,"0"-4"-46,0-1-22,0 5 14,0-2 12,0 2-21,0 0-13,0 0-8,0 0 1,0 0-1,0 0 0,0 0 0,0 0 2,0 0 0,16 0-2,2 0 4,13 0-1,-5 0 2,9-3-1,5-3 0,3-4 2,2 3-5,8 0 2,-7 4 1,3-4-2,4 2 4,-4 1 0,8-3 0,8-3 5,0-4-2,10-6 2,13-4 1,13-6-5,-1-5 2,2-4 3,-3 5-8,-5-5 3,-3 0-7,-3 3 2,-1-1 0,0-2-1,7-6 0,-7-2-1,13-1 1,6-4-2,0 8 2,-7 1-1,-5-4 1,-17 11-1,2 1 0,-4-1 0,5 8 0,-1 2 3,13-2-2,-9 6 2,0 1-1,-3 2-1,-15 2 1,4 1-2,-6 1 2,-12 4-4,-3-1 4,-3 2-2,-6-1 0,-1-4 1,7 1 0,-6 2-1,-3 1 0,-9-3 0,-11 6 0,-6 3 0,-6 3 0,-4 2-2,0 0-6,0 0-10,-10 0-11,-6-2-9,-11 2-15,-7 0-26,7-3 1,-3 3 3,-3 0-29</inkml:trace>
    <inkml:trace contextRef="#ctx0" brushRef="#br0" timeOffset="343.2006">3402-78 24,'-4'-3'82,"4"3"-22,0 0-5,0 0-1,0 0-6,8 0-24,15 12-8,7 3 0,1 5 15,3-3-7,11 3-11,-10-3 2,-1 0-4,-3-2-3,-5 2-1,-4 1-3,-3-1 1,-15 4-3,-4 4 1,0 5 7,-10 8 3,-25 14 5,-12 0-5,-1 7-8,-9-9 0,12-1-5,10-10 1,13-16-2,0-7 1,13-8-5,5-8-4,-4 0-14,8 0-14,0 0-39,0 0-23,0 0-36,0 0-47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50:26.74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F37EFB59-8B88-492C-8FED-962ECA5E02DB}" emma:medium="tactile" emma:mode="ink">
          <msink:context xmlns:msink="http://schemas.microsoft.com/ink/2010/main" type="writingRegion" rotatedBoundingBox="20833,14529 25513,13935 25697,15389 21017,15982"/>
        </emma:interpretation>
      </emma:emma>
    </inkml:annotationXML>
    <inkml:traceGroup>
      <inkml:annotationXML>
        <emma:emma xmlns:emma="http://www.w3.org/2003/04/emma" version="1.0">
          <emma:interpretation id="{B2DD642A-4C6D-4BEA-831E-55BE4139AF00}" emma:medium="tactile" emma:mode="ink">
            <msink:context xmlns:msink="http://schemas.microsoft.com/ink/2010/main" type="paragraph" rotatedBoundingBox="20833,14529 25513,13935 25697,15389 21017,159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317AAD-6908-442D-AAFC-E4C0D1A4320B}" emma:medium="tactile" emma:mode="ink">
              <msink:context xmlns:msink="http://schemas.microsoft.com/ink/2010/main" type="line" rotatedBoundingBox="20833,14529 25513,13935 25697,15389 21017,15982"/>
            </emma:interpretation>
          </emma:emma>
        </inkml:annotationXML>
        <inkml:traceGroup>
          <inkml:annotationXML>
            <emma:emma xmlns:emma="http://www.w3.org/2003/04/emma" version="1.0">
              <emma:interpretation id="{D75AC5A2-A18E-48AC-A199-0A8233B8D170}" emma:medium="tactile" emma:mode="ink">
                <msink:context xmlns:msink="http://schemas.microsoft.com/ink/2010/main" type="inkWord" rotatedBoundingBox="20833,14529 25513,13935 25697,15389 21017,15982">
                  <msink:destinationLink direction="with" ref="{C5B1BA4A-31F4-47B3-95F9-F64DE0967AEC}"/>
                  <msink:destinationLink direction="with" ref="{A516DB93-C1B1-4D88-A410-E011AF4D7A1F}"/>
                </msink:context>
              </emma:interpretation>
              <emma:one-of disjunction-type="recognition" id="oneOf0">
                <emma:interpretation id="interp0" emma:lang="en-US" emma:confidence="0">
                  <emma:literal>chaplain).</emma:literal>
                </emma:interpretation>
                <emma:interpretation id="interp1" emma:lang="en-US" emma:confidence="0">
                  <emma:literal>chaplain.</emma:literal>
                </emma:interpretation>
                <emma:interpretation id="interp2" emma:lang="en-US" emma:confidence="0">
                  <emma:literal>chaparral.</emma:literal>
                </emma:interpretation>
                <emma:interpretation id="interp3" emma:lang="en-US" emma:confidence="0">
                  <emma:literal>Chaplain).</emma:literal>
                </emma:interpretation>
                <emma:interpretation id="interp4" emma:lang="en-US" emma:confidence="0">
                  <emma:literal>Chaplain.</emma:literal>
                </emma:interpretation>
              </emma:one-of>
            </emma:emma>
          </inkml:annotationXML>
          <inkml:trace contextRef="#ctx0" brushRef="#br0">10008 8808 139,'4'0'63,"0"7"-17,6 33 12,-10 24-5,8 10-16,-8 7-15,0 6-3,0 3 1,0-3-10,-8-4 1,8-14 7,0-20-7,0-11-2,0-14-7,12-15 0,15-4-4,3-5 0,5 0 0,10-19-2,3-8-4,3-10-1,-6 4-4,-11 2-2,-7 7 5,-5 6 1,-14 6 1,3 3 5,-11 1-2,0 6 5,0 0-1,0-1-8,0-2-7,0-2-23,-7 3-25,3-3-26,4 0-22</inkml:trace>
          <inkml:trace contextRef="#ctx0" brushRef="#br0" timeOffset="1107.6018">10778 9208 87,'0'-9'88,"6"2"-59,-6 0 8,0 0 2,0 2-22,0-3-17,0 4-2,0 1 1,0-2 1,-6 5 0,-10-2 1,-2-2-1,-5 4 7,-3 0 3,0 11 12,5 16-3,-9 0-4,3 12-2,-3 1 2,3 10-6,-3-3 4,8-4-8,3-10-1,7-12-2,12-7-2,0-9 0,0-5-7,0 0-7,4 0-2,18 0-5,-1-5 9,1-9-1,5-5 0,7-5-5,3-9-3,1-2-8,1-6 2,-2-1-4,-7 9 2,-8 2 16,-17 14 13,-1 10 3,-4 4 23,0 3 18,0 0 15,0 3-3,-4 16-10,4-4-6,-5 7-19,5 0-7,0-2-8,0 5-6,0-10 0,0-3-3,5-8-6,7 1-4,10-5-13,5 0 2,-5 0 4,12-7-8,1-7-1,-4-8-2,-1-3 2,7 0 4,-13-2-9,13-7-4,-15 9 4,-2-2 5,-5 4 17,-7 6 12,-4 0 3,0 7 21,-4 3 25,0 7 6,0-1-5,0 1-2,-12 0 2,3 0-4,-1 7-12,6 11 2,0 9-18,-8 1-5,6 4-1,6 7-3,-4-6 1,4-7-7,0 0-2,0-15-1,4-1-3,14-7-2,5-3-3,3 0-7,4 0 2,-3-13-11,3-11-10,5 1-11,-5-6 4,5-1-1,-13 1-1,1 6 14,-5 6 22,-10 7 7,4 8 6,-12 2 29,0 0 20,0 0-3,0 15-2,0 7-11,0-1-9,0 7-11,-8 1-11,0-6-8,4-1 0,-2-1-8,6-10-15,-4-3-22,0-8-30,0 0-36,4-13-17</inkml:trace>
          <inkml:trace contextRef="#ctx0" brushRef="#br0" timeOffset="1263.6018">11521 8867 125,'0'0'110,"8"2"-76,4 15-19,-2 2 9,-2 2-24,6 5-10,3-2-26,-3 0-18,6-1-27,-2-4-15</inkml:trace>
          <inkml:trace contextRef="#ctx0" brushRef="#br0" timeOffset="2152.8038">11805 9104 1,'12'-20'55,"7"6"-12,-1-9-23,-2-6-6,-2 4-7,-9-2-3,-1 9 2,0 1-1,-4 7 3,0 6 13,0 4 10,-8 0 7,-7 0 0,-5 2-4,-2 24 4,-5 12-17,1 9 4,-1 11 3,1 3-8,8-10-7,1 1-4,-1-10-4,18-12-1,0-13-4,0-8-5,0-9-9,0 0-15,0 0-11,18-22 9,-1-9-7,1 6 11,0-9 8,2-1 6,-5 10 9,-3 0 0,-8 8 4,-4 12 4,0 5 4,0 0 15,0 0 15,0 5-11,6 12-10,-2 3-2,-4 0 2,8 2-3,-4 0-9,0-8 1,7-6-6,-11-2 0,4-6 0,0 0-7,0 0-3,6 0-6,-2-16-5,14-8 0,-5-8-2,1 7 6,-2 0 0,-1 8-2,-11 0 10,4 7 9,-2 3 0,-2 3 6,-4 0 1,8 2-1,-4 1-5,4-3-1,2 4 0,-1 0 0,-5 0-3,-4 5 3,0 12 8,0 4 17,0 2 8,0-1-13,0-4-5,0-9-4,0-6-10,0-3-1,0 0-3,0 0-5,0 0-1,0 0-2,4-3 1,2-6 2,2-4-4,0 4 11,2 1-1,-2 8 2,-8 0 3,4 0 3,-4 0 6,0 0 6,0 12-4,0 1 7,4-5-4,1 1-7,-1 4-5,2-6-5,-2-7-1,0 0-7,0 0-12,-4 0-7,4 0-7,0 0-20,-4-16-11,0-4-10,0-8-2</inkml:trace>
          <inkml:trace contextRef="#ctx0" brushRef="#br0" timeOffset="2449.2043">12257 8619 10,'12'0'159,"-8"5"-77,6 17-23,-2 7 14,10 14-16,-5 5-22,1 13-6,-6-2-5,0 9-3,-4 0 2,-4-8-1,0 5 0,-4-4 2,-22 0-9,-5 3-2,1 0-6,-5-4-4,5-6-2,3-9-1,5-17-2,14-8-8,-2-14-14,10-6-12,0 0-28,0-2-29,18-27-27,16-6-19,11-3-33</inkml:trace>
          <inkml:trace contextRef="#ctx0" brushRef="#br0" timeOffset="2589.6045">12450 9393 13,'0'0'265,"4"0"-147,-4 0-26,0 0-23,0 4-15,4-1-32,0-1-22,-4 1 0,0-3-27,0 0-59,0 0-85,0 7-111</inkml:trace>
          <inkml:trace contextRef="#ctx0" brushRef="#br0" timeOffset="-2121.6037">7922 9151 163,'-15'0'68,"-11"0"-25,6 14 15,-7 13-1,1 11-23,8 6-17,9 13-3,-5 5 1,14 9 4,-12 0-6,12 0-3,0-8-3,0-1-3,0-12-4,4-13-1,22 0-9,1-14-12,12-11-19,5-7-13,9-5-5,0-17-21,4-26 7,4-7-29</inkml:trace>
          <inkml:trace contextRef="#ctx0" brushRef="#br0" timeOffset="-1731.603">8597 8929 177,'0'0'121,"0"0"-65,-10 0-5,5 16 11,1 24-24,0 12-31,-4 15-2,-6 15 4,-8-1 0,5 5-2,-5 1-1,0-4-4,1-7 2,-1-15 0,4-9 3,5-12 0,3-16-2,10-10 2,0-12-2,0-2-5,0 0 0,10 0-4,17 0-3,7 0 7,19-9 0,0 0 0,4 2 0,4-3-1,-18 2 0,-7 5-3,-5-3-7,-5 5-4,-5-1-17,-3-4-16,0-5-39,-1 1-31,9 0-31</inkml:trace>
          <inkml:trace contextRef="#ctx0" brushRef="#br0" timeOffset="-858.0015">9070 9414 137,'0'-7'87,"0"-3"-64,0-4 4,0 0 17,9-2-25,9-4-16,-6 6-3,-4-2 0,2 9 0,-10 2-1,0 5 1,0 0 2,0 0 1,-10 0 6,-2 0-3,-2 12-1,-7 13 7,-5 9-3,-4 4 3,7 4 4,-7 4 0,3-4-1,9-2-7,2-9-5,6-6 0,5-17-3,5-8-1,0 0-8,0 0-13,23-19-8,3-12 6,9-6 2,3-6-3,-11 5 1,-5 7 7,-14 10 13,-8 9 4,0 7 8,0 5 12,0 0 7,0 0 13,0 17-10,-4 11 2,0 3-16,4 6-6,0-10 3,0-6-10,23-7-3,-1-4-2,13-10-6,-1 0 1,7 0-5,-3-17-6,1-11-2,2-5 0,-11-7-9,1-2-9,-1 1-9,-7 6 0,-7 0-13,2 8-5,-4 6 0,-10 7 31,0 2 34,1 5 15,-5 4 34,0 3 6,0 0 13,0 0 7,0 11-12,0 28-8,-5 15-20,-13 24 0,2 14-9,-2 8-8,5 4 1,-1 2-11,2-8-3,-2-4-5,2-11-3,1-12 2,3-7-8,4-24-7,4-8-11,0-19-25,0-11-4,0-2-23,0-9-7,0-38 9,12-13-25</inkml:trace>
          <inkml:trace contextRef="#ctx0" brushRef="#br0" timeOffset="-624.001">9459 9551 5,'26'-21'64,"1"7"-12,-1-1 8,15 6-23,-3 5-14,1 4 0,6 0 4,-11 0 13,-3 18-3,-13 8 0,-6 2 2,-6 3-2,-6 6-2,-6 2-9,-14 4-14,-17 1-5,3-6-7,3-12-7,1-4-6,3-13-23,19-3-32,-10-6-44,14-6-41</inkml:trace>
        </inkml:traceGroup>
      </inkml:traceGroup>
    </inkml:traceGroup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50:46.27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D74204F9-D8D9-4A06-96ED-EBB00666EB4E}" emma:medium="tactile" emma:mode="ink">
          <msink:context xmlns:msink="http://schemas.microsoft.com/ink/2010/main" type="inkDrawing" rotatedBoundingBox="5964,12002 17310,16471 16523,18467 5178,13999" semanticType="callout" shapeName="Other"/>
        </emma:interpretation>
      </emma:emma>
    </inkml:annotationXML>
    <inkml:trace contextRef="#ctx0" brushRef="#br0">11588 3854 190,'-39'2'71,"-18"3"-55,19 1-12,-15 1 23,26 1 15,-17 1-11,5 1-16,-2-2-8,-5 0 0,-3 4 5,-4 2 1,-8 1 0,4 1-1,-14 5-6,-2 4-3,-15 2 1,-5 3-4,-11 4 3,-2 1-2,0 2 2,-3-5 3,-1 0 0,10-1 1,-14-3-2,9-4 0,9-3 1,13-7-4,3-2 3,9-7-1,-2-2 1,-10-3-2,-11 0-2,-14 0-1,-1 0 0,-15 0 0,-6 0-1,-15-10 1,-13-7-3,-5-2 3,-8-2-1,0 2 1,-14-6 1,10 3 1,-3-2-2,7-2 1,0-1-1,4-1 2,0 0-1,5-7 0,-1 2 2,11-6-3,-3-3 3,7-1 2,7-7-5,-11-2 2,12-11-2,3-1-1,1-7 1,14 1-1,-2 3 1,10 2 0,5 8 0,1 3 0,2 4 1,0 1-1,5 1 0,1-1 0,-10 4-1,15-3 1,1 8 0,3-1 3,-5 2-3,-6 1 0,1-1 0,1 7 0,13-6 0,11 4 2,11 2-2,-2 4 2,10-3-2,0 3 0,-4-4 1,19 5-1,-7-5 7,10-1-3,-5 2-2,5 0 0,2 3-2,7 4 1,7 1 3,3 4-4,2 0 0,6 1 2,-3 5-1,7-3-1,-6 4 0,6-2 0,-4 0 0,-3-3 0,-3-2 0,-2-2 0,-11 2 0,5 0 0,-1-5 0,-7-2 0,-7-3-1,-1-3 0,-7-4 1,-12-7-1,-10-9 1,1-12-3,-17-6 0,4 3 2,-1-1 1,1 4-3,8 5 3,-1 4 1,7 6 0,-6-2-1,6 5 0,-10-5 0,14 2-1,8-1 1,4 1 0,0-2 1,4 2-1,0-3 1,-8 0 0,7 5 0,-3-3-2,0 10 1,12-1 0,-6 5 0,11 6 1,1-2-2,9-3 1,-5 5-2,15 1 2,-2 1-2,4 4 2,-3 9 0,9-3 1,-2 9-1,6 2 0,-4 2 0,8 0-1,-4 0 1,4 1 0,-6-2 0,6 0-1,-8-1 0,3-2 1,5-1-1,-4 3 1,0 0 0,-6 2 0,6-2 0,4 2 1,-8-2-1,4 3 0,0-1 0,-2 0-1,-2-2 1,4-3 0,-5 3-2,-1-2 1,2 1 1,-4-5-2,6 3-1,-6-4 1,-3 0-2,-1-3 2,2-4-4,-6 2-2,-3-2 7,9 0 1,-17 1-4,9-2 0,2 7 1,5 0 3,3 3 0,-2 2 0,6 2 0,0 2 0,8 3-1,-4 0 1,4 3-1,-6 0-4,2 0-1,4 0-6,-9 0-10,1 0-19,-2 0-26,-2 0-20,-6 0-5,5 0-35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50:20.674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C5B1BA4A-31F4-47B3-95F9-F64DE0967AEC}" emma:medium="tactile" emma:mode="ink">
          <msink:context xmlns:msink="http://schemas.microsoft.com/ink/2010/main" type="inkDrawing" rotatedBoundingBox="17249,16856 20423,15757 20453,15844 17279,16943" semanticType="callout" shapeName="Other">
            <msink:sourceLink direction="with" ref="{D75AC5A2-A18E-48AC-A199-0A8233B8D170}"/>
            <msink:sourceLink direction="with" ref="{6A280C26-C63B-4B6E-99F8-044E5E72A228}"/>
          </msink:context>
        </emma:interpretation>
      </emma:emma>
    </inkml:annotationXML>
    <inkml:trace contextRef="#ctx0" brushRef="#br0">4111 11459 52,'-4'0'144,"4"-2"-97,0-5-20,0 0 5,23-8-7,17-5 3,11-2 5,16-4 2,6-3-1,15 1-3,14-8-3,7 0-7,9-4-2,14-2-2,17-3-1,-5-3-4,11-4-5,1-2-3,11-5-1,4-8-2,18-1 0,0-5 0,-2 14-1,-6 1 0,-18 6 0,-29 9-1,-14 4 1,-29 9-3,-15 8 0,-34 10-3,-11 4-4,-23 8 3,2 0 4,-10-2 3,4 2 1,-4-2-1,0 2 1,0-3-1,0 3-16,0 0-17,0-4-19,-14-1-34,-2-7-8,-15-4-24,-3-1-66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50:19.72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3EFE377D-F10E-4931-AA6B-53B59C0B73E8}" emma:medium="tactile" emma:mode="ink">
          <msink:context xmlns:msink="http://schemas.microsoft.com/ink/2010/main" type="inkDrawing" rotatedBoundingBox="17698,15084 18369,15357 18341,15427 17670,15154" semanticType="callout" shapeName="Other">
            <msink:sourceLink direction="with" ref="{5A20FF25-CA6B-45F9-B28A-F0D82361A4AA}"/>
          </msink:context>
        </emma:interpretation>
      </emma:emma>
    </inkml:annotationXML>
    <inkml:trace contextRef="#ctx0" brushRef="#br0">4502 9663 189,'10'0'85,"2"0"-48,19 0 20,9 0 4,3 0-23,6 9-17,0 7-14,1 3-3,3 5-4,4-1-1,-4 4-1,-4-3-16,0-1-17,-15 6-11,1-6-9,-5 0-16,-15-1-27,-7-3-51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6T13:54:32.806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-3 47 1419,'25'6'4128,"13"-4"516,-20-2-387,0-2-2064,12 2-645,-8-3-129,15 3-387,-9-2-258,13 2 0,-5 0-258,6 0-129,-2 0 0,6 0-129,-7 0 0,7 0-129,-6 0 129,1-3 0,-3-4-129,3 2 0,-7-3 0,4 7 0,-2-4 0,-4 1 0,-3 3 0,1 1-129,-2 0 129,0 0-129,1 0 0,-2 0 0,-1 0 0,3-2 0,-1-1 0,-1 1 0,5 0 129,-2 1-129,-1-1 0,-1 0 0,1 2 0,-4 0 0,2 0 0,-1 0 0,1 0 0,-2 4 0,1-3 0,-2 3 0,4 1 0,-2-2 0,1 0 0,-4 6 0,2-5 0,-1 1 0,-1 2 0,1 0 0,1-2 0,-2 0 0,2 1 0,2 1 0,-4-1 0,2 1 0,-3-4 0,-1 4 0,0-4 0,-2 1 129,1 0-129,-2 1 0,1-2 0,-1 2 129,-1-3-129,4 3 0,0-5 0,1 0 0,1 0 129,4-2-129,-1-5 0,3 2 0,4-1 0,1 1 0,-2-1 0,2 3 0,1-2 0,-3 3 129,2-3-129,0 5 0,0 0 0,1 0 0,1 0 0,-1 0 0,-1 0 0,0 0 0,-2 0 0,-1 0 0,-2 0 0,2 3 129,-4-1-258,-1 1 129,3 1 129,1-3-129,1 1 0,-3 1 0,4-3 0,8 0 0,-8 0 0,5 0 0,0 0 0,-1-3 0,-2 0 0,3-2 0,-5 3 0,-2-3 0,1 3 0,-2 1 0,3 1 0,1 0 0,1-2 0,-1 0 0,6 1 0,2 1 0,0-2 0,2-1 0,-1 1 0,-2 2 0,1 0 0,-3 0 0,2 0 0,-3 0 0,0 0 0,-2 0 0,0 0 0,2 0 0,-3 0 0,-2 0 0,5 0 0,-5 0 0,5 0 0,-2 0 0,-2 0 0,2 0 129,-3 3-129,5 4 0,-6 1 0,4 1 129,1 5-129,0-4 0,0 3 0,-3-3 129,1-2-129,-1 0 0,-1-1 0,-3-4 0,-1 1 129,-3-4-129,-1 1 0,-1-1 0,-2 0 0,-3 0 0,-18 0 129,26 0-129,-26 0 0,21-1 0,-21 1 0,17-2 0,-17 2 0,20-3 0,-20 3 0,20-4 0,-20 4 0,28-5 0,-28 5 0,28-8 0,-28 8 0,28-10 0,-28 10 0,26-8 0,-26 8 0,25-10 0,-25 10 0,21-8 129,-21 8-129,0 0 0,19-4 0,-19 4 0,0 0 0,0 0 0,0 0 0,0 0-258,0 0-1419,-9-5-2709,9 5-774,-38-15-516,1-5-774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50:55.85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 contextRef="#ctx0" brushRef="#br0">0 11 85,'0'-11'0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50:50.17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CD7849ED-38D7-4C36-8C6C-F39D8D1585A9}" emma:medium="tactile" emma:mode="ink">
          <msink:context xmlns:msink="http://schemas.microsoft.com/ink/2010/main" type="writingRegion" rotatedBoundingBox="-271,11255 6905,8167 8071,10879 895,13966"/>
        </emma:interpretation>
      </emma:emma>
    </inkml:annotationXML>
    <inkml:traceGroup>
      <inkml:annotationXML>
        <emma:emma xmlns:emma="http://www.w3.org/2003/04/emma" version="1.0">
          <emma:interpretation id="{5B483386-AC2A-4E68-BE1C-655F1A35556B}" emma:medium="tactile" emma:mode="ink">
            <msink:context xmlns:msink="http://schemas.microsoft.com/ink/2010/main" type="paragraph" rotatedBoundingBox="-271,11255 6905,8167 8071,10879 895,139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BC499F-1FAF-4F2E-B878-F9E932CB73A3}" emma:medium="tactile" emma:mode="ink">
              <msink:context xmlns:msink="http://schemas.microsoft.com/ink/2010/main" type="line" rotatedBoundingBox="-271,11255 6905,8167 8071,10879 895,13966"/>
            </emma:interpretation>
          </emma:emma>
        </inkml:annotationXML>
        <inkml:traceGroup>
          <inkml:annotationXML>
            <emma:emma xmlns:emma="http://www.w3.org/2003/04/emma" version="1.0">
              <emma:interpretation id="{1104E0E9-0FD8-40B4-AE8F-34C4BB1FCC82}" emma:medium="tactile" emma:mode="ink">
                <msink:context xmlns:msink="http://schemas.microsoft.com/ink/2010/main" type="inkWord" rotatedBoundingBox="-271,11255 3537,9616 4704,12327 895,13966"/>
              </emma:interpretation>
              <emma:one-of disjunction-type="recognition" id="oneOf0">
                <emma:interpretation id="interp0" emma:lang="en-US" emma:confidence="0">
                  <emma:literal>{ax</emma:literal>
                </emma:interpretation>
                <emma:interpretation id="interp1" emma:lang="en-US" emma:confidence="0">
                  <emma:literal>[ax</emma:literal>
                </emma:interpretation>
                <emma:interpretation id="interp2" emma:lang="en-US" emma:confidence="0">
                  <emma:literal>{ax)</emma:literal>
                </emma:interpretation>
                <emma:interpretation id="interp3" emma:lang="en-US" emma:confidence="0">
                  <emma:literal>{ax,</emma:literal>
                </emma:interpretation>
                <emma:interpretation id="interp4" emma:lang="en-US" emma:confidence="0">
                  <emma:literal>{hex</emma:literal>
                </emma:interpretation>
              </emma:one-of>
            </emma:emma>
          </inkml:annotationXML>
          <inkml:trace contextRef="#ctx0" brushRef="#br0">1007 9701 159,'0'0'74,"0"15"-47,0 13 10,0 23 7,0 13 1,0 16-12,-22 12-11,-9 0-6,5 3 1,-9-8-4,5-6-8,3-7-2,1-10-2,3-12 0,11-10-1,-6-15 1,4-7-1,6-13 1,4-4-1,-1-3 2,5 0 2,0 0 1,0 0-2,0 0 1,0 0-3,0 0-1,13 0-5,17 0-4,15 0 9,8-3 0,12 3 3,-8 0-2,-4 0-1,-5 0 0,-13 0-3,-5 8 0,-7-4-6,-7 1-10,-6-3-14,-2-2-9,1 0-11,5 0-16,-2-16-16,10-15-28</inkml:trace>
          <inkml:trace contextRef="#ctx0" brushRef="#br0" timeOffset="296.4006">1589 9948 158,'-21'0'65,"-5"0"-21,-1 0 7,5 7-4,4 21-18,1 6-15,9 8-4,8 3 1,0 5 4,0 2-2,12-3-7,11-6 0,-1-5-6,9-10-1,-5-9-2,-1 1-6,15-14-10,-1-2-15,10-4-5,-5 0-7,7-13 2,2-16-36,-8-1-26</inkml:trace>
          <inkml:trace contextRef="#ctx0" brushRef="#br0" timeOffset="624.001">1948 10123 118,'-12'-7'89,"-6"-2"-47,14 2 11,0-3-7,4-4-18,0-5-21,16-5-7,17-2 0,1 2 0,5-1 0,6 6 0,-7 8 0,11 5 1,-10 6 3,1 0 0,-9 19 1,-5 12 7,5 9 1,-1 3 0,-7 2-8,3-3-4,4 5 2,-9-4-3,5-5-6,1-1-3,-9-8-20,-6-8-4,6-7-4,-3-11-17,-11-3-5,4 0-8,0-17-21</inkml:trace>
          <inkml:trace contextRef="#ctx0" brushRef="#br0" timeOffset="858.0015">2585 9911 23,'-4'-10'51,"0"0"-1,-6 10 24,5 0-8,-3 0-14,-2 15-14,-2 11-14,0 7 9,-21 11-5,3 6-13,-1-2-3,-3 1-5,3-6-7,13-4-7,6-10-13,-3 1-24,15-15-17,0-7-24,0-8-3,0 0-32</inkml:trace>
          <inkml:trace contextRef="#ctx0" brushRef="#br0" timeOffset="1076.4019">2760 9844 75,'22'17'82,"4"9"-8,5 7-8,-5 0-18,-3 7-10,-3 0-13,-10 2-8,-6-5-10,-4 5-5,0 0-2,-4 8-17,-26 6-20,-11 5-27,-12 1-23,-4 8-34</inkml:trace>
          <inkml:trace contextRef="#ctx0" brushRef="#br0" timeOffset="-1216.802">432 9928 11,'-35'-25'25,"9"4"-17,9-2 4,-5 8 26,0 1 5,-5 5-18,5 0-12,-5 7-7,-7 2-1,-1 0 0,-5 7 3,-7 15-5,-10 10 2,-14 10-1,-9 7 2,-11 13 1,-5 11 0,3 7 11,5 10 2,15 7 3,24 1 7,11-9-7,28-8-11,10-12-5,0-10-6,18-14-1,25 1 0,10-14-2,-1-1 0,1-7-5,-8-6-1,-2-5 3,-21-2-3,-10-4 1,-6 0 4,-6 3-2,0 1 4,0 6 1,-10 9 5,-16 4 0,-9 5-5,1-7 3,-15 0 1,6-8 0,-6-5-1,15-8 2,7-4 1,13-3 2,6 0-5,8 0-1,0 0 1,0 0-3,0 0-3,0 0-1,0 0-3,0 0 3,0-3-1,0 1-1,4 0 2,10-1 0,-2 1 4,1 2 1,5 0-1,-4 0 2,-6 14-2,11 22 8,-3 30 5,6 32 1,-10 43 6,-1 24 3,-3 17 6,0 2-5,-8 1-15,4-17-7,6-18 0,12-19-1,13-26 5,14-21-6,-2-20 0,10-17-1,-9-14-7,1-12-12,-6-11-20,2-10-11,-11 0-6,-12-10-17,-5-29-26,1-12-24</inkml:trace>
        </inkml:traceGroup>
        <inkml:traceGroup>
          <inkml:annotationXML>
            <emma:emma xmlns:emma="http://www.w3.org/2003/04/emma" version="1.0">
              <emma:interpretation id="{F3561CB5-3E3E-4629-840B-012DE170B50B}" emma:medium="tactile" emma:mode="ink">
                <msink:context xmlns:msink="http://schemas.microsoft.com/ink/2010/main" type="inkWord" rotatedBoundingBox="4402,9627 7044,8491 7490,9526 4848,10663"/>
              </emma:interpretation>
              <emma:one-of disjunction-type="recognition" id="oneOf1">
                <emma:interpretation id="interp5" emma:lang="en-US" emma:confidence="0">
                  <emma:literal>Eire</emma:literal>
                </emma:interpretation>
                <emma:interpretation id="interp6" emma:lang="en-US" emma:confidence="0">
                  <emma:literal>Elisions</emma:literal>
                </emma:interpretation>
                <emma:interpretation id="interp7" emma:lang="en-US" emma:confidence="0">
                  <emma:literal>Elias</emma:literal>
                </emma:interpretation>
                <emma:interpretation id="interp8" emma:lang="en-US" emma:confidence="0">
                  <emma:literal>Eire.</emma:literal>
                </emma:interpretation>
                <emma:interpretation id="interp9" emma:lang="en-US" emma:confidence="0">
                  <emma:literal>Elision</emma:literal>
                </emma:interpretation>
              </emma:one-of>
            </emma:emma>
          </inkml:annotationXML>
          <inkml:trace contextRef="#ctx0" brushRef="#br0" timeOffset="-114488.601">4242 9018 33,'-27'33'99,"1"10"-72,0 8-1,-1 7-3,9-2-4,-9-1-12,7-3-7,2-6 0,6-9-7,-3-7-8,3 1-26,2-10-31</inkml:trace>
          <inkml:trace contextRef="#ctx0" brushRef="#br0" timeOffset="-114707.0014">3886 9228 16,'35'-9'0,"5"-17"7,7-4 11,6-6-1,10-5-9,-6-2-6,4-1-1,-4 2-1,4-2 0,-8 4-1,-7 3 2,-9 7-1,-10 5 1,-11 16 6,-16 6 11,0 3 1,0 0 14,0 0 19,0 10-16,-4 11-7,-8 12-16,-3 6-10,7 6-6,0-1 3,2-1 0,-2 0 0,8-4 0,-8-5 0,8-7 0,-4-3 0,4-9-1,0-5 1,0-8 0,0-2 0,0 0-4,0 0 0,12 0-6,6-7-3,9-10 9,-1-10-2,4-3 2,1-1-3,-1 1-8,1-3-15,-5 1-16,-13 11-36</inkml:trace>
          <inkml:trace contextRef="#ctx0" brushRef="#br0" timeOffset="-114223.4006">4087 9257 79,'53'0'64,"18"5"-11,3 2 12,9 0-13,4-7-12,1 0-17,-9 0-18,0 0 0,-7-5-4,-11-9 0,-9 0-2,-5-1 0,-6-3-9,-7 1-3,-11-5-13,3-8-13,-5-9-10,5-5-17,-8-10-15</inkml:trace>
          <inkml:trace contextRef="#ctx0" brushRef="#br0" timeOffset="-113817.7999">4990 8289 52,'0'0'134,"18"-10"-110,17-2-22,18-6 15,4-4 7,-8 2-15,3 0-7,-5 3-2,-2 8-3,-6-4-2,-13 0-8,0 6 4,-11 5 0,-7 2 6,-8 0 2,0 0 2,0 0 0,0 0 16,0 0 7,0 15 20,0 10-15,-12 10-3,-11 10-5,-3 8-9,-15 1-1,3 10-1,-11 0-10,6-5 2,-6-5-2,15-6-3,-1-13-1,21-9-11,6-14-6,4-10-11,4-2-14,0 0-18,0-16-21,16-17-14</inkml:trace>
          <inkml:trace contextRef="#ctx0" brushRef="#br0" timeOffset="-113209.3988">5403 8618 43,'-8'59'47,"-2"2"3,-3 7-1,9-2-17,0-3-13,-2-7-10,6-4-1,0-9-7,0-9-1,0-7 0,0-9-8,0-9-4,0-7-18,0-2-23,0 0 3,0-11-5,0-22 6</inkml:trace>
          <inkml:trace contextRef="#ctx0" brushRef="#br0" timeOffset="-112788.1981">5358 8961 0,'0'-17'22,"0"2"-5,0 3 6,0-3-5,10 3-9,17-5 1,-7 2-4,13-7-2,5 2 11,5-3-3,-2 2 1,1-1 3,-9 8-3,-13 5-3,-2 7-3,-9 2-7,1 0 0,-10 0 0,0 0 0,0 18 3,0 8 2,-19 2 4,-11 6-1,4 1-8,-9 1 2,-2 6 3,-1-3 1,3 4 10,1-11 2,15-5 6,5-13 1,10-7-9,4-7-1,0 0-15,31 0-1,17-14-7,13-13 5,0-9 3,10-3-1,-1 3 1,-7 4-1,-6 2 0,-19 11 0,-7 4 0,-13 5-3,-10 5-6,-4 0 0,6 0-11,-1 0-4,7-4-6,6 3-14,-4-5-27</inkml:trace>
          <inkml:trace contextRef="#ctx0" brushRef="#br0" timeOffset="-113630.5995">5250 8476 19,'9'0'48,"-1"0"-4,0 12-3,10 11 6,4 4-3,-13 5-9,-1 9-14,6-6-12,-6-2-2,-4-2-7,6-7 0,-2-4-5,7-10-25,-11-5-10,0-5-10,0 0-26,-4 0-28</inkml:trace>
          <inkml:trace contextRef="#ctx0" brushRef="#br0" timeOffset="-113412.1992">5315 8561 51,'-4'0'51,"4"0"-6,0 0-15,0-2-21,9-5-9,17-7 0,13-6 3,5-3 12,5-3-2,-6 2 3,-3 1-4,-9 1-6,-11 7-6,-5 3-2,-3 2-5,-6 2-17,-2 4-25,-4 4-18,0 0-28</inkml:trace>
          <inkml:trace contextRef="#ctx0" brushRef="#br0" timeOffset="-108466.9904">3636 8859 159,'-4'4'72,"4"-1"-36,45 9-22,46 0-12,35 0 17,41-1 34,30-11-8,11 0-6,-7-6-4,4-13-7,-16 1-8,-14-2-11,-35 6-1,-11 1-7,-34 4-1,-16 6 0,-18 3-20,-16 0-9,-20 0-18,-11 0-29,-14 2-12,-27 23-10,-48 9 4</inkml:trace>
          <inkml:trace contextRef="#ctx0" brushRef="#br0" timeOffset="-106906.9877">3791 8623 54,'46'19'115,"21"18"-69,13 13-14,-3 7 16,-6 2 1,2 1-7,-6 1-10,3-1-15,-3-4-9,-6-4-8,-8-2 1,-11-3-1,-7-4-3,-3-8-4,-19-9-20,1-8-7,-10-15 0,0-3-10,-4 0-3,0-30 14,-27-22 12,-7-24 13,-11-12-8,7-4 6,-7 3 9,18 10 1,1 20 0,14 22 6,12 21 10,0 16 5,0 0 11,30 19 4,13 19-7,14 10 5,0 1 2,2 6-11,-2-8-9,-11 1 1,3-5-9,-4-8-7,-15-8 0,1-3-1,-11-6 0,-10-11-2,7-5-16,-11-2-10,-6 0-2,0-33-13,0-24-6,-6-18 26,-25-16 7,-11-6-1,1 6 4,2 12 4,17 24 9,6 25 0,16 23 14,0 7 12,4 9 12,26 29-4,19 16-20,8 12 20,-6 0-5,6 3-10,-9-7 1,1-10-10,4-2-5,-14-13-3,-5-8-2,-3-10 0,-5-9-7,-12-9-17,-9-1-4,-1 0-13,-4-25-11,0-20 5,-9-19 28,-25-15 8,-3-10 2,-5-4 3,11 16 2,13 24 4,14 27 2,4 26 12,0 0 7,30 17 3,19 21-1,-2 9 15,6 0-8,-13-1-13,-1-7-1,-4-2-2,-5-10-10,-4-6-1,-3-9-3,-1-6-1,-14-6 1,-4 0-14,7 0-15,-11-22-7,0-15-15,0-21 21,0-15 7,-23-17-4,-7-4-9,7 6-1,15 24 11,4 23 25,4 30 1,4 11 25,27 18 10,11 33 6,3 13 8,8 7 0,-4-1-10,-7-8-12,7-8-5,-6-6-4,-6-8-10,-7-12-6,-3-9-1,-15-7-1,2-10-4,-14-2-12,4 0-16,-4-12-5,0-30-26,0-15 16,-18-14 8,-17-12-1,-6-4 10,3 1 14,11 25 6,19 21 10,8 28 13,0 12 23,27 10-1,26 23 4,-11 7 9,7-5-5,-18 6-12,-1-8-9,-8-7-8,-5-2-11,-7-6-2,2-6-1,-2-5-4,-6-2-8,0-3-18,-4-2-23,0 0-13,0 0-22,0-2-7</inkml:trace>
          <inkml:trace contextRef="#ctx0" brushRef="#br0" timeOffset="-108201.79">4098 9120 11,'20'7'210,"51"-2"-175,29-3-23,32-2 22,16 0 5,19-22 0,10-10-2,-6-6-17,-15-5-9,-11 8-2,-32 0-6,-19 6 0,-33 12-2,-8 4-1,-27 2-14,-18 10-28,-4 1-20,-4 0-15,-12 0-21,-37 0-5</inkml:trace>
          <inkml:trace contextRef="#ctx0" brushRef="#br0" timeOffset="-108778.991">3286 8913 57,'0'0'277,"23"0"-224,15 0-53,23 0 1,49-4 2,30-5 43,49-3 3,25-13-13,20-15-14,6-2-12,-9-7 5,-11-4-1,-27 1-6,-18 0 0,-8 3-7,-19 2 0,-7 4-1,-21 2 0,-29 9-5,-30 12-6,-16 3-13,-25 10-3,-6 6-14,-14 1-12,-8 0-9,-41 1 8,-26 28-15,-35 12-50</inkml:trace>
        </inkml:traceGroup>
      </inkml:traceGroup>
    </inkml:traceGroup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50:51.95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FFB4F0A-4B6B-4A27-9EE0-3A93E557A59D}" emma:medium="tactile" emma:mode="ink">
          <msink:context xmlns:msink="http://schemas.microsoft.com/ink/2010/main" type="writingRegion" rotatedBoundingBox="1605,12033 4599,11517 5037,14057 2043,14573"/>
        </emma:interpretation>
      </emma:emma>
    </inkml:annotationXML>
    <inkml:traceGroup>
      <inkml:annotationXML>
        <emma:emma xmlns:emma="http://www.w3.org/2003/04/emma" version="1.0">
          <emma:interpretation id="{21F29CEA-E35F-4C95-8155-C2DCFE7EC53F}" emma:medium="tactile" emma:mode="ink">
            <msink:context xmlns:msink="http://schemas.microsoft.com/ink/2010/main" type="paragraph" rotatedBoundingBox="1963,11901 4499,11745 4558,12694 2022,128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F1F100-9399-4B45-B1F7-8B3CEDD529EA}" emma:medium="tactile" emma:mode="ink">
              <msink:context xmlns:msink="http://schemas.microsoft.com/ink/2010/main" type="line" rotatedBoundingBox="1963,11901 4499,11745 4558,12694 2022,12850"/>
            </emma:interpretation>
          </emma:emma>
        </inkml:annotationXML>
        <inkml:traceGroup>
          <inkml:annotationXML>
            <emma:emma xmlns:emma="http://www.w3.org/2003/04/emma" version="1.0">
              <emma:interpretation id="{757878ED-84AE-4CA2-B06F-8FA53FD3FD30}" emma:medium="tactile" emma:mode="ink">
                <msink:context xmlns:msink="http://schemas.microsoft.com/ink/2010/main" type="inkWord" rotatedBoundingBox="1963,11901 4499,11745 4558,12694 2022,12850"/>
              </emma:interpretation>
              <emma:one-of disjunction-type="recognition" id="oneOf0">
                <emma:interpretation id="interp0" emma:lang="en-US" emma:confidence="0">
                  <emma:literal>Lin)</emma:literal>
                </emma:interpretation>
                <emma:interpretation id="interp1" emma:lang="en-US" emma:confidence="0.5">
                  <emma:literal>L '(x)</emma:literal>
                </emma:interpretation>
                <emma:interpretation id="interp2" emma:lang="en-US" emma:confidence="0">
                  <emma:literal>Lax)</emma:literal>
                </emma:interpretation>
                <emma:interpretation id="interp3" emma:lang="en-US" emma:confidence="0">
                  <emma:literal>Linn)</emma:literal>
                </emma:interpretation>
                <emma:interpretation id="interp4" emma:lang="en-US" emma:confidence="0">
                  <emma:literal>Lox)</emma:literal>
                </emma:interpretation>
              </emma:one-of>
            </emma:emma>
          </inkml:annotationXML>
          <inkml:trace contextRef="#ctx0" brushRef="#br0">946 11179 82,'0'-2'103,"0"-1"-48,0 3 3,0 0-6,0 0-16,0 16-14,0 15-8,0 14 3,0 15 7,0 11-3,0 9-9,0 3-5,0-1 3,-10 2-5,-6-7-1,1-8 2,7-10-5,0-8 1,2-9 0,2-16-1,4-9-2,0-10 1,0-7-3,0 0 1,14 0-3,17-10 0,7-9 2,19-4 3,10-11-1,-6 9 1,4 0-1,-4 1 0,-8 11-1,-8 1 0,-10 5-3,-9 4-6,-4 1 0,-5-1-11,-3 1-11,-2-2-8,2-2-11,-6-2-17,11-9-22,-7-7-35</inkml:trace>
          <inkml:trace contextRef="#ctx0" brushRef="#br0" timeOffset="249.6004">1686 11072 140,'0'0'113,"0"0"-55,0 0 3,0 6 1,0 8-20,-4 7-20,-18 3-8,-5 16-6,9 0-6,-13 0-2,19-4-9,-2-10-14,10-5-28,4-2-19,0-2-12,4-8-17,22 0-37</inkml:trace>
          <inkml:trace contextRef="#ctx0" brushRef="#br0" timeOffset="592.8009">2186 11432 89,'-10'0'113,"-2"0"-62,-6 3 9,10 11-3,-11 5-20,11 7-22,-10 14-6,2 7 0,5 7 1,3 4-2,8-8-3,0-8-2,14-5-3,7-5 0,-3-7-6,4-5-16,9-6-19,-9-2-10,-5-8-28,9-2-15,-4-2-30</inkml:trace>
          <inkml:trace contextRef="#ctx0" brushRef="#br0" timeOffset="858.0015">2483 11531 106,'0'-17'97,"0"-5"-39,10 0 0,11-2-18,1 3-14,13 2-9,1 2 0,-5 10-5,-1 5-7,1 2 0,3 2 3,1 25-1,-5 5 3,3 11-3,-9 4-4,-1 5-1,-5 5-2,-6-4-2,-2-7-6,-2-5-20,-8-8-24,4-6-23,-4-13-27,0-11-45</inkml:trace>
          <inkml:trace contextRef="#ctx0" brushRef="#br0" timeOffset="1107.6018">2908 11399 141,'0'0'106,"-4"3"-48,4 10 4,-8 7-20,0 6-7,2 5-16,-11 4-7,3 5-6,-2 1-6,-6-2-5,3-1-15,3-4-26,12-10-15,-2-14-32,6-4-12,0-6-35</inkml:trace>
          <inkml:trace contextRef="#ctx0" brushRef="#br0" timeOffset="1326.0021">3229 11300 139,'31'14'85,"-1"5"0,5 11-11,-9 1-13,-7 5-22,-3 2-21,-12 4-10,-4 3-2,0 5-6,-8 0-2,-23 11-23,-11-6-42,-7 14-29,-18 2-39</inkml:trace>
        </inkml:traceGroup>
      </inkml:traceGroup>
    </inkml:traceGroup>
    <inkml:traceGroup>
      <inkml:annotationXML>
        <emma:emma xmlns:emma="http://www.w3.org/2003/04/emma" version="1.0">
          <emma:interpretation id="{B0B43CBB-C647-4ED3-8DAB-0A2CF8D1CBE3}" emma:medium="tactile" emma:mode="ink">
            <msink:context xmlns:msink="http://schemas.microsoft.com/ink/2010/main" type="paragraph" rotatedBoundingBox="1842,13406 4836,12890 5037,14057 2043,145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D61389-61D3-4C47-9F9F-6D25BE89D683}" emma:medium="tactile" emma:mode="ink">
              <msink:context xmlns:msink="http://schemas.microsoft.com/ink/2010/main" type="line" rotatedBoundingBox="1842,13406 4836,12890 5037,14057 2043,14573"/>
            </emma:interpretation>
          </emma:emma>
        </inkml:annotationXML>
        <inkml:traceGroup>
          <inkml:annotationXML>
            <emma:emma xmlns:emma="http://www.w3.org/2003/04/emma" version="1.0">
              <emma:interpretation id="{2AFC61A8-4AFE-4D59-9EFB-D4741371B314}" emma:medium="tactile" emma:mode="ink">
                <msink:context xmlns:msink="http://schemas.microsoft.com/ink/2010/main" type="inkWord" rotatedBoundingBox="1842,13406 4836,12890 5037,14057 2043,14573"/>
              </emma:interpretation>
              <emma:one-of disjunction-type="recognition" id="oneOf1">
                <emma:interpretation id="interp5" emma:lang="en-US" emma:confidence="0">
                  <emma:literal>fix)</emma:literal>
                </emma:interpretation>
                <emma:interpretation id="interp6" emma:lang="en-US" emma:confidence="0">
                  <emma:literal>nix)</emma:literal>
                </emma:interpretation>
                <emma:interpretation id="interp7" emma:lang="en-US" emma:confidence="0">
                  <emma:literal>pix)</emma:literal>
                </emma:interpretation>
                <emma:interpretation id="interp8" emma:lang="en-US" emma:confidence="0">
                  <emma:literal>vex)</emma:literal>
                </emma:interpretation>
                <emma:interpretation id="interp9" emma:lang="en-US" emma:confidence="0">
                  <emma:literal>fix]</emma:literal>
                </emma:interpretation>
              </emma:one-of>
            </emma:emma>
          </inkml:annotationXML>
          <inkml:trace contextRef="#ctx0" brushRef="#br0" timeOffset="2152.8037">920 12914 109,'12'-10'62,"-4"-4"-39,-2 0 21,2 2-5,0 5-12,2-3 0,-5 8 5,3 0-2,-8 2 6,0 0-3,0 0-4,0 11-3,0 20-7,0 21-3,0 31-7,-8 14-4,-11 8 1,7-4-2,-6 1-1,6-10 3,-3-11-3,11-9 1,4-20-2,0-20-2,0-11 0,8-14-2,11-5-3,3-2-2,13 0 0,13-18 3,9-16 2,4-13-3,4-7 4,7-5-1,-11 4-2,8 2 2,-12 14-2,-17 6-2,-1 7-3,-17 5-8,-5 7-2,-7 4-6,-2 0-11,6 4 0,-2-5-10,3 1-10,1-10-23,-2 0-27</inkml:trace>
          <inkml:trace contextRef="#ctx0" brushRef="#br0" timeOffset="2433.6041">1743 12451 277,'0'0'75,"-8"2"-19,2 12 11,2-1-34,0 7-12,-8 6-10,1 2-10,-5 8-1,6-4-5,2 2-17,8-6-19,-4-7-31,4-6-10,0-10-16,4-5-30</inkml:trace>
          <inkml:trace contextRef="#ctx0" brushRef="#br0" timeOffset="2620.8046">1959 12488 127,'0'2'95,"0"10"-30,0 5 1,0 1-16,-6 8-21,-7 3-18,9 1-11,-6 8-4,2-8-30,8 5-32,0-2-39,0-5-22</inkml:trace>
          <inkml:trace contextRef="#ctx0" brushRef="#br0" timeOffset="2979.6052">2296 12784 18,'-14'0'215,"10"0"-156,0 0 8,0 4-5,-2 10-15,6 12-23,-9 8-12,1 10-7,0 11 0,-2 6 1,2 3-4,-6-4 1,10-4-3,0-10 0,4-10-1,0-13-1,8-9-7,28-12-14,-1-2-18,10 0-7,-7-7-6,1-16-6,-3-8 0,-15-3-17,9-3-53</inkml:trace>
          <inkml:trace contextRef="#ctx0" brushRef="#br0" timeOffset="3291.6057">2634 12798 137,'0'-19'88,"4"-2"-44,22-5-11,5 4-11,3-1-6,11 1-9,-2 6-1,1 5 1,-13 11 1,-1 0 7,-7 25 2,-3 13 13,2 9 2,5 10-11,-5 5-7,1 2-8,-3-1-5,6-10-1,-7-4-2,3-12-2,0-15-7,-9-6-13,-1-11-14,-6-5-8,-2 0-3,0-8-1,-4-19-2,0-8-11,8-11-69</inkml:trace>
          <inkml:trace contextRef="#ctx0" brushRef="#br0" timeOffset="3525.6062">3225 12587 93,'-10'0'155,"-2"9"-90,2 13 7,-2 16-10,-11 9-21,-3 12-20,-9 10-4,-3 4-3,-3 3-4,2-9-10,9-4-1,7-15-6,5-8-14,14-11-16,0-13-25,4-9-13,0-7-28,0 0-18</inkml:trace>
          <inkml:trace contextRef="#ctx0" brushRef="#br0" timeOffset="3790.8066">3518 12433 113,'45'0'81,"12"12"-5,-10 18 0,1 8-22,-13 12-4,-9 3-11,-11 11-8,-15-4-9,0 12 3,-11-8 0,-19 2-12,-5 0-9,-3-3-4,-7-9-5,14-14-8,9-12-17,6-11-28,16-17-57,0 0-69</inkml:trace>
        </inkml:traceGroup>
      </inkml:traceGroup>
    </inkml:traceGroup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47:46.327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33BEFB9A-4869-4611-BC56-060366737786}" emma:medium="tactile" emma:mode="ink">
          <msink:context xmlns:msink="http://schemas.microsoft.com/ink/2010/main" type="writingRegion" rotatedBoundingBox="1103,296 21312,-865 21843,8367 1634,9529"/>
        </emma:interpretation>
      </emma:emma>
    </inkml:annotationXML>
    <inkml:traceGroup>
      <inkml:annotationXML>
        <emma:emma xmlns:emma="http://www.w3.org/2003/04/emma" version="1.0">
          <emma:interpretation id="{5EA76860-4DE5-4785-B17D-7D81C2061E8E}" emma:medium="tactile" emma:mode="ink">
            <msink:context xmlns:msink="http://schemas.microsoft.com/ink/2010/main" type="paragraph" rotatedBoundingBox="1103,296 5498,43 5582,1508 1187,17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23CF8A-5078-4491-ADCF-E30787ED9D8C}" emma:medium="tactile" emma:mode="ink">
              <msink:context xmlns:msink="http://schemas.microsoft.com/ink/2010/main" type="line" rotatedBoundingBox="1103,296 5498,43 5582,1508 1187,1761"/>
            </emma:interpretation>
          </emma:emma>
        </inkml:annotationXML>
        <inkml:traceGroup>
          <inkml:annotationXML>
            <emma:emma xmlns:emma="http://www.w3.org/2003/04/emma" version="1.0">
              <emma:interpretation id="{3E5FB104-7BA5-429F-89E4-516F5C44F8E9}" emma:medium="tactile" emma:mode="ink">
                <msink:context xmlns:msink="http://schemas.microsoft.com/ink/2010/main" type="inkWord" rotatedBoundingBox="1103,296 2860,195 2944,1660 1187,1761"/>
              </emma:interpretation>
              <emma:one-of disjunction-type="recognition" id="oneOf0">
                <emma:interpretation id="interp0" emma:lang="en-US" emma:confidence="0">
                  <emma:literal>inapt</emma:literal>
                </emma:interpretation>
                <emma:interpretation id="interp1" emma:lang="en-US" emma:confidence="0">
                  <emma:literal>indent</emma:literal>
                </emma:interpretation>
                <emma:interpretation id="interp2" emma:lang="en-US" emma:confidence="0">
                  <emma:literal>indite</emma:literal>
                </emma:interpretation>
                <emma:interpretation id="interp3" emma:lang="en-US" emma:confidence="0">
                  <emma:literal>Trait</emma:literal>
                </emma:interpretation>
                <emma:interpretation id="interp4" emma:lang="en-US" emma:confidence="0">
                  <emma:literal>trait</emma:literal>
                </emma:interpretation>
              </emma:one-of>
            </emma:emma>
          </inkml:annotationXML>
          <inkml:trace contextRef="#ctx0" brushRef="#br0">-8310-13416 50,'0'0'62,"0"0"-11,0 0-6,0 0-19,0 17-5,0 10 0,4 8 6,4 2-4,-2 1-10,-2 7-8,0-5-4,0 0-1,-4-2-6,4-5-8,-4-9-16,0-5-9,0-10-5,4-5-5,-4-4 9,0 0 6,0-4 20,0-17 14,0-5 10,0-2 0,0 2 18,-4 4-1,4 1 0,0 7-6,0 0-8,0-3-3,14-2-8,7-2 0,5-4-2,5 10 0,5-2 2,-1 1-2,-5 2 0,5-1 0,-13 11-2,1 4 1,-11 0-2,-2 0-8,-6 0 0,-4 0-3,0 0-1,0 7 11,0 8 4,-14 7 11,-7 5 0,-1-1-1,-4 0 6,-1 0-3,5-5 2,6-2-1,-7 4-1,5-11 1,14-2-3,-4-3-2,2-5-1,6-2-3,0 2-3,0-2-2,0 0 0,0 0 0,0 0-5,0 0-2,18-7 0,0-3 2,-2-8 3,3-1 1,-11 3-6,10-3-3,-10 3-6,7 6-2,-11 5 0,-4 0-2,0 5 6,0 0 5,0 0 7,0 0 2,0 0 7,0 0 1,-8 7 9,-7 17 1,-3 2-5,6 7-4,-7 5-5,-1 1 0,2-2 1,4 5-3,1-2 2,1 9-3,-6-5 1,4-4-1,1-4 4,1-10 1,2-9-6,10-7-3,-4 1-1,4-9-4,0-2-7,0 0-13,0 0-12,0-6 13,4-10 8,6 0 17,-2-5 2,5-1 1,-3 1 4,-2-2 1,4 4-5,2-3 1,-10 5 2,5 3-2,-5 0 3,10-3-3,-10 9-2,4-5 1,2 6 1,-2 5-2,-4 0 1,0 2 0,-4 0 7,7 0-4,-7 0 2,0 0 1,4 4-1,-4 9 2,4 2 3,0 7-4,-4 0 0,0-2-4,0 0 1,0 4 0,0 4-1,0-2 3,0-3 4,0-6 15,0-6-13,0 2-12,0-9 0,0 1 0,0-5-3,0 2 2,4-2-4,0 0-2,14 0 4,5 0-2,7 0 2,1-9 1,11-11 0,3 5 2,8-8-1,-4 2 0,-7-2 0,7 0-10,-14 6 6,-1 0 3,-7 6-12,-13 2 7,-2-2 4,2 4-2,-10 1 0,5-2 0,-1 6 0,-8-3 2,0 2-1,0 1 0,0-3 2,-4-2 2,-23 6 0,11-5-8,-25 3-11,7 3 6,3-4-6,-7-3 3,11 0 5,-3-2 11,-3-1 0,13 1 1,-7 3 4,9-3 8,6 7 6,2 2 3,6 0 10,4 0-5,0 0-1,0 6-8,0 5-10,0 5-4,0-1-4,0 2 3,0-9-3,0 2 1,0 2-1,4-5 0,6 0-3,-6-5-2,-4-2-12,4 0-10,-4 0-4,0 0-6,4 0 6,-4-2 4,0-20 12,0 1 15,8-2 1,2-1 11,-1 5 4,5 0 0,-6 5-1,-4 2-4,4 5 3,6 5 1,-6 2-2,7 0 0,-7 0-3,4 0-3,2 0 3,-2 0-4,-1 2-3,-3 0-3,-4 2 0,4-3-4,2 2-6,-2-3-15,4 0-20,-1 0-6,1 0-20</inkml:trace>
          <inkml:trace contextRef="#ctx0" brushRef="#br0" timeOffset="-1809.603">-7820-13926 71,'0'0'84,"0"0"-37,0 0-1,0 0 7,0 0-16,0 11-15,0 3-6,-27 13-7,7 8-8,-17 7-1,-5 6-1,1-1-7,-2 2-12,5 2-14,-7-5-8,0 2-18,6-1-16,13-9-19</inkml:trace>
          <inkml:trace contextRef="#ctx0" brushRef="#br0" timeOffset="-2090.4036">-8280-13811 158,'0'0'43,"-4"-3"-27,4 3 10,0 0 7,0 0-14,0 0-16,0 0 0,0 0 0,0 0 5,0 0 7,0 0-1,0 0 2,0 0 3,0 0-4,0 0 1,0 0-2,0 0-1,0 3-1,0-1-6,0 6-4,4-4-2,10 5-1,7 6 0,1-4 1,0 4 0,-5-4 0,-3 1 0,4 0-2,-2-2 2,-5-1-6,1 3-7,-12 4-14,8 1-18,2 0-24,2 3-35,7-11-40</inkml:trace>
          <inkml:trace contextRef="#ctx0" brushRef="#br0" timeOffset="358.8007">-7351-13547 11,'4'-2'43,"0"2"4,2 0-5,-6 0-8,0 0-6,0 0-4,0 6 7,0 10-4,0 6-5,-10 5-3,-2 5-8,-2-2-9,-2 4-2,-3-4 0,1 2 0,10-2-1,-4-8-5,2 10 2,5-13-9,1-2-5,4-8-5,0-9-4,0 0-8,0 0-16,0 0-13,4-9 8,5-15 20</inkml:trace>
          <inkml:trace contextRef="#ctx0" brushRef="#br0" timeOffset="686.401">-7381-13347 12,'8'-15'18,"2"4"2,-6 2 3,0 4-2,4 3-4,-8 2-2,0 0 0,4 0-5,-4 0 4,0 0 0,0 0-1,0 0 0,0 14 2,6 7 0,-6 6 4,0 15-8,0 0 4,0 5-6,0 3-3,0-5-2,0-2-4,0-6 2,0-4-2,0-4 0,0-8 0,0 1 0,0-11-2,0-4 0,0-3-5,0-2-1,0-2-6,0 0-6,0 0-5,0 0-6,0-2-12,0-13-2,0-9-15</inkml:trace>
          <inkml:trace contextRef="#ctx0" brushRef="#br0" timeOffset="1123.202">-7139-13414 48,'0'0'64,"0"0"-20,0-5-11,8-3-13,8-4-9,17-3-2,5 1 0,1-1-4,6 0 0,7-2 1,-3-3 1,-2 3-3,-2-3-4,-15 6 0,-7 4-1,-3 4-5,-14 0-7,-6 5-14,0-5-8,0 5-2,0 1-10,-6-4-19</inkml:trace>
          <inkml:trace contextRef="#ctx0" brushRef="#br0" timeOffset="1404.0025">-6847-13651 6,'0'0'75,"-4"0"-24,4 13-8,-4 16-4,0 3-12,-10 15-6,6 3 0,-2 3 1,-7 2-4,-5 6-6,-4-2 1,3 0-6,-7-7-2,7-7-2,7-10-3,-2-14-2,6-6-4,8-13-8,4-2-10,0 0-13,0-17-12,8-23-14,14-12-20,-2-5 17</inkml:trace>
          <inkml:trace contextRef="#ctx0" brushRef="#br0" timeOffset="1591.2028">-6942-13336 3,'16'-4'41,"2"-1"7,5 5-8,-3-2-4,11 0-9,1-1-4,3 3-3,-5 0-7,1 0-8,3 0-5,-3 0 5,-9 0-5,5 0-1,-5 0-3,-10 0-9,-8 5-12,-4 5-21,0 6-19,0 5-16</inkml:trace>
          <inkml:trace contextRef="#ctx0" brushRef="#br0" timeOffset="1809.603">-6881-12973 42,'-14'16'19,"6"-3"10,-1-12 8,9-1-8,0 0-17,0 0-2,0 0 1,0 0-6,17 0-3,5 0 0,4-8 4,9-9 1,-9-5-2,5-2-3,4 3-2,-9 2-3,-4 0-10,1 3-20,-11-1-13,-2 3-20</inkml:trace>
          <inkml:trace contextRef="#ctx0" brushRef="#br0" timeOffset="2137.2037">-6745-13241 33,'0'0'48,"0"0"3,0 0-2,0 5-16,0 28-12,0 7-6,0 17 2,0 9 5,0-4-2,0 5-3,0-4-4,0-4-7,0-4-1,0-3 2,4-7-4,4-7-3,-8-10-1,4-3 1,-4-10-4,0-5-2,0-8-1,0-2-2,0 0-2,0 0-8,0-27-23,0-15-17,0-17-36</inkml:trace>
        </inkml:traceGroup>
        <inkml:traceGroup>
          <inkml:annotationXML>
            <emma:emma xmlns:emma="http://www.w3.org/2003/04/emma" version="1.0">
              <emma:interpretation id="{8311B6A3-ECD2-4568-91AD-D04E13AB35F7}" emma:medium="tactile" emma:mode="ink">
                <msink:context xmlns:msink="http://schemas.microsoft.com/ink/2010/main" type="inkWord" rotatedBoundingBox="3110,362 5508,224 5572,1326 3173,1464"/>
              </emma:interpretation>
              <emma:one-of disjunction-type="recognition" id="oneOf1">
                <emma:interpretation id="interp5" emma:lang="en-US" emma:confidence="0">
                  <emma:literal>Kota:</emma:literal>
                </emma:interpretation>
                <emma:interpretation id="interp6" emma:lang="en-US" emma:confidence="0">
                  <emma:literal>Kota!</emma:literal>
                </emma:interpretation>
                <emma:interpretation id="interp7" emma:lang="en-US" emma:confidence="0">
                  <emma:literal>Keota:</emma:literal>
                </emma:interpretation>
                <emma:interpretation id="interp8" emma:lang="en-US" emma:confidence="0">
                  <emma:literal>Keota!</emma:literal>
                </emma:interpretation>
                <emma:interpretation id="interp9" emma:lang="en-US" emma:confidence="0">
                  <emma:literal>Keita:</emma:literal>
                </emma:interpretation>
              </emma:one-of>
            </emma:emma>
          </inkml:annotationXML>
          <inkml:trace contextRef="#ctx0" brushRef="#br0" timeOffset="3073.2054">-6202-13542 3,'0'0'93,"0"0"-53,0 0-4,4 0 4,-4 10-17,4 2-3,4 0 0,-8 5-4,0 1 1,0 10-5,0 8-1,0 0 0,-8 9-4,-8 0 3,-2-3-5,-5 1-2,11-8-2,-6-6-1,10-10 0,4-10 0,-3-7-1,7-2 1,0 0-4,0 0-6,0 0-3,0 0-2,0-7-1,0-3 8,7-3-3,1-4 8,0 1 0,6 4 0,2 0 3,-1 0-5,1 5-2,-2 0 0,-10 7-5,0 0 6,0 0 3,0 0 2,-4 14 1,0 7 1,0-2 6,0 10 7,0-8 1,-8 3 0,0-1-2,-6 1-2,6-7 0,0-6 0,-3-6-5,11-5-6,0 0 0,0 0 0,0 0-5,0 0-4,0 0-2,0 0-10,0 0 5,0 0 11,0 0 3,0 0 2,0 0 0,11 0-3,1 0 2,2 0 0,-6 0 1,-8 0 0,4 0 1,-4 0-1,4 4 0,-4 8 0,0 8 5,0 3-1,0-6-3,0 0 1,0-8-1,0-5-1,0-4-12,0 0-16,0 0-6,0 0-11,4-16-13,11-9-20</inkml:trace>
          <inkml:trace contextRef="#ctx0" brushRef="#br0" timeOffset="3322.8059">-6031-13653 75,'8'-7'42,"18"2"-4,5-2-3,-1 0-17,1 3-8,5-1-7,-5 0-3,-1 0 0,1 1-1,-9-4-2,1 1-6,-3 0-10,-6 0-5,-10 2-3,9-3-9,-7-5-6,-6-1-12</inkml:trace>
          <inkml:trace contextRef="#ctx0" brushRef="#br0" timeOffset="4243.2072">-5716-13842 38,'-12'-7'52,"2"2"-10,1-1-5,1 3-3,4 3-8,4 0-2,-6 0-1,6 19 5,-4 16-19,-4 10-6,4 7-2,4-1-1,-8-6 5,-2-3-5,1 2 1,5-5 2,0-6-3,-6-7 0,6-3 0,-4-9 0,4 1 0,-2-8 0,2-2 0,4-3 1,-4-2-1,4 0 3,0 0 0,0 0-2,0 0 2,0 2-1,-4 5-1,4 5 0,0 3 0,0 6-1,0 10 0,0 1 2,-4 14-1,4-4 1,0 5 0,0-2 3,-5-4 2,-5-4-4,2-6 0,4-10-2,0 1-2,0-13-1,4-4-2,0-3-2,0-2-7,0 0-4,0 0-5,0-13-13,4-19 10,8-8 0,-2-2 16,-1 1 9,-9 3 0,8 5 1,-4 0 1,6 7 1,-6 3 4,0 9-4,8 4-1,-2 7 2,3 1 2,5-2 0,-10-3-1,10 4-5,5 1 2,-3 2-1,2 0-1,1 0 3,3 0-3,-3 0 1,-11 0-1,2 0-1,-6 5 1,-4 4-3,-4 5 1,0 5 2,0 0 0,0 7 1,0 0 5,-22 0 2,6 0 5,-11 0-5,-3 5 1,3-4 5,1 0-6,-1-1 3,1-7 2,12-2-4,-3-5 5,7-10-5,10 0 2,0-2 2,0 0-8,0 0-5,0 0 0,14 0-8,13-14 0,-1-5 1,1 4 5,3-8 2,-7-3-5,7 3 3,-3-4-6,-11 4-7,6-1-4,-10 2-16,-6-8-1,-1-5 8,-5 2-5,0-3-12,0 10-11,-5 5-28</inkml:trace>
          <inkml:trace contextRef="#ctx0" brushRef="#br0" timeOffset="4524.008">-5913-13438 31,'0'0'50,"0"0"-17,4 0 2,18 0-14,1 0-3,7 0-1,-4 0-4,1 0 2,-1 0-1,-9 6-10,5-1 0,-8-1-4,-6-2-1,0 0-5,7 1-13,1-1-18,-2-2-9,2 0-7,3 5-9</inkml:trace>
          <inkml:trace contextRef="#ctx0" brushRef="#br0" timeOffset="4773.6084">-5478-13421 20,'8'-4'42,"8"2"-3,3-5 0,7 0-8,4-3-6,5-4-3,2-1 1,-3 2-9,9-2-9,-6-2-1,5 5-3,-7-1 2,-3 0-2,-5 4-1,-7 0-4,-10 1-4,-6 1-15,0 1-2,-4-1-9,0-4-4,0 5 0,-4 1-17</inkml:trace>
          <inkml:trace contextRef="#ctx0" brushRef="#br0" timeOffset="5475.6096">-5110-13668 26,'0'0'61,"-6"0"-10,6 0-11,0 10-7,0 17-1,0 15-8,0 20 0,0 17 7,0 7-8,0 5-1,0 3-1,0-9 1,6-11-7,-6-13-11,0-11-2,0-10-2,0-12-2,0-4 2,0-9-12,0-10-6,0-5-5,0 0-6,0 0-9,0-18-20,0-11 9,0-13 15,0-5 6,0 5 2,0-8 11,-6 3 2,2-4 4,-4 0 1,4 11 2,-5 11 3,9 11 3,0 15 6,0 3 18,-6 0 18,2 0-2,0 0 0,-4 7-8,-2 7 6,-2 5-11,-1 5-11,-1 2-4,-4 5-7,2-7 3,8-3-6,-3-5-2,3-4 0,4-2-6,0-6-6,4-2-11,0-2-18,0 0-7,0 0-9,0-2-9,8-10 14,11-6 30,1-4 16,2 1 5,1 5 1,-1-1 1,-2 7 3,-1 6 10,-1-8 17,12-2 0,1-8 3,12-2-9,5-1-4,-9 3 3,2 1-6,-15 7-8,-10 2-4,-5 5-6,-7 7 1,4-5-1,-8 5-5,0-5-3,0-4-10,0-5-16,4-12-3,10-7-24</inkml:trace>
          <inkml:trace contextRef="#ctx0" brushRef="#br0" timeOffset="6505.2115">-4742-13830 22,'0'0'74,"0"0"-12,0 9-16,0 15-19,0 11-5,-4 8 1,-2-5-7,-2 2 0,4-1-8,-1-4-6,1-5 0,-2-1-2,6-5 2,-4-8-2,4-4-2,0-4 2,0-8-3,0 0-3,0 0-6,0 0-6,0 0 6,14 0 7,-5-3 2,-1-11 3,10 1-3,0 0 3,-1-4-1,5 0 1,4 3-1,5-3 0,-1 1-4,11 2 4,-2 4-1,9-2 2,-9 5-2,10 0 4,-6 3-2,1-1 2,-9 5-1,-9 0 5,-7 0-1,-11 0 2,0 0 3,-2 5-3,-2 12 2,0 3 1,-4 19-2,0 7 0,0 13-2,-8 11-1,-10 5-1,-5 6-1,-3-8-1,4-4 0,-5-15-2,7-9 3,6-13-3,5-15 0,9-4 0,-4-13 0,-10 0 0,2 0 0,-2 0-4,-3-15-4,-5-7-6,4-15 1,-9-8-1,-3-9 0,14-8 0,-15-2-5,9 1-4,-1 11-3,11 10-4,-2 15 9,6 5 12,4 11-1,-6 5 4,10 3 6,0 3 1,0 0 10,0 0 2,0 0 4,-5 0 9,1 0-10,4 10 1,-8 10-4,-2 2-2,6 1 2,-4 1 0,-6 4-1,-3 1 3,-1 1-4,2 1-3,6-5-1,6-2-4,4-13 1,0 1-4,0-9 0,0-3-1,0 0-3,0 0-2,0 0-2,14 0-1,-2 0 5,2-8 3,-2 4 0,7-3-1,-3 0 1,6-8 1,1-1 0,-1-1-5,-10-2 1,11 1-3,-1 3-7,-10 4-1,7-2-3,-11 6 4,-4 1-2,0-3-4,-4 8-2,0-1-4,0-2-7,0 4-9,0-3-15</inkml:trace>
          <inkml:trace contextRef="#ctx0" brushRef="#br0" timeOffset="6754.8119">-4567-13345 54,'0'0'58,"0"0"-7,0 0-2,0 5-17,8 14-11,18 2 3,-3 3 6,3 2-10,5-5-5,-5-1-4,0-2-1,5-4-6,-19-7-3,2 3 2,-10-8-3,-4 8 0,5-3 0,-5-5-6,0 3-3,0-5-10,0 0-6,4 0-15,6 0-29,6 0-51</inkml:trace>
          <inkml:trace contextRef="#ctx0" brushRef="#br0" timeOffset="7269.6128">-3976-13446 117,'0'0'55,"0"1"-3,9 6-2,1-1-11,-2-1-11,0 1-4,-4-4-10,6 6-7,-10-3-2,4 0-5,-4 0-2,0-5 0,0 1-16,0-1-17,0 6-22,0 8-18,0 2-32</inkml:trace>
          <inkml:trace contextRef="#ctx0" brushRef="#br0" timeOffset="7456.8131">-3957-13229 64,'4'5'50,"8"0"-4,2-5 2,-10 0-11,4 2-18,-4-2-9,1 0-3,1 2-6,-6-2-1,0 0-1,0 3-20,0 4-37,0 2-73</inkml:trace>
        </inkml:traceGroup>
      </inkml:traceGroup>
    </inkml:traceGroup>
    <inkml:traceGroup>
      <inkml:annotationXML>
        <emma:emma xmlns:emma="http://www.w3.org/2003/04/emma" version="1.0">
          <emma:interpretation id="{9DC9DCC4-A07C-4EFA-B5AD-4533387BC356}" emma:medium="tactile" emma:mode="ink">
            <msink:context xmlns:msink="http://schemas.microsoft.com/ink/2010/main" type="paragraph" rotatedBoundingBox="2180,3271 13189,3199 13201,5122 2192,51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18845CD-B3B6-4C3B-B770-7C41ADE6201B}" emma:medium="tactile" emma:mode="ink">
              <msink:context xmlns:msink="http://schemas.microsoft.com/ink/2010/main" type="line" rotatedBoundingBox="2180,3271 13189,3199 13201,5122 2192,5193">
                <msink:destinationLink direction="with" ref="{5EA3FC27-8664-41B5-B1EE-A5153C317D4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948FB39-FCA5-4C7F-80DD-49B886461A1F}" emma:medium="tactile" emma:mode="ink">
                <msink:context xmlns:msink="http://schemas.microsoft.com/ink/2010/main" type="inkWord" rotatedBoundingBox="2180,3271 5157,3251 5170,5174 2192,5193">
                  <msink:destinationLink direction="with" ref="{79E2B229-35BA-4907-BD94-93CFAC4AEDFA}"/>
                </msink:context>
              </emma:interpretation>
              <emma:one-of disjunction-type="recognition" id="oneOf2">
                <emma:interpretation id="interp10" emma:lang="en-US" emma:confidence="0.5">
                  <emma:literal>*rats</emma:literal>
                </emma:interpretation>
                <emma:interpretation id="interp11" emma:lang="en-US" emma:confidence="0">
                  <emma:literal>*rants</emma:literal>
                </emma:interpretation>
                <emma:interpretation id="interp12" emma:lang="en-US" emma:confidence="0">
                  <emma:literal>*marts</emma:literal>
                </emma:interpretation>
                <emma:interpretation id="interp13" emma:lang="en-US" emma:confidence="0">
                  <emma:literal>*Marts</emma:literal>
                </emma:interpretation>
                <emma:interpretation id="interp14" emma:lang="en-US" emma:confidence="0">
                  <emma:literal>*Marathas</emma:literal>
                </emma:interpretation>
              </emma:one-of>
            </emma:emma>
          </inkml:annotationXML>
          <inkml:trace contextRef="#ctx0" brushRef="#br0" timeOffset="32167.2565">-6171-10124 90,'0'0'66,"0"0"-20,0 0 5,4 2-2,0 15-21,6 8-9,-2 5-7,-4 9 4,0 0-4,0-4-8,-4-1-1,6-6-3,-2-4-2,-4-7-1,0-4-16,0-8-6,0-2-6,0-3-20,0 0-10,0 0-18,0-8 12,0-14 12</inkml:trace>
          <inkml:trace contextRef="#ctx0" brushRef="#br0" timeOffset="32479.2571">-6153-10013 18,'0'-7'29,"0"6"1,0-1-1,0 2-5,0-4-9,0 0-9,4-3-4,8 2 10,6-5-4,-5 3 3,1 2-3,2 0-4,6-4 1,-3 2-5,-3-2 1,2 4 0,1 3-1,-15 2 0,4 0 2,-4 0 5,0 16 8,-4 5-2,6 16-3,-6-5 2,0 2-7,0 1-2,0-3-3,0-2 0,-6-8 0,-2-2-6,0-6-11,4-6-12,-7 1-21,11-2-32</inkml:trace>
          <inkml:trace contextRef="#ctx0" brushRef="#br0" timeOffset="32916.0578">-6133-9934 14,'-8'0'99,"8"0"-61,0 0-7,0 0-11,0 0-12,0 0-8,0 0 0,14 0 0,-6 2-1,5-2-1,5 0 2,0 0-5,-2 0-1,-1 0 2,-7 0-2,-8 3 4,0 1-1,0 1-9,0 3 5,0 1 2,0 5 5,-4-3 1,-6 2-1,1-6 5,1 0 7,8-2 3,-4 2 4,4-5-3,0-2-1,0 0-5,0 0-6,0 0-3,0 0-1,0 0-5,0 0 0,17 0-2,1 0 0,-6 0-7,6 0-11,-3 0 2,-3 0-3,-4 0-16,-4 0-10</inkml:trace>
          <inkml:trace contextRef="#ctx0" brushRef="#br0" timeOffset="28189.2495">-6483-10926 13,'13'21'91,"13"10"-48,-8 4 6,13 3 0,-5 3-11,1-1-8,-1-3-12,-3-5-11,-7-1-1,6-11-6,-10 5 1,7-10-2,-11 0-3,6-5-13,-10-3-19,0-2-8,4 2-10,2-7-15,3 0-31</inkml:trace>
          <inkml:trace contextRef="#ctx0" brushRef="#br0" timeOffset="28735.2505">-5789-10881 1,'0'0'81,"0"0"-29,0 5 2,0 9-11,0 8-5,-6 4-6,-15 8-9,-5 4-2,-1 3-6,-9 1-7,1 4-3,1-3-3,-5-4-1,13-5 0,-1 4 0,-3-8-1,7-1 0,1-3 0,0-3-1,-1-4 1,7 0-4,2 0 1,-2-2-4,5-1-3,-1-2 2,4-4-6,4-6 6,-2-1-2,6-3 3,0 0 5,0 0-3,0 0 4,0 0 1,0 0-3,0 0 3,0 0-4,0 0-5,0 0-3,0 0-9,0 0-7,0 0-5,0-3-14,10-4 17,-6 0 19,0 2 6,0 1 5,-4-1-2,0 1 2,0-1 0,8-2 0,-2-1-1,-1-3-11,3 1-25,0 1-6</inkml:trace>
          <inkml:trace contextRef="#ctx0" brushRef="#br0" timeOffset="34460.4606">-5584-10097 71,'35'-8'25,"3"-6"-12,11-5 21,0-2-11,-6 6-7,-3-1-13,-9 6-3,-5 4-2,-7-1-12,-7 4-5,-4 1-5,-4 2-6,-4 0 5,0 0 1,0 0 12,0 0 12,0 0 1,0 0 5,0 0 14,0 0 1,6 0-3,-6 0-5,0 0 0,0 0 5,0 0-6,0 5 0,0 8 8,0 9 0,-10-1 4,-6 12-2,-11 3-2,1-3 3,-5 6-10,1-4-5,7-4-4,-3-3-3,8-4-2,5-11 1,3-3-8,6-3-6,4-7-15,0 0-8,0 0-4,0 0-20,0-2-12,4-10 13</inkml:trace>
          <inkml:trace contextRef="#ctx0" brushRef="#br0" timeOffset="33446.4588">-6232-9546 18,'34'-19'23,"-3"-5"-8,13-2-5,-1 0-8,6 5-1,-4 0-1,-7 4 1,-11 3-1,3 0 0,-12 2 0,-9 3 0,3 1 0,-2 3 0,-10 3 0,4 2 1,-4 0-1,0 0 4,0 0 3,0 0 10,0 0 1,0 0 4,0 12-5,0 7-8,-4 7-5,-6-2-1,6-3 2,-4 0 2,3 5-3,1-2-1,-6 2 0,2-7-3,4-7 1,0 4-1,4-14 0,0 3-1,0-5 1,0 0 0,0 0-4,0 0-8,12-11-6,6-8 5,-1 2 3,1-2 1,-6-2-8,2 4-15,5-2-18</inkml:trace>
          <inkml:trace contextRef="#ctx0" brushRef="#br0" timeOffset="33696.0592">-5970-9693 56,'-16'3'69,"-3"11"-23,-3 7-9,4 0-14,-3 8-7,-5-1-6,3-2-10,5-5 0,2 5 0,-2-4-6,-1-3-2,3-5-13,-2-4-17,1 8-19,-1-7-41</inkml:trace>
          <inkml:trace contextRef="#ctx0" brushRef="#br0" timeOffset="33945.6596">-6198-9496 49,'27'0'51,"11"5"7,3 2-6,20-1-8,0-1-7,4 1-9,10-6-6,-4 0-6,-6 0-9,-4 0-1,-12 0-6,-6-8 0,-7 3 0,-9-2-13,-3 0-11,-5-3-17,3-2-13,0-4-19,-1-3-18</inkml:trace>
          <inkml:trace contextRef="#ctx0" brushRef="#br0" timeOffset="34912.8612">-5374-9968 14,'10'-4'17,"-10"2"8,0 2 7,0 0-3,0 0 0,0 0 6,4 12-11,0 13 2,8 10-10,-2 4 1,-6 3-6,4-5-6,1-2-2,-3-7-3,2-4 0,-4-8-3,0-2-7,-4-4-9,0-10-7,4 2-15,-4-2-7,0 0-1,0-4 5,0-18 12,0 1 21,0-5 11,0 5 0,0 1 3,0 4 13,-4 2 17,0 4 5,0 3-5,4 5-7,0-1 3,0 3 0,0-2-14,0-3-8,4-4-5,14-5-2,9 0 7,3-3-1,-8 3-3,-5 1-2,1 0-1,-6 3-3,-2 1-4,-1 0-15,-9 4-10,0 3-12,0 2-11,0 0-21</inkml:trace>
          <inkml:trace contextRef="#ctx0" brushRef="#br0" timeOffset="35583.6625">-5254-9887 36,'-19'27'46,"5"1"-5,2 5-5,4-3-1,-3 1-9,3 2-18,4-4-5,0-1 3,-6-2-5,6-2-1,0-4 0,4-7-1,-4-6 1,4-2-4,0-5-1,0 0 0,0 0-9,0 0-7,0 0 3,0-5 7,0-5 3,0 0 3,0-1 5,0 2 7,0 0-3,0-4 2,0-1-4,0 0-1,8 5 1,10-3-2,-1 0 1,1 3 1,0-1 0,9-2 4,-1 1 0,0-1-2,-5 2-1,1 3-3,-4 2 0,-1 0 0,-7 1-4,-2 4-11,4 0-1,-2 0 2,-10 0 10,4 0-7,-4 2 7,0 13 4,0-1 8,-4 5 12,-18 4 0,-4 1-1,-1-1 2,1 3-5,-1-2-4,5-3 3,-2 1-3,9-10 4,7-5 0,4-5 2,4-2-1,0 0-5,0 0-11,0 0-1,4-2-2,19-10-5,-3 0 2,2 0 2,-8 1 3,7-2-4,1 5-3,1-7-3,-7-2-15,6 5-2,5 1-1,-5-1-5,-4 0-3,3-2-4,-7 2-3,-2-2-1</inkml:trace>
          <inkml:trace contextRef="#ctx0" brushRef="#br0" timeOffset="36207.663">-4457-10431 31,'-5'0'68,"5"0"-17,-10 0 3,2 0-4,-10 14 2,-2 5-25,-11 11-8,-6 9 5,-1 3-7,-11 5 2,10 2-8,-5-3-4,9-1-5,5-8-2,-1-2 0,13-10 0,10-11-11,0-6-3,1-6-12,7-2-6,0 0-7,0 0-21,15-19-30,3-6 9,6-7 24</inkml:trace>
          <inkml:trace contextRef="#ctx0" brushRef="#br0" timeOffset="35911.2625">-4870-10188 69,'0'-3'96,"4"-8"-67,18 0-18,13-6 19,10-2-12,-1 0-13,3 0-3,6 4-1,-14-5-2,1 5-1,-9 4-3,-5 1-10,-4 3-12,-5 2-16,1 3-2,-14-3-30</inkml:trace>
          <inkml:trace contextRef="#ctx0" brushRef="#br0" timeOffset="37252.8655">-4726-10166 28,'0'0'46,"6"0"-6,-2 0-7,0 9 3,9 24 1,-9 11 3,2 13-9,-2 9-5,-4 6-13,0 2 2,0-5-6,0-13-4,0-6-1,0-5-3,0-5 2,0-7-3,0-2 1,4-11-2,-4-12-2,0-3-6,0-5 0,0 0-7,0 0-4,0-13-12,0-21 2,0-6 2,0-4 11,0-5 3,0 12-2,0 1 0,4 1 8,-4-1 4,8 3-3,6 1 2,-10 2-1,9 5 5,-3-2 0,-2 4 2,0 9-1,6-8 4,-6 5-4,11-2 6,-7 3-2,6 2 1,5 1 1,-15 10-2,4-4 1,2 1 6,-10 5 3,-4 1 2,4 0-2,0 0 2,6 15 10,3 23-5,-5 10 3,6 11-6,-14 8-10,4-6-1,-4-2-1,0-7-2,0-12 0,0 1-4,0-6 3,0-7-3,0 1 2,0-12-4,0-10 2,0-5-4,0-2 4,0 0-8,0 0 1,-4 0-8,0-22-5,-14-11-1,-5-7-1,-3-7 4,6 0 12,-17 6 0,11 11 5,5 6 1,-1 6 0,4 10 10,1 1 0,3 2 1,10 3 6,0 2-5,0 0 1,4-3-4,0 3-7,0 0-2,0-2 0,0 0-7,8-3-2,6 0-3,7-2 8,5 3 2,-4-1-3,1 0 1,-1 3-5,-2-5-4,-1 7-1,-11 0-5,2 0-1,-2 0 0,-8 0 1,0 0 8,0 0 9,0 16 2,-26 5 17,7 1-1,3 1 4,-2-4 5,0-2-3,9-5-3,9-5-4,0-5-2,0-2 5,0 0-13,0 0-5,0 0 0,4 0-5,15 0 4,-1 0 1,2 0 0,-1-7-1,11-4-3,1-2-2,-5-4-4,9-5-14,1 0-9,-5 0-22,3 6-32</inkml:trace>
          <inkml:trace contextRef="#ctx0" brushRef="#br0" timeOffset="29780.4523">-7263-9539 14,'0'0'36,"0"0"-9,0 0-5,0 0 2,18 0 0,4 0 8,5 0 1,-3 0-4,9 0 2,1 0-6,5 5-3,-5 7 1,15 4 2,8 6-5,0 2 2,10 6 1,-2 8 2,0-1-9,2 6-6,-6 0-1,-4-3-3,0 1-1,-14-6-3,2-4 1,-3-8-4,-5 1 1,2-7 0,-13-3-2,1-2 2,-1-3-1,-4-2-4,-9-1-8,1-2 0,-6-4-14,0 0-12,6 0-4,-10 0-30,13 0-23,-7 0-38</inkml:trace>
          <inkml:trace contextRef="#ctx0" brushRef="#br0" timeOffset="29328.0515">-6080-10484 18,'0'0'50,"0"0"-1,0 0-13,0 0 0,0 0-8,0 0-5,0 0-1,0 0-2,0 0 2,0 0 0,0 0-7,-4 13-3,-14 3 2,-3 8-6,-9 4-5,-7 7-1,3-1-1,-5 4 4,-2-3-4,-1 8 3,-15 4 1,4 5-4,-4 1 3,-4 0-1,-2-2 2,12 1 6,2-5-9,-4 0 5,19-4-1,-1-8-5,9-4 2,-1-3-3,5-4 0,0-3 0,3 8 1,-1-5-1,-2 4 0,7-7 0,-5 5-1,6-4 1,-2-7 0,1-3-1,3 1-1,6-8 1,-2 2-3,4-5-2,0-2 3,0 0-3,0 0-6,4 0 1,-6 0-9,6 0-6,0 0-12,0 0-23,0 0 3,0-2-7,0-3-6</inkml:trace>
        </inkml:traceGroup>
        <inkml:traceGroup>
          <inkml:annotationXML>
            <emma:emma xmlns:emma="http://www.w3.org/2003/04/emma" version="1.0">
              <emma:interpretation id="{BAC6B6EC-7C1D-4E45-B329-ED39C9BA1B2A}" emma:medium="tactile" emma:mode="ink">
                <msink:context xmlns:msink="http://schemas.microsoft.com/ink/2010/main" type="inkWord" rotatedBoundingBox="5383,3762 8899,3739 8905,4714 5389,4736">
                  <msink:destinationLink direction="with" ref="{79E2B229-35BA-4907-BD94-93CFAC4AEDFA}"/>
                </msink:context>
              </emma:interpretation>
              <emma:one-of disjunction-type="recognition" id="oneOf3">
                <emma:interpretation id="interp15" emma:lang="en-US" emma:confidence="0.5">
                  <emma:literal>It-Nittoku?</emma:literal>
                </emma:interpretation>
                <emma:interpretation id="interp16" emma:lang="en-US" emma:confidence="0">
                  <emma:literal>It-it-ok?</emma:literal>
                </emma:interpretation>
                <emma:interpretation id="interp17" emma:lang="en-US" emma:confidence="0">
                  <emma:literal>It-wit-ok?</emma:literal>
                </emma:interpretation>
                <emma:interpretation id="interp18" emma:lang="en-US" emma:confidence="0">
                  <emma:literal>I-twit-ok?</emma:literal>
                </emma:interpretation>
                <emma:interpretation id="interp19" emma:lang="en-US" emma:confidence="0">
                  <emma:literal>It-it-Moki?</emma:literal>
                </emma:interpretation>
              </emma:one-of>
            </emma:emma>
          </inkml:annotationXML>
          <inkml:trace contextRef="#ctx0" brushRef="#br0" timeOffset="38329.2668">-4067-10122 14,'0'-3'119,"0"-4"-86,34-6-33,15-8 15,12 3 11,12-9-11,-1 1-8,-11 0-7,-4 4 2,-17 6-2,-13 4-2,-15 5 0,-4 5-10,-8 0-9,0-3-7,0 0 0,0 0 2,-16 0-30</inkml:trace>
          <inkml:trace contextRef="#ctx0" brushRef="#br0" timeOffset="39577.2689">-3988-9726 26,'-10'8'42,"6"-4"-20,4-4 2,0 2 7,0 0-14,26-2-10,9 0 7,10 0-6,12-11 2,8-13-1,0-2-8,-2-4-1,2 1-1,-4 1-4,-8 4 2,-15 3-5,-11 7-5,-13 2-12,-6 7-24,-8 5-11</inkml:trace>
          <inkml:trace contextRef="#ctx0" brushRef="#br0" timeOffset="38578.8678">-3817-10431 56,'-6'0'65,"6"0"-9,0 0-6,0 26-5,0 16-20,-8 15-11,0 14-2,4 0-5,-11-2 2,7-7-6,0-10-3,8-8 0,0-9 0,-6-6-4,6-6-9,0-7-15,0-10-14,0-6-18,0 0-21,0 0-19</inkml:trace>
          <inkml:trace contextRef="#ctx0" brushRef="#br0" timeOffset="39811.2694">-3884-9584 68,'0'14'53,"0"3"-41,18-3 15,-2 3 2,-5-6-19,5 1-5,-6-2-5,2-3-1,3-3 0,-7-1-12,4-1-23,2 2-22,-2-2-31</inkml:trace>
          <inkml:trace contextRef="#ctx0" brushRef="#br0" timeOffset="39296.469">-3839-10129 44,'0'0'55,"-4"0"-11,4 0-6,0 0-16,0 0-7,0 5-6,8 5-5,4-1 3,6-1 0,-4 1-3,3 0-3,-3 4-1,-6-7 0,0 9-5,2-6-2,-6 6-10,-4-5 0,0 3-3,0 1 1,0-2 5,-18-2 2,6-2 10,-2-1 2,2 3 1,1-2 7,3-1 5,0-5-2,4 3 7,4-5-5,0 0-3,0 3 3,0-3-6,0 0-4,0 0-2,0 0-1,8 0-1,15 0 0,-3 0 1,2 0 0,9 0-2,-1-10-1,-3-2-1,-1-2-10,0 5-12,-11 4-14,1-1-8,-6 5-19</inkml:trace>
          <inkml:trace contextRef="#ctx0" brushRef="#br0" timeOffset="38828.4682">-3709-10308 25,'0'0'63,"0"2"-7,6 22-4,-2 6-11,8 14-13,-8-2-2,2 5-9,-2-7-13,-4-4 2,4-6-6,-4-3 0,0-5-1,0-8-7,0 2-9,0-4-7,0-2-13,0-1 1,-4-2-19,0-2-5</inkml:trace>
          <inkml:trace contextRef="#ctx0" brushRef="#br0" timeOffset="41605.2728">-3445-9563 76,'0'8'68,"0"1"-43,8 3 13,11 4-2,-3-2-14,-2-1-13,-2-4-9,2-2 0,-5-5 0,-1 4-4,-8-6-6,6 1-21,6 2-28,-4 0-43</inkml:trace>
          <inkml:trace contextRef="#ctx0" brushRef="#br0" timeOffset="40497.6712">-3126-10368 28,'-22'125'67,"14"-90"-9,-10 2-6,-3 10-17,11 2-18,-2-5-5,-2 1-5,5 0-5,1-7-2,4-5 0,0-7-2,4-8-6,0-5-13,0-9-8,0-4-18,0 0-11,0-4-22</inkml:trace>
          <inkml:trace contextRef="#ctx0" brushRef="#br0" timeOffset="40700.4715">-3191-10007 25,'27'-16'24,"-11"-2"-9,21-4-3,1 10-1,1-8-4,1 5-2,-5 1 2,-9 7-4,1 2 0,-15 5-3,-6 0 0,2 0-1,-4 0-3,-4 0-8,0 0-7,0 12-12,0 10 5</inkml:trace>
          <inkml:trace contextRef="#ctx0" brushRef="#br0" timeOffset="41293.2725">-3028-9880 6,'0'-106'54,"-10"106"-12,2 0-11,-1 2-2,-1 13-3,2 0-12,8 17 0,-8 1-1,4 5-2,4 0 5,-6 2-4,-6-2-3,8 0-1,0 0-2,4-3 2,0-5-2,0-1-5,0-10-1,0-3 0,20-2 0,-2-4 0,9-3 0,3-7 0,19 0-1,-6-2-2,1-19-1,5-5-4,-14-4 2,3 3 2,-7-5-2,-1 7 3,3-1 3,-17 2 0,-2 3 1,-6-3-1,5 1 0,-3-3 0,-2-5-11,-4-2-8,-4-6-5,0 1-11,0 11-16,0 0-44</inkml:trace>
          <inkml:trace contextRef="#ctx0" brushRef="#br0" timeOffset="40341.6709">-3126-10368 132,'0'0'93,"10"0"-73,-1 0 13,13-2 4,-10 0-24,2 0-11,-1-1-2,-5 1-3,-4 2-14,-4 0-25,0 0-8,0 0-18,0 0-9,-4 14 4</inkml:trace>
          <inkml:trace contextRef="#ctx0" brushRef="#br0" timeOffset="40918.8719">-3028-9880 14,'-22'29'56,"-1"-4"-7,11-5-13,6-11 4,-2-4-11,8-5-8,0 0-2,0 0-9,0 0-6,0 0-4,18-7-7,-6-7 0,15-3 5,-13 1-2,12-1 4,-9 0-5,1 1-5,-6 2-10,-8-3-14,6 3-8,-10-2-9,0 9-8</inkml:trace>
          <inkml:trace contextRef="#ctx0" brushRef="#br0" timeOffset="44226.0775">-2481-9605 3,'0'0'32,"4"0"-18,26 0-7,7-2 7,14-13 8,2-4-3,0 3-2,8-8-4,-9 3 4,-3 0 0,0 4-4,-14 3-7,-5-1-6,-8 4-2,1-3-6,-7 2-16,6-5-23,5 1-18</inkml:trace>
          <inkml:trace contextRef="#ctx0" brushRef="#br0" timeOffset="42728.475">-2428-10161 24,'0'0'102,"0"12"-49,0 6-15,0 11-4,0 8-13,0 8-10,0 1-4,0-6-7,8-4 2,2-3-2,-6-5 0,4-7-1,-8-2 0,4-7-1,-4-7-4,0 0-7,0-3-8,0-2-12,0 0-12,0 0 0,0 0-22</inkml:trace>
          <inkml:trace contextRef="#ctx0" brushRef="#br0" timeOffset="44007.6772">-2235-9948 9,'-4'0'48,"-2"0"1,2 0-9,-5 7-8,5 12-12,-4 5-7,-6 4-8,2 3-5,-6-5-1,5-4-2,-1 0-14,2 0-25,-2 2-17,-3 4-15</inkml:trace>
          <inkml:trace contextRef="#ctx0" brushRef="#br0" timeOffset="43555.2765">-2375-9991 11,'0'-3'55,"0"1"-22,0 0-14,16-7-13,16-4-4,3 2 9,-5-3-1,-3-1-4,3 9-6,-7-3 0,-7 0 0,2 3-4,-14 1-5,4 5-6,-8 0-8,0 0-6,0 0-11,0-2 7</inkml:trace>
          <inkml:trace contextRef="#ctx0" brushRef="#br0" timeOffset="43321.276">-2345-10341 1,'8'-7'27,"11"0"-12,-3 2-4,6 0-4,-4 0-1,-1 1 1,1 1-4,0-4 1,5 5 1,-15-3-3,8 3 2,-2-1 3,-2 3 1,-1 0 5,-7 0-5,0 0 3,4-2-1,-4 2-2,2 0 4,-2 0-4,0 0-3,0 0 1,4 0 0,7 0 1,-7 0 0,0 0-4,2 5 4,-2 2 2,-4 7-3,6-5 5,-5 8-4,3 7 0,0 6 3,-2 8-6,-2 5 2,0 4-1,-4 7-4,0 1 4,0 6-5,0-6 2,0-1 1,0-6-2,0-5-1,4-13 0,0-6 0,0-7 0,0-6 0,2-1 0,-6-8 0,0-2-1,0 0 1,0 0 0,0 0 0,0 0-2,0 0 0,-10 0-1,-10-14-6,-2-5-16,-9-7-4,1-6-25,-7-3-21,2 5-20</inkml:trace>
          <inkml:trace contextRef="#ctx0" brushRef="#br0" timeOffset="43820.477">-2174-10122 25,'0'0'33,"0"5"3,0 7-6,0 7-8,0 7 3,0 11 2,-4 0-3,4 1-5,0 0-11,0-6-3,0-4-5,0-6-1,0-3 1,-4-2-8,-6-9-4,5 3-12,-3-7-15,0-1 1,-2-3-21,6 0-14</inkml:trace>
          <inkml:trace contextRef="#ctx0" brushRef="#br0" timeOffset="44460.0781">-1723-10014 88,'0'-6'56,"8"-2"-47,29-5-7,2-9 8,5 10 2,-9-5-11,-5 7-1,-7 0-5,-7 3-3,-6 2-5,-6 4-11,-4-3-9,0 4 1,0 0-5</inkml:trace>
          <inkml:trace contextRef="#ctx0" brushRef="#br0" timeOffset="45052.8792">-1544-10129 41,'0'4'51,"-4"4"-7,0 7-15,0 7-8,-4 3-8,-2 9 2,6-2-4,-5 0-2,5 0-1,4-5-5,-4-4 2,4-6 1,0-9-4,0 3 1,0-11-3,0 0-3,0 0 1,4 0-12,13-17-13,1-9 4,4-7-4,-1-7 6,-3-3 1,0-4-3,-6-3 12,-1 0 6,-3 5 5,-4 7 4,4 7 3,-4 10 2,2 7 4,2 9 2,0 2 5,11 3-4,-3 0-3,10 0-3,1 0 1,9 0 1,-9 0-6,11 0-5,-11-4 1,-5 4-2,-5 0 0,-7 0-1,-2 0-4,-4 0-2,-4 0-6,0 12 0,0 12 13,0 6 0,-27 6 5,5 2 1,-12 4-3,-1-2 2,9-6-1,-13 2-1,6-11 4,13-4-2,2-14 1,10-3 5,8-4-1,0 0 0,0 0-10,12 0-6,14-7-10,1-15 5,7-3 5,-3 0 1,-1-4-8,-3 8-5,3-3-10,-12 2-16,5-5-26</inkml:trace>
          <inkml:trace contextRef="#ctx0" brushRef="#br0" timeOffset="45567.6801">-1306-9801 1,'35'7'50,"-5"3"-1,1 1-12,-5 0-11,-4-1-6,-9 0-7,1-1-10,-2-4-3,-6 0-1,6-5-24,-4 0-27,7 0-33</inkml:trace>
          <inkml:trace contextRef="#ctx0" brushRef="#br0" timeOffset="45910.8807">-820-10355 77,'22'-19'32,"13"0"-18,-9 5 8,13 4-2,-6 0-6,-9 8-5,2 2-1,-3 0 3,-9 0 6,-6 0 1,0 22 2,-4 8 6,2 8-4,-6 5-8,0 1-5,0 2-7,-10-6 3,-2 1-5,4-6 1,-6-5-2,-5 3-5,7-4-8,-2 0-15,2 3-21,4 7-34,-3 1-59</inkml:trace>
          <inkml:trace contextRef="#ctx0" brushRef="#br0" timeOffset="45396.0798">-1219-10386 54,'0'0'69,"0"0"-26,0 23 1,-4 11-13,0 8-15,-6 5 2,-6 3-6,2 2 4,-13 2 6,1 2-2,-5 3 2,-11 0-8,5 0-2,-2-5-2,1-4-6,1-5-3,11-12-1,1-7 0,11-7-3,2-10-8,2-6-14,6-3-13,4 0-17,0 0-16,0-17-16,8-9-31</inkml:trace>
          <inkml:trace contextRef="#ctx0" brushRef="#br0" timeOffset="46035.6809">-661-9634 29,'0'14'107,"0"-6"-75,4 2-12,-4-4-3,0 1-17,0 10-3,0 4-62</inkml:trace>
        </inkml:traceGroup>
        <inkml:traceGroup>
          <inkml:annotationXML>
            <emma:emma xmlns:emma="http://www.w3.org/2003/04/emma" version="1.0">
              <emma:interpretation id="{41437A55-1727-4543-BD1D-A28B7B442751}" emma:medium="tactile" emma:mode="ink">
                <msink:context xmlns:msink="http://schemas.microsoft.com/ink/2010/main" type="inkWord" rotatedBoundingBox="10231,4090 10523,4088 10526,4588 10235,4590"/>
              </emma:interpretation>
              <emma:one-of disjunction-type="recognition" id="oneOf4">
                <emma:interpretation id="interp20" emma:lang="en-US" emma:confidence="0.5">
                  <emma:literal>&gt;</emma:literal>
                </emma:interpretation>
                <emma:interpretation id="interp21" emma:lang="en-US" emma:confidence="0">
                  <emma:literal>,</emma:literal>
                </emma:interpretation>
                <emma:interpretation id="interp22" emma:lang="en-US" emma:confidence="0">
                  <emma:literal>)</emma:literal>
                </emma:interpretation>
                <emma:interpretation id="interp23" emma:lang="en-US" emma:confidence="0">
                  <emma:literal>7</emma:literal>
                </emma:interpretation>
                <emma:interpretation id="interp24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55754.498">784-10102 86,'-4'0'116,"4"0"-58,0 0-14,0 10-8,27 7-19,7-2-7,7 9 3,2-4-6,-5-2 3,3 1-3,-11-4 5,-7 1-7,-11 3-4,-8 0 4,-4 6-2,0 14 4,-35 3 10,-3 8-4,-11-3-5,10-7-5,3-10-1,9-8-2,15-12 0,4-7-3,8-3-7,0 0-18,0 0-25,4-10-28,27-14-15,3 3 7,7-5-24</inkml:trace>
        </inkml:traceGroup>
        <inkml:traceGroup>
          <inkml:annotationXML>
            <emma:emma xmlns:emma="http://www.w3.org/2003/04/emma" version="1.0">
              <emma:interpretation id="{BF4EE977-F2BF-4C80-8729-F1095631680B}" emma:medium="tactile" emma:mode="ink">
                <msink:context xmlns:msink="http://schemas.microsoft.com/ink/2010/main" type="inkWord" rotatedBoundingBox="10918,3784 11769,3778 11776,4865 10925,4870">
                  <msink:destinationLink direction="to" ref="{5CB23D55-8065-487C-A100-F3E86A03489B}"/>
                </msink:context>
              </emma:interpretation>
              <emma:one-of disjunction-type="recognition" id="oneOf5">
                <emma:interpretation id="interp25" emma:lang="en-US" emma:confidence="0.5">
                  <emma:literal>Pk</emma:literal>
                </emma:interpretation>
                <emma:interpretation id="interp26" emma:lang="en-US" emma:confidence="0">
                  <emma:literal>Pts</emma:literal>
                </emma:interpretation>
                <emma:interpretation id="interp27" emma:lang="en-US" emma:confidence="0">
                  <emma:literal>Ph</emma:literal>
                </emma:interpretation>
                <emma:interpretation id="interp28" emma:lang="en-US" emma:confidence="0">
                  <emma:literal>Pts.</emma:literal>
                </emma:interpretation>
                <emma:interpretation id="interp29" emma:lang="en-US" emma:confidence="0">
                  <emma:literal>PE's</emma:literal>
                </emma:interpretation>
              </emma:one-of>
            </emma:emma>
          </inkml:annotationXML>
          <inkml:trace contextRef="#ctx0" brushRef="#br0" timeOffset="56581.2989">1858-10138 25,'10'0'55,"-10"0"3,8 7 2,-4 19-11,4 9 3,6 8-12,-9 5-12,-1-1-14,0-2-7,0-4-1,2-6-6,-6-8 2,4-5-2,-4-5-9,4-7-5,0-7-15,-4-3-7,8 0-8,-8 0-12,0-13-7,6-20 10,-6-7 9,0 0-4</inkml:trace>
          <inkml:trace contextRef="#ctx0" brushRef="#br0" timeOffset="56752.8997">1951-9962 49,'-6'0'58,"6"-2"-8,0-2-6,0 4-17,0-4-14,27-3-12,3 0 4,-3-5-2,3 3-3,-4-4 0,-3 2-2,-9 1-5,2 1-6,-16 6-12,0 3-13,0 0-4,0 0-18</inkml:trace>
          <inkml:trace contextRef="#ctx0" brushRef="#br0" timeOffset="56331.6989">1467-10273 113,'0'0'99,"0"0"-50,0 0 2,15-4 2,7-1-26,4-2-18,17-3 1,2 1-1,12-3 1,12 0-8,2 0 0,2-2 0,-10 2-1,-6-2-1,-18 5 0,-13 2-2,-7 2 2,-15 3-6,-4-1-5,0 1-4,0 2-5,0 0-4,0 0 2,0 0 3,0 0 11,0 0 4,0 0 4,0 0 0,0 0 4,0 0 8,0 2 7,0 3 0,0 7 0,0 11-2,-23 8 5,-11 12-1,-3 1-7,-10 8-2,-1 1-3,-13-1-8,8 0 0,0-3-1,8-5-2,15-3-2,-1-5-9,15-9-6,2-11-7,10-7-2,-1-9-3,5 0-6,0 0-15,0 0-10,9-18-7,13-8 16,4-5 12</inkml:trace>
          <inkml:trace contextRef="#ctx0" brushRef="#br0" timeOffset="57423.7009">1951-9962 64,'-18'82'49,"-8"-25"-2,-5 4 3,5 1-13,7-5-20,3 2 1,-2-7-6,6 0-5,-3-7-2,3-2-3,12-13-1,-4-9-2,4-8-1,-6-8-1,6-5-11,0 0-15,0 0-6,0-18-5,0-7 10,0-6 2,0-2 26,0 6 2,0 2 8,0-1 3,0 0 2,6 9-2,-2-2-4,4 4 4,11 0-5,-3-2 1,14 5 2,-3-2-6,7 4 3,3-1-6,2 4 0,-5-1 1,-7 1 1,3 3-1,-8 1 0,-7 1 0,-11 2 0,0 0 0,-4 0-1,0 0 6,0 2-6,0 15 4,0 6 10,-19 6-3,-7 1-2,-9 1 0,1 2-2,-1 1 5,5-4-5,-7-6 8,7 2 6,13-10 0,3-6 1,10-5-9,4-5-6,0 0 1,0 0-8,4 0 0,23 0-4,7-5-7,3-12 11,6-6-4,-3 4 3,-1-5-1,-1 3 1,-1 4 1,6-2 0,-17 6 1,1 3-1,-5 0 0,-10 3 0,-8 0-1,2 0 1,3 0-7,-1-2-17,6-1-31,2-2-19,-2 0-55</inkml:trace>
        </inkml:traceGroup>
        <inkml:traceGroup>
          <inkml:annotationXML>
            <emma:emma xmlns:emma="http://www.w3.org/2003/04/emma" version="1.0">
              <emma:interpretation id="{23C30F48-9EE3-4225-B6EA-2EEDA5BCF61E}" emma:medium="tactile" emma:mode="ink">
                <msink:context xmlns:msink="http://schemas.microsoft.com/ink/2010/main" type="inkWord" rotatedBoundingBox="11960,4029 13194,4021 13197,4480 11963,4488"/>
              </emma:interpretation>
              <emma:one-of disjunction-type="recognition" id="oneOf6">
                <emma:interpretation id="interp30" emma:lang="en-US" emma:confidence="0.5">
                  <emma:literal>☹</emma:literal>
                </emma:interpretation>
                <emma:interpretation id="interp31" emma:lang="en-US" emma:confidence="0">
                  <emma:literal>+</emma:literal>
                </emma:interpretation>
                <emma:interpretation id="interp32" emma:lang="en-US" emma:confidence="0">
                  <emma:literal>t</emma:literal>
                </emma:interpretation>
                <emma:interpretation id="interp33" emma:lang="en-US" emma:confidence="0">
                  <emma:literal>=</emma:literal>
                </emma:interpretation>
                <emma:interpretation id="interp34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58500.1028">3454-10169 100,'0'0'71,"0"0"-34,0 0-16,26 8-6,5 14-3,-1-5 9,9 5-6,-2 3-1,1-5 0,-7 7 3,-13-6 0,-6 0-3,-12 3 7,0 6 2,-16 6 9,-21 7-3,-5-3-19,1-5-4,2-6-6,13-8 0,8-7-1,5-10-4,5-4-15,8 0-16,0 0-16,0-2-24,12-14-44</inkml:trace>
          <inkml:trace contextRef="#ctx0" brushRef="#br0" timeOffset="58219.3023">2510-9875 140,'0'0'100,"41"-3"-78,20-4-6,18-4 31,17-3-5,14-3-20,4-3 1,-5 5-5,5 5-2,-12-4 5,-15 2-2,-7 3-1,-19 0-5,-8 2-2,-15-1-4,-7 1-7,-13 0 0,-6-3-1,-2 0-12,3 5-12,-9 0-21,-4 0-20,0-3-10,0 1-17,-17 0-16</inkml:trace>
        </inkml:traceGroup>
      </inkml:traceGroup>
    </inkml:traceGroup>
    <inkml:traceGroup>
      <inkml:annotationXML>
        <emma:emma xmlns:emma="http://www.w3.org/2003/04/emma" version="1.0">
          <emma:interpretation id="{CFD470B8-C719-4375-B0A7-4B3D9F1D2F45}" emma:medium="tactile" emma:mode="ink">
            <msink:context xmlns:msink="http://schemas.microsoft.com/ink/2010/main" type="paragraph" rotatedBoundingBox="12990,4828 18189,4072 18450,5866 13252,66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6DE7899-C917-41A5-846C-42E5F1717EF3}" emma:medium="tactile" emma:mode="ink">
              <msink:context xmlns:msink="http://schemas.microsoft.com/ink/2010/main" type="line" rotatedBoundingBox="12990,4828 18189,4072 18450,5866 13252,6623"/>
            </emma:interpretation>
          </emma:emma>
        </inkml:annotationXML>
        <inkml:traceGroup>
          <inkml:annotationXML>
            <emma:emma xmlns:emma="http://www.w3.org/2003/04/emma" version="1.0">
              <emma:interpretation id="{7DA0304B-1C9F-439B-9BA1-E667713A53CC}" emma:medium="tactile" emma:mode="ink">
                <msink:context xmlns:msink="http://schemas.microsoft.com/ink/2010/main" type="inkWord" rotatedBoundingBox="12990,4828 15219,4504 15455,6133 13227,6457"/>
              </emma:interpretation>
              <emma:one-of disjunction-type="recognition" id="oneOf7">
                <emma:interpretation id="interp35" emma:lang="en-US" emma:confidence="0">
                  <emma:literal>IABA,</emma:literal>
                </emma:interpretation>
                <emma:interpretation id="interp36" emma:lang="en-US" emma:confidence="0">
                  <emma:literal>Texts,</emma:literal>
                </emma:interpretation>
                <emma:interpretation id="interp37" emma:lang="en-US" emma:confidence="0">
                  <emma:literal>texts,</emma:literal>
                </emma:interpretation>
                <emma:interpretation id="interp38" emma:lang="en-US" emma:confidence="0">
                  <emma:literal>KAMA,</emma:literal>
                </emma:interpretation>
                <emma:interpretation id="interp39" emma:lang="en-US" emma:confidence="0">
                  <emma:literal>*Aha.</emma:literal>
                </emma:interpretation>
              </emma:one-of>
            </emma:emma>
          </inkml:annotationXML>
          <inkml:trace contextRef="#ctx0" brushRef="#br0" timeOffset="89544.1573">3944-8710 60,'-4'0'72,"0"11"-15,0 22-23,-4 15-2,-3 8-2,-5 6 2,-6 0-3,-1-3-12,-3-5-5,0-4-8,3-5-3,7-7-2,-2-12 0,5-10-13,9-5-10,-2-10-13,6-1-9,0 0-10,0-23-26,14-21 1</inkml:trace>
          <inkml:trace contextRef="#ctx0" brushRef="#br0" timeOffset="88935.7561">3643-8690 121,'-6'-14'94,"2"1"-59,4-2-3,14-11 6,25 0-11,18-1-13,4-8-10,18 7 7,-4-1-4,-10 8-4,-8 3 0,-12 3-1,-23 6-2,-1 2 0,-17 2-2,2 3-1,-6-1-6,4 3-8,-4 0-6,0 0-15,0-5-12,0 3-10,0 0-29</inkml:trace>
          <inkml:trace contextRef="#ctx0" brushRef="#br0" timeOffset="89294.5569">3936-9156 4,'-4'0'77,"4"0"-32,0 0 1,0 8 2,0 25-20,4 26-8,18 26 14,5 24-10,-5 18 5,-14 7-7,8-3-5,-6-6-7,-1-10-4,-1-14 2,-2-17-7,2-10 0,0-15-1,2-14 0,-6-13 0,-4-5-1,0-9-11,0-11 1,0-5-10,0-2-14,0 0 1,0-4-14,-4-26-15,-10-21-13,-8-17-23</inkml:trace>
          <inkml:trace contextRef="#ctx0" brushRef="#br0" timeOffset="89746.9577">3917-8634 49,'19'0'58,"3"8"14,5 17-26,-1-3-16,13 7-11,-13-4-2,0-5-7,1-3-9,-9 0 0,-2-7-1,-1-1-1,-3-5-9,6-2-11,-10-2-9,0 0-15,7 0-19,1-17-18</inkml:trace>
          <inkml:trace contextRef="#ctx0" brushRef="#br0" timeOffset="90620.5592">4485-8966 42,'-10'0'99,"5"9"-44,1 29-18,0 19-2,-10 9 0,-12 10-11,-5-1-4,-3-4-3,-1 1-4,0-1-2,-5-9-3,9-6-8,-3-9 0,7-8 0,5-10-9,14-9-6,-15-6-17,15-7-6,4-7-9,4 0-5,0-7-23,0-26-18</inkml:trace>
          <inkml:trace contextRef="#ctx0" brushRef="#br0" timeOffset="90823.3596">4235-8490 22,'20'0'63,"17"0"-8,-7 0-5,1 0-17,11 0-3,-1 0-6,8 0-9,-11 2-2,1 3-10,-9 0-2,3-3-1,-13-2-6,11 0-15,-5 0-17,5 0-4,5 0-3,-5-17-13</inkml:trace>
          <inkml:trace contextRef="#ctx0" brushRef="#br0" timeOffset="90355.3587">4292-9020 18,'0'-5'44,"-5"5"-6,5-2-5,0-1-14,13-2-6,13-2 10,13 0-2,1 0-9,-5 0-4,0 3 1,-5 1-7,1 3 0,-17 0-2,-2 0 1,-2 0-1,-6 1 1,-4 19-1,0 4 4,0 0 1,0 11 3,-22 3 2,4 2 2,-13 5 2,1-3-3,7-4-4,-1-5 2,14-7-2,1-7-1,5-4-5,4-11-1,0-4 0,0 0-4,0 0-4,0 0 2,13 0-2,5 0 4,8 0 2,-3 0-1,1 0 3,3 0-1,-1-4 1,4 4-1,-3-7 2,-5 1-1,9 3 0,-5-3-1,5 6-1,-5 0 2,-8 0 0,-9 0 3,-5 0 0,-4 12 5,0 15 4,0 5-2,0 5 4,-9 5-2,-13 0-9,0-6 2,1-6-5,3-1 1,0-6-1,-3-3-5,-1-3 0,4-4-14,2-1-11,-7-7-19,9-3-23,2-2-36</inkml:trace>
          <inkml:trace contextRef="#ctx0" brushRef="#br0" timeOffset="92242.9619">5176-9600 106,'-8'0'85,"4"0"-49,0 28-9,-2 12 7,6 14-12,0-1-15,0-3-1,0-8-6,0-8 1,6-11-1,10-4-2,2-12 2,9-4-5,7-3 0,1 0-2,10-20-10,-7-9 0,7-6-5,-6 0-6,-1 6 3,-5 10 8,-13 5-9,-6 14-1,-10 0-22,-4 0 28,0 12 21,0 19 7,-22 10 0,-8 4-7,-19 4-1,6-2 1,-6 5-6,0-9-1,11-2 2,7-4 5,5-17 5,8 7-1,9-12 5,1-6 9,8-4-4,0-3 5,0-2-3,0 3-5,0 1 7,0 1-4,0 9 5,0 7 5,0 10-5,0 17 2,4 9 1,0 8-2,-4 5 1,0-8-8,0 3-6,0-8-3,0-11-4,0-4 1,0-7-1,0-7-3,0-2 2,0-7-8,4-7-6,-4-7-6,0 0-12,0-5-4,11 0-8,-7-10 4,0-14 8,0-11 25,-4-12 0,4-5 1,-4-5-2,4-6-1,0 1 3,6 10 7,2 0 3,3 11 0,11 1 2,1 3 4,3-5 0,13 5 5,-3 4 7,3 2 2,2 3 9,-2 2-6,-3 4-5,-1 8 5,-5 2-7,-3 5-5,-5 2 3,1 5-5,-9 0 3,-6 0-2,11 12-1,-9 17 1,-2 13-4,2 12 3,-2 15-4,3-3-6,-3 8 0,-4-7-1,6-8-1,-6-10 0,-4-4-2,1-11-4,-5-2-3,0-7-5,0-5 2,0-5-5,-17-4 1,-1-6 5,-4-5-7,5 0 3,-1 0-7,-4-16-2,-5-19 7,-7-9-2,-9-8 11,6 0 6,-5 10 2,7 10 6,-1 11 12,5 7 6,5 7-2,-1 0-1,11 5 0,6 2-5,10 0-11,0 0-2,0 0-3,0 0-3,0 0 1,0 0-6,10 0 2,6 0 3,7-3-6,-5 0-1,8-4-1,5 4-4,-9-10 2,3 6-2,-7 3 2,-4-1-5,-10 5-14,-4 0 2,0 0 13,0 12 5,-18 15 7,-13 9-1,5 2 6,-13-3 4,3 4 4,1-4 10,5-6 3,11-8 7,7-9-2,8-8-6,4-4-7,0 0-13,8 0-4,19-7-1,11-13 4,3-2 0,2-4-1,-3-2-3,-1 1-8,-3 2-10,-5 5-12,-5-2-9,-5 6-18</inkml:trace>
          <inkml:trace contextRef="#ctx0" brushRef="#br0" timeOffset="92523.7619">5611-8782 85,'0'0'80,"0"0"-24,0 0-9,0 13-9,0 17-21,0 10-3,0 11 2,4-2-2,0 0-10,4-6 1,1-2-5,-3-1 0,6-5-1,-8-6-4,6-1-5,-2-7-12,0-2-14,-4-4-16,2-7-36,7-3-43</inkml:trace>
        </inkml:traceGroup>
        <inkml:traceGroup>
          <inkml:annotationXML>
            <emma:emma xmlns:emma="http://www.w3.org/2003/04/emma" version="1.0">
              <emma:interpretation id="{45D5FA65-096C-4592-B9EB-1BC5E05254C8}" emma:medium="tactile" emma:mode="ink">
                <msink:context xmlns:msink="http://schemas.microsoft.com/ink/2010/main" type="inkWord" rotatedBoundingBox="15624,4470 18192,4097 18450,5866 15881,6240"/>
              </emma:interpretation>
              <emma:one-of disjunction-type="recognition" id="oneOf8">
                <emma:interpretation id="interp40" emma:lang="en-US" emma:confidence="0">
                  <emma:literal>eat-Fiat.</emma:literal>
                </emma:interpretation>
                <emma:interpretation id="interp41" emma:lang="en-US" emma:confidence="0">
                  <emma:literal>Fat-Fiat.</emma:literal>
                </emma:interpretation>
                <emma:interpretation id="interp42" emma:lang="en-US" emma:confidence="0">
                  <emma:literal>tat-Fiat.</emma:literal>
                </emma:interpretation>
                <emma:interpretation id="interp43" emma:lang="en-US" emma:confidence="0">
                  <emma:literal>Fat-shift.</emma:literal>
                </emma:interpretation>
                <emma:interpretation id="interp44" emma:lang="en-US" emma:confidence="0">
                  <emma:literal>Fat-tilt.</emma:literal>
                </emma:interpretation>
              </emma:one-of>
            </emma:emma>
          </inkml:annotationXML>
          <inkml:trace contextRef="#ctx0" brushRef="#br0" timeOffset="93100.963">6241-9331 36,'-12'0'195,"12"0"-151,0-5-44,31-7 2,30-8 11,18-12 2,8-3-10,13 3-5,-13 0 1,-3 6-2,-13 5 1,-22 7-4,-25 4-5,-5 8-20,-15-1 2,0 3-10,-4 0-20,0 0-17</inkml:trace>
          <inkml:trace contextRef="#ctx0" brushRef="#br0" timeOffset="93943.365">6902-9290 31,'0'-9'63,"6"3"-27,-2 2-1,0 4-2,5 0-17,-9 0-13,4 0 0,-4 0 2,0 12 1,0 6 4,-8 11-3,-23 6-6,1-1-1,-15 4 0,-2-3-1,-6 4 1,-8 3 0,4-7 2,0 3 6,4-8 4,17-6 6,1-5-1,19-5-4,10-9 3,6-5-8,0 0-8,10 0-5,25-5-8,3-13 8,25-6-1,-2-2-2,4 0-6,7-1-12,-11 1 2,4 3-8,-13-1-8,-7 1-6,-14 1-29</inkml:trace>
          <inkml:trace contextRef="#ctx0" brushRef="#br0" timeOffset="93584.5644">6579-9237 100,'0'0'120,"0"0"-72,0 0-4,0 0-11,0 0-18,0 11-12,12 0-3,6 1 0,1 3 0,-7 4-11,2-8-11,2-1-19,-1 0-25,1-10-20,2 4-45</inkml:trace>
          <inkml:trace contextRef="#ctx0" brushRef="#br0" timeOffset="94458.1659">6754-8876 19,'-8'-12'55,"-11"12"11,7 0 12,-6 0-21,-9 28-19,-3 17-13,-5 18 1,-5 3-2,5 4-12,5-6-5,7-10-7,11-12-3,8-10-8,4-8-18,0-15-30,0-9-24,16 0-59</inkml:trace>
          <inkml:trace contextRef="#ctx0" brushRef="#br0" timeOffset="94286.5656">6902-9290 77,'-42'-7'113,"37"7"-59,1 0 4,4 25-16,-6 25-1,-2 21-22,0 22 6,4 11 2,4 7 0,-4-10-8,4-7-9,0-10-9,0-15 0,0-8-1,0-11 0,0-11-1,4-4-8,-4-14-3,0-7-7,0-10-16,0-4-6,0 0-9,0-25-20,0-25 8,0-25-9,-4-19 1,-10 3-4</inkml:trace>
          <inkml:trace contextRef="#ctx0" brushRef="#br0" timeOffset="94598.5661">6872-8744 6,'30'-5'61,"7"3"-27,-7-3-11,9-4-19,2 0-4,-11-6-11,9 1-45</inkml:trace>
          <inkml:trace contextRef="#ctx0" brushRef="#br0" timeOffset="94801.3664">7364-9128 105,'12'-23'60,"10"0"-11,13-1-13,6 0-12,11-4-7,5-5-14,8 0-2,-8 0-2,8 2 1,-16 3-4,-10 1-10,-3 5-13,-19 4-4,1-3-21,-10 1-15</inkml:trace>
          <inkml:trace contextRef="#ctx0" brushRef="#br0" timeOffset="95222.5673">7652-8999 111,'-8'0'81,"-10"21"-24,6 10-18,-6 9-7,-1 0-7,-1 1-20,6-4-5,1 0-1,3-10-22,2-6-23,0-9-19,8-5-50</inkml:trace>
          <inkml:trace contextRef="#ctx0" brushRef="#br0" timeOffset="95050.9664">7807-9558 75,'-14'3'91,"10"15"-34,0 18-11,0 13 1,4 20-14,-7 17-4,7 8-8,-8 5 2,-4-1-4,-2-8-11,6-15 1,0-8-9,2-10 0,-3-8-1,5-8 1,-4-13-3,8-11-4,-4-10-11,-2-7-10,2 0-10,0 0-23,4-22-19,0-22-25</inkml:trace>
          <inkml:trace contextRef="#ctx0" brushRef="#br0" timeOffset="95394.1676">7718-8952 99,'18'0'41,"4"0"-8,5 0-1,3-2-16,-3 2-13,-5 0-3,4 0-13,-13-5-26,5 0-28,-6-4-38</inkml:trace>
          <inkml:trace contextRef="#ctx0" brushRef="#br0" timeOffset="96579.7697">7890-8883 67,'-36'21'73,"24"-7"-23,8-7-5,4-2-4,0-5-37,20 0 0,25 0-4,3-5 3,21-14-3,11-4 0,-1 1-6,-10 1 0,2 2-8,-14 3-6,-4-3 7,-18-2-17,-1 4-15,-3 5-15,-13 0-33</inkml:trace>
          <inkml:trace contextRef="#ctx0" brushRef="#br0" timeOffset="96938.5703">8258-9281 42,'-22'-9'162,"8"7"-94,6 2-13,4 0 7,4 13-8,-4 29-22,4 26-14,0 14-6,-5 8 4,5 14 1,-10-7-6,10 2-2,-4-6-1,4-14-1,-4-11 7,0-9-11,-6-9-1,2-8 0,4-4-1,4-12-2,-4-2 1,4-11-9,0-10-6,-4-3-24,4 0-39,4-21-58,34-14-68</inkml:trace>
          <inkml:trace contextRef="#ctx0" brushRef="#br0" timeOffset="96330.1692">8081-9444 1,'-8'0'73,"4"0"-17,0 0-2,0 0-24,4 0-19,0 0-3,0 0-8,4 0 0,12 0 2,7 0-2,-1 0 0,5 0 0,3 0-4,-3-8 4,-1 3-4,-4-1-2,-5 2-3,1 4-7,-10 0-2,-4 0-10,-4 0-13,0 0 9,0 7 32,-4 16 6,-26 7 10,-1 6 17,5 2 3,-9-1-6,9 2-8,-5-4 2,9-8-1,3-1 2,15-10 0,-4-6-15,8-3-3,0-3-7,0-4-4,8 0 2,15 0-3,-1 0 0,5 0-1,-7 0-8,2 0 1,-3-4-5,3-1-15,-14 5-5,10-2-14,-14 2 0,9-3-20</inkml:trace>
          <inkml:trace contextRef="#ctx0" brushRef="#br0" timeOffset="95893.3685">8384-10043 124,'-8'2'68,"-6"28"-27,2 9-5,-6 11-3,1 4-15,-5 3-12,-4-5-4,-1 0-2,1-4-2,-5-9-1,9 0-8,6-6-3,-3-3-14,5-3-17,6-5-15,4-7-25</inkml:trace>
          <inkml:trace contextRef="#ctx0" brushRef="#br0" timeOffset="95643.768">8118-9821 75,'0'0'176,"-6"0"-119,6 0-28,0 0 9,0 8-14,0 6-20,0 5-4,10 2-2,-10 0-11,4-1-22,0-4-27,0 3-30,0 0-50</inkml:trace>
          <inkml:trace contextRef="#ctx0" brushRef="#br0" timeOffset="97078.9705">8897-8463 134,'4'0'382,"6"0"-332,-6 0-47,0-8 14,0-16-17,15-6-42,3-7-168</inkml:trace>
        </inkml:traceGroup>
      </inkml:traceGroup>
    </inkml:traceGroup>
    <inkml:traceGroup>
      <inkml:annotationXML>
        <emma:emma xmlns:emma="http://www.w3.org/2003/04/emma" version="1.0">
          <emma:interpretation id="{6F7BECF5-E68A-4825-8D48-04C0DAEDA715}" emma:medium="tactile" emma:mode="ink">
            <msink:context xmlns:msink="http://schemas.microsoft.com/ink/2010/main" type="paragraph" rotatedBoundingBox="12721,6809 21587,5767 21837,7894 12971,89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3922B0C-C0BC-497C-B1C0-5D998115CCD1}" emma:medium="tactile" emma:mode="ink">
              <msink:context xmlns:msink="http://schemas.microsoft.com/ink/2010/main" type="line" rotatedBoundingBox="12721,6809 21587,5767 21837,7894 12971,8936"/>
            </emma:interpretation>
          </emma:emma>
        </inkml:annotationXML>
        <inkml:traceGroup>
          <inkml:annotationXML>
            <emma:emma xmlns:emma="http://www.w3.org/2003/04/emma" version="1.0">
              <emma:interpretation id="{26F59ECA-5F96-4E4E-8E73-36478685BA42}" emma:medium="tactile" emma:mode="ink">
                <msink:context xmlns:msink="http://schemas.microsoft.com/ink/2010/main" type="inkWord" rotatedBoundingBox="12740,6968 14623,6747 14854,8715 12971,8936"/>
              </emma:interpretation>
              <emma:one-of disjunction-type="recognition" id="oneOf9">
                <emma:interpretation id="interp45" emma:lang="en-US" emma:confidence="0">
                  <emma:literal>(y.</emma:literal>
                </emma:interpretation>
                <emma:interpretation id="interp46" emma:lang="en-US" emma:confidence="0">
                  <emma:literal>(y,</emma:literal>
                </emma:interpretation>
                <emma:interpretation id="interp47" emma:lang="en-US" emma:confidence="0">
                  <emma:literal>(y'</emma:literal>
                </emma:interpretation>
                <emma:interpretation id="interp48" emma:lang="en-US" emma:confidence="0">
                  <emma:literal>(y:</emma:literal>
                </emma:interpretation>
                <emma:interpretation id="interp49" emma:lang="en-US" emma:confidence="0">
                  <emma:literal>(yr</emma:literal>
                </emma:interpretation>
              </emma:one-of>
            </emma:emma>
          </inkml:annotationXML>
          <inkml:trace contextRef="#ctx0" brushRef="#br0" timeOffset="101665.3786">3761-7186 127,'-18'-9'64,"-17"5"-32,21 1-2,14 3-6,-8-4-3,8 4-13,0 0-4,0 0-1,-4 0 3,4 0 9,-13 0 3,-9 0 0,-8 22 6,-7 20-7,-6 16-7,3 10 3,-3 8-7,12-5 4,1 2-3,12-14-5,9-4-1,9-11-1,0-4-2,0-6-3,23-6-18,3 1-16,5-6-4,-1 1-10,17-4-7,2 1-6,0-5-28</inkml:trace>
          <inkml:trace contextRef="#ctx0" brushRef="#br0" timeOffset="102382.9799">4190-7258 45,'-12'11'159,"2"14"-95,1 11-34,1 15 6,-2 8 1,10 10-8,0 0-9,0-9-9,0-1-8,14-15-3,17-8 0,7-11-4,11-15-4,12-10-6,0 0-5,14-25 3,-3-21-4,-7-6 4,-8-12-1,-9-4-8,-5 2 5,-16 0-1,-5 2 7,-10 5 9,-6 4 3,-2 12 2,-4 12 2,0 5 3,-4 12 5,-14 5 2,4 4 6,1 5 11,5 0-8,-6 25-1,2 17 0,-2 19-15,6 22 4,3 26 0,5 18-2,0 13 3,0 11-4,0 6-2,0-3 3,-10-1-5,2-7 6,0-15-4,-10-5 3,1-18 4,3-16-5,2-13-1,-10-22 1,-1-14-5,1-20 0,-4-9-1,-9-9-5,0-5-14,-9-12-39,17-28-16,15-19-69</inkml:trace>
          <inkml:trace contextRef="#ctx0" brushRef="#br0" timeOffset="102694.9804">5282-6500 61,'0'0'168,"0"0"-92,0 5-43,0 15 15,0 10-3,-4 3-33,-7 4-8,-1-1-4,4-5-4,2-8-28,2-8-31,4-3-54,0-3-73</inkml:trace>
        </inkml:traceGroup>
        <inkml:traceGroup>
          <inkml:annotationXML>
            <emma:emma xmlns:emma="http://www.w3.org/2003/04/emma" version="1.0">
              <emma:interpretation id="{7F9A3CF8-8C0B-41F3-B26C-C6A3E42D61E3}" emma:medium="tactile" emma:mode="ink">
                <msink:context xmlns:msink="http://schemas.microsoft.com/ink/2010/main" type="inkWord" rotatedBoundingBox="15118,6527 21587,5767 21795,7531 15325,8290"/>
              </emma:interpretation>
              <emma:one-of disjunction-type="recognition" id="oneOf10">
                <emma:interpretation id="interp50" emma:lang="en-US" emma:confidence="0">
                  <emma:literal>0.2203657+-4.</emma:literal>
                </emma:interpretation>
                <emma:interpretation id="interp51" emma:lang="en-US" emma:confidence="0">
                  <emma:literal>01.2203657+-4.</emma:literal>
                </emma:interpretation>
                <emma:interpretation id="interp52" emma:lang="en-US" emma:confidence="0">
                  <emma:literal>03.2203657+-4.</emma:literal>
                </emma:interpretation>
                <emma:interpretation id="interp53" emma:lang="en-US" emma:confidence="0">
                  <emma:literal>0.2205657+-4.</emma:literal>
                </emma:interpretation>
                <emma:interpretation id="interp54" emma:lang="en-US" emma:confidence="0">
                  <emma:literal>0.2203651+-4.</emma:literal>
                </emma:interpretation>
              </emma:one-of>
            </emma:emma>
          </inkml:annotationXML>
          <inkml:trace contextRef="#ctx0" brushRef="#br0" timeOffset="104644.9837">7789-7281 23,'-8'-2'238,"1"2"-177,7-3-46,19-4-4,19-4 8,25-4-7,2-1-8,7 1-2,1 10-1,-16 5-1,-8 0 0,-19 12-2,-8 14 2,-13 8 0,-9 13 7,0 1 5,-35 5-2,-10 5-1,-8-6-6,-8 0-3,-4-7 0,4-10-9,13-13-11,9-6-3,17-16-10,3 0-13,11-19-33,8-21 0,0-12 4,4 7 40,8 5 35,11 10 7,-9 10 27,8 1 13,-5 10-1,1 3-2,4 6-6,17 0 2,0 0-9,5 17-7,9 5-12,-14 4-1,6 0-7,-11 0-3,5-2-2,-9-5-2,-7-5-19,-1-9-12,-4-5-20,-10 0-20,11-16-10,1-21 7</inkml:trace>
          <inkml:trace contextRef="#ctx0" brushRef="#br0" timeOffset="105190.9847">8468-7340 50,'4'-29'75,"-4"6"-10,14 1-21,-2 1-14,15 2-7,3-2-9,19-5-6,4 0-6,8 2-1,0 0-2,-8 6 1,-9 6-5,-19 2-3,-7 3-9,-4 7 0,-10 0 3,-4-2 6,0 2 8,0-2 1,0-1 5,0-2 2,-14 1-7,-2-1 9,2 3 11,6 2 1,4 0 8,-1 0-2,5 0-1,0 11 2,-6 35-10,2 19-11,4 23 2,-4 12-4,4-3 4,0-8-7,0-6-3,0-4 2,0-13-2,0-2 0,-4-15-2,-4-13-13,-10-5 1,-1-15-11,3-9-2,-10-7 6,-9 0-4,-1-23 2,-3-17 14,4-8 3,13 1 6,4 9 1,14 2 1,4 4 4,0 5-6,22-3 0,13 1 0,9 4-2,3-2-1,10 4-8,-4-1-36,4-3-3,0 7-2,-4-2 9,-5 0 0,1-6 2,-6 2 8</inkml:trace>
          <inkml:trace contextRef="#ctx0" brushRef="#br0" timeOffset="105627.7856">9297-7523 29,'4'-17'51,"-4"4"3,0 8 4,0 5 7,0 0 0,0 0-15,0 31-4,-4 21-19,-10 26-13,-4 16-6,6 3 0,4 1-4,8-21-3,0-12 0,0-18-1,16-14-3,6-18-5,0-15-10,9 0-18,-1-20 1,-3-27 7,7-9 10,-7-11 3,-9-7-2,-2-10 9,-9-14-6,-7-7 0,0 2 7,-27 20 0,1 24 7,-11 26 4,11 24 11,5 9 28,-1 7-8,4 30-9,1 16 1,13 13-1,4 5-8,0 0-3,4-7-9,23-7 2,7-12-8,-3-15 1,3-10-2,1-14-10,6-6-19,1 0-12,7-2-14,4-22-16,4 1-12,-4-6-46</inkml:trace>
          <inkml:trace contextRef="#ctx0" brushRef="#br0" timeOffset="106797.7876">9993-8052 112,'-8'0'186,"4"0"-112,4 0-28,0 0-2,0 0-22,26 0-22,21-10 0,24-2 0,8-3-1,-6 0-2,-6 0-23,-20 1-20,-6 9-10,-15 4-21,-3 1-3,-19 0-7,-4 0 17,0 1 68,0 18 2,-14 2 49,-21 3 19,0 5 1,-9 1-17,1 7-3,-6 5-12,0 5-3,1 5-9,5 0-12,8 0-2,5-6-8,7 3-1,19-9-2,-6-7-3,10-8-7,0-12-24,0-6-12,14-7-10,17 0-35,8-14 8,5-19 29,5-3 28,-10-2 18,-1 5 4,3 3 4,-15 1 2,9 10 2,-9 3 2,5 3 0,-1 2-1,-3 4-1,-5 0-2,9 5 3,-9 2-1,-14 0 0,11 0 3,-11 0-1,-4 0-1,0 2 9,-4 12-3,0 5 3,-23 8-8,-11 10-5,-27 7-1,-4 2 2,-14 11 12,-9 2 22,-5 2 7,1-2 5,13-9-3,18-10-12,18-7-4,17-17-5,22-10-8,4-6-14,4 0-2,34-7-15,33-17 4,17-7-2,7-12-4,7 1-6,-10-1-6,-13 1-16,-10 4-8,-6 6 1,-16 0-3,-13 13-16</inkml:trace>
          <inkml:trace contextRef="#ctx0" brushRef="#br0" timeOffset="107234.5884">10558-7752 31,'-12'-3'152,"-2"3"-80,9 0-7,1 0 1,0 34-21,-4 30-13,-10 31-17,6 13 3,-3 18 1,-3-10-3,6-7-2,4-10-3,-6-14-8,10-11 0,-5-13-3,9-11-1,-4-15 1,-6-11-10,6-10-10,-4-8-14,0-6-23,2 0-10,-6-32-21,3-27 14,-9-24 0,14-4 27,0 6 18,-2 22 28,2 19 1,-4 16 32,0 15 17,3 3 13,-5 6-3,-2 0-4,-14 6-11,-1 17-28,-7 2-12,3 2-4,5-5 0,7-6-17,11-7-23,8-4-34,0-5-36</inkml:trace>
          <inkml:trace contextRef="#ctx0" brushRef="#br0" timeOffset="107359.3886">10405-7108 47,'31'0'79,"8"0"-26,1 0-22,-1 0-19,2 0-12,9 0-17,3 0-79</inkml:trace>
          <inkml:trace contextRef="#ctx0" brushRef="#br0" timeOffset="107640.1891">10678-7645 17,'0'-2'227,"4"-1"-190,31-4-27,13-3 18,5-4-9,12-2-17,-8-6-2,0 2-14,0 0-32,-12-2 8,-11 4 3,-11-3-73</inkml:trace>
          <inkml:trace contextRef="#ctx0" brushRef="#br0" timeOffset="108061.3898">11072-7624 33,'-6'0'99,"-6"0"-16,4 26-26,-10 7-18,-5 7-12,1 4-5,6-3-10,-7-3-6,11-7-6,2-10-2,2-9-7,8-4-18,0-8-11,0 0-33,0-10-43,18-19-3</inkml:trace>
          <inkml:trace contextRef="#ctx0" brushRef="#br0" timeOffset="107874.1895">11103-7897 80,'-4'0'86,"-2"22"-17,6 16-23,0 16-5,0 10-4,-4 21-10,0 5-5,0-5 1,-1 2-8,5-18-3,0-10-10,0-14-2,0-8 0,0-17 0,0-7-10,0-11-17,0-2-13,0 0-13,0-15-27,0-31-7,0-17-10</inkml:trace>
          <inkml:trace contextRef="#ctx0" brushRef="#br0" timeOffset="108217.3901">11103-7567 4,'8'-3'60,"4"1"-10,7 2-2,-1 0-12,8 0-7,5 0-8,-5 0-13,-5 0-6,11-5-2,3-6-5,-9-6-17,-6-7-21,13 1-13,-17-6-29</inkml:trace>
          <inkml:trace contextRef="#ctx0" brushRef="#br0" timeOffset="109309.392">11383-7199 45,'-22'20'73,"4"-3"-23,14-12 6,4-3-8,0-2-22,14 0-26,21 0 0,17-2 0,9-23 0,-4 5 0,4-2-4,-4-5-6,4 7 2,-8-2-3,-4 5 2,-19 3 1,-3-2-11,-11 4-15,-6 1-16,-6-2-19</inkml:trace>
          <inkml:trace contextRef="#ctx0" brushRef="#br0" timeOffset="109590.1925">11715-7575 99,'-16'-4'115,"7"4"-58,3 0 4,6 2 7,0 36-25,0 20-21,0 16-10,0 20-2,0-5 7,0-5-8,-4 2-1,-4-4-1,0 2-2,-14-8 3,7-8-1,3-9-5,-6-12 1,10-11-3,0-12 0,2-17-12,6-7-41,0 0-67,18-18-96</inkml:trace>
          <inkml:trace contextRef="#ctx0" brushRef="#br0" timeOffset="109059.7916">11747-8275 37,'-18'0'74,"4"2"-27,2 17-2,-7 15-20,7 1 1,-2 4-4,-6 7 1,1 6 3,-7 5-5,-5 0-2,5 0-1,4-12-14,5-3 1,7-8-5,2-13-3,8-10 3,0-3-6,0-4 0,0-4-1,0 0-9,0 0-1,8 0-1,-2 0 7,-2 0 6,4 0-1,-8 0 0,9 0 3,5 0-3,-6 0 4,0 0-2,-2 0-1,2 0 3,-4 0 0,9 5 2,-13 6-2,0 7 4,0 8 2,0 0 2,0 4 4,0 1 8,0-5-3,0-2 3,0-8-3,0-6-1,0-1 3,0-2-5,0-2-4,0 2 4,-13 3-3,5-1-4,-2 3-3,2 0 1,4-3-4,4-2 1,0-4-5,0-3 3,0 0-13,0 0-1,0 0-1,12-5 2,6-5 5,9-4 1,-1 0-2,-3-5 7,11-3-13,-7 2-5,-1-2-2,0 7-14,-13 4-5,-5 4-17,-2 7-33</inkml:trace>
          <inkml:trace contextRef="#ctx0" brushRef="#br0" timeOffset="108420.1905">11471-8346 184,'-10'12'67,"10"16"-35,0 7 3,0 4-14,0 1-12,0-7-9,14-10-7,8-1-10,-9-8-22,5-3-11,-2-8-22,2 4-31</inkml:trace>
          <inkml:trace contextRef="#ctx0" brushRef="#br0" timeOffset="109761.7927">12313-6775 306,'0'9'159,"0"-6"-113,0 2-11,0 0-5,0-3-19,0 3-11,0 4-29,4 3-42,8 13-55,2 14-66</inkml:trace>
          <inkml:trace contextRef="#ctx0" brushRef="#br0" timeOffset="103318.9815">5882-7160 198,'-13'7'82,"-1"21"-23,-2 20-6,-2 18-18,-5 12-8,15 7-15,4-7-5,4-7-7,0-19 0,16-14-3,11-17-1,3-9-8,7-12-10,10 0-10,-3-33 0,5-13 3,-10-13 7,-1-11 8,-15-3-6,3-8 1,-12-5 5,-10 0 8,-4-10 6,0 14 0,-18 15 1,-8 25 8,-1 18 8,-7 23 15,-1 1 6,-14 20-4,1 27-5,5 15-7,2 19-8,11 2-2,17-3-6,13-6-4,0-13 2,43-11-3,6-13-1,4-18 0,4-14-9,0-5-9,0-2-16,-13-29-7,-1-9-12,-2-3-7,-11-4-1,1-3-24</inkml:trace>
          <inkml:trace contextRef="#ctx0" brushRef="#br0" timeOffset="103584.182">6780-7501 127,'19'26'97,"11"12"-41,9 7 2,1 2-13,-1 5-9,-4 3-9,-9-1-14,-12 3 2,-10 0 0,-4 4 0,0 3 1,-26 3-7,-5-1-3,-3-7-3,-3-10-2,11-10-2,-1-15 0,11-13-26,12-11-27,4 0-48,0-24-75</inkml:trace>
          <inkml:trace contextRef="#ctx0" brushRef="#br0" timeOffset="103724.5821">7307-6707 157,'0'3'77,"0"1"-77,8-4-3,18 0-71</inkml:trace>
        </inkml:traceGroup>
      </inkml:traceGroup>
    </inkml:traceGroup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50:19.488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290D3699-4FE1-49B2-9789-2CB35246EB03}" emma:medium="tactile" emma:mode="ink">
          <msink:context xmlns:msink="http://schemas.microsoft.com/ink/2010/main" type="writingRegion" rotatedBoundingBox="17434,15025 17780,15025 17780,15561 17434,15561"/>
        </emma:interpretation>
      </emma:emma>
    </inkml:annotationXML>
    <inkml:traceGroup>
      <inkml:annotationXML>
        <emma:emma xmlns:emma="http://www.w3.org/2003/04/emma" version="1.0">
          <emma:interpretation id="{988DFDAB-F84C-41D4-A127-89E12196BAC5}" emma:medium="tactile" emma:mode="ink">
            <msink:context xmlns:msink="http://schemas.microsoft.com/ink/2010/main" type="paragraph" rotatedBoundingBox="17434,15025 17780,15025 17780,15561 17434,155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6EDD47-5756-4619-B7F0-83057E86BB96}" emma:medium="tactile" emma:mode="ink">
              <msink:context xmlns:msink="http://schemas.microsoft.com/ink/2010/main" type="line" rotatedBoundingBox="17434,15025 17780,15025 17780,15561 17434,15561"/>
            </emma:interpretation>
          </emma:emma>
        </inkml:annotationXML>
        <inkml:traceGroup>
          <inkml:annotationXML>
            <emma:emma xmlns:emma="http://www.w3.org/2003/04/emma" version="1.0">
              <emma:interpretation id="{5A20FF25-CA6B-45F9-B28A-F0D82361A4AA}" emma:medium="tactile" emma:mode="ink">
                <msink:context xmlns:msink="http://schemas.microsoft.com/ink/2010/main" type="inkWord" rotatedBoundingBox="17434,15025 17780,15025 17780,15561 17434,15561">
                  <msink:destinationLink direction="with" ref="{3EFE377D-F10E-4931-AA6B-53B59C0B73E8}"/>
                  <msink:destinationLink direction="with" ref="{7F0D0B3C-A075-4673-8CC1-5A3FE9D0FFD9}"/>
                  <msink:destinationLink direction="with" ref="{A516DB93-C1B1-4D88-A410-E011AF4D7A1F}"/>
                </msink:context>
              </emma:interpretation>
              <emma:one-of disjunction-type="recognition" id="oneOf0">
                <emma:interpretation id="interp0" emma:lang="en-US" emma:confidence="0">
                  <emma:literal>I</emma:literal>
                </emma:interpretation>
                <emma:interpretation id="interp1" emma:lang="en-US" emma:confidence="0">
                  <emma:literal>/</emma:literal>
                </emma:interpretation>
                <emma:interpretation id="interp2" emma:lang="en-US" emma:confidence="0">
                  <emma:literal>'</emma:literal>
                </emma:interpretation>
                <emma:interpretation id="interp3" emma:lang="en-US" emma:confidence="0">
                  <emma:literal>l</emma:literal>
                </emma:interpretation>
                <emma:interpretation id="interp4" emma:lang="en-US" emma:confidence="0">
                  <emma:literal>,</emma:literal>
                </emma:interpretation>
              </emma:one-of>
            </emma:emma>
          </inkml:annotationXML>
          <inkml:trace contextRef="#ctx0" brushRef="#br0">4608 9542 165,'0'0'97,"0"0"-49,0 5 9,0 17 3,0 5-22,-19 11-22,-11 13-9,-9 3-7,0 5-2,-5-2-7,5 2-19,-6-5-14,11-11-5,7-11-16,5-5-12,18-19-17,0-8-38</inkml:trace>
        </inkml:traceGroup>
      </inkml:traceGroup>
    </inkml:traceGroup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50:20.14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7F0D0B3C-A075-4673-8CC1-5A3FE9D0FFD9}" emma:medium="tactile" emma:mode="ink">
          <msink:context xmlns:msink="http://schemas.microsoft.com/ink/2010/main" type="inkDrawing" rotatedBoundingBox="17959,15178 18463,17546 18364,17566 17861,15199" semanticType="callout" shapeName="Other">
            <msink:sourceLink direction="with" ref="{5A20FF25-CA6B-45F9-B28A-F0D82361A4AA}"/>
            <msink:sourceLink direction="with" ref="{6A280C26-C63B-4B6E-99F8-044E5E72A228}"/>
          </msink:context>
        </emma:interpretation>
      </emma:emma>
    </inkml:annotationXML>
    <inkml:trace contextRef="#ctx0" brushRef="#br0">4721 9712 138,'0'-2'77,"0"2"-38,0 0 2,0 0 1,9 21-24,5 19-12,12 20 17,1 26 10,3 25-6,-8 23-4,9 22-5,-5 19-7,-5 9 0,11 9-5,-7-9-1,1-14 0,11-11-5,-7-23 0,-3-11-1,3-22-7,-3-15-5,3-20-8,-8-10-6,9-14-10,-15-13-15,2-11-14,-5-13-10,-13-7-22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50:22.73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A516DB93-C1B1-4D88-A410-E011AF4D7A1F}" emma:medium="tactile" emma:mode="ink">
          <msink:context xmlns:msink="http://schemas.microsoft.com/ink/2010/main" type="inkDrawing" rotatedBoundingBox="18206,15178 20608,15789 20329,16884 17927,16273" semanticType="callout" shapeName="Other">
            <msink:sourceLink direction="with" ref="{5A20FF25-CA6B-45F9-B28A-F0D82361A4AA}"/>
            <msink:sourceLink direction="with" ref="{D75AC5A2-A18E-48AC-A199-0A8233B8D170}"/>
          </msink:context>
        </emma:interpretation>
      </emma:emma>
    </inkml:annotationXML>
    <inkml:trace contextRef="#ctx0" brushRef="#br0">4959 9991 10,'12'-5'86,"-3"-3"-45,1-1 1,2 0-1,10-4-13,13 5-1,-5-1 1,11 2-1,-2 0-4,-1 5 0,-1 2-2,-7 0-6,-3 0-5,-1 0-1,1 9-3,-1 2-2,-1-6 0,-7 5-3,4 1 0,1-2-1,-11 4 0,2-1 0,-6 2 1,0 3-1,7 1 5,1 9-3,-2-1 2,-2 2 0,2-2-4,3 5 2,-3-5-2,2 0 1,-2 0 1,3 2-2,-7 1 1,2-6 3,2 1-4,-6 2 3,-4 2-3,5 3 1,1 0 2,-2 3-3,0-4 3,-2 6-2,-2-6 0,4 3 0,0-1-1,7 0 1,-7-2 1,-4-3-2,10 2 1,-6-1-1,7 3 1,-3-3 1,0-4 1,2 4-3,4-4 2,-1 0-1,-3-6 1,2 6-2,3-7 1,-1 1-1,-2-1 0,11-5 0,-9 0 1,2-5-1,-2 2 0,5 4 0,-11-7 0,10-1-1,-3 2 1,3-2-1,-6-3 0,11 3 0,-5-2 1,5-1-1,-15 0-1,10-2 2,-4 0-3,-5 0 0,1 0 2,-2 0-3,2 0 2,3 0-1,-3-2-1,-2-8 3,6-2-5,-6-1 1,11-9 1,-5 5-2,-6-3-7,3 4 4,-7 0-2,-4 2 8,0-3-3,4 5 2,-2-9 3,-2 7-3,0-8 1,4-3-1,-8 1-4,4-9 3,2 2-1,-1 3-1,-5 9 4,4 2 1,0 8 2,-4 0 2,0-3 0,4 2 2,0 0 1,0 1-2,6-4 2,-6-2-4,14 0 3,3-3-1,1-2-3,-4 2 2,9 4 2,-7-4-3,3 8 3,-9 0-1,6-2 1,-2 5 1,1-1-1,-3 0 4,2 1-7,9-3 4,-1 0 0,-4-2-4,-1 5 4,1-3 1,1 7-3,-15 3 1,2-4 0,-10 2-2,0 2 1,4 0-1,0-2-2,0 2 0,0-3-1,6 1 1,2 0-1,1-5-3,1 2 0,-2 0-12,-6 0-12,2 0-11,-8 1-25,8-2-26,1 0-38</inkml:trace>
    <inkml:trace contextRef="#ctx0" brushRef="#br0" timeOffset="-1794.0031">6962 10186 80,'-14'-3'118,"10"3"-52,4 0 2,0 0 1,0 7-18,22 10-23,17 7-3,5-3 0,5 5-7,8-5-7,-6-2-2,6 0-7,-8-3-1,-15 4 1,-7-2-2,-9 6 2,-18 7 1,0 7 3,-22 9-3,-21 8-3,-20 4-8,-6 0-5,4-13-18,8-2-21,0-18-35,8-14-32,4 0-31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52:19.702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0 617 144,'0'0'59,"4"0"-51,0 0 2,4 0 18,11-3-5,15-3-7,11-4-2,16-5-1,4-12 0,14 5 4,5-7 1,-5 1-8,4 4 1,-10 9-4,-5 1-2,-12 6 0,5-2-3,9-3-1,5-1 0,12-4-1,5-4 2,1 1-1,3-2-1,-9-1 1,1-2-1,-1 9 0,3 1 2,-7 1-1,-10 4 0,2 1 3,-5 0-4,-7 4 2,2-1-2,-4-3 0,0 3 1,-4 0-1,4 0 0,6-3 1,-2 3 0,-4-5-1,0 3 0,6-3 0,-2 3 0,-8 1 1,-4-1-1,8 2 6,-4 2-5,0 0 0,14 0 4,2 5 0,2 0-3,8 0 0,1 0-2,-5 0 3,4 0-2,5 0-1,7 0 1,3 0 2,-2 0-1,1-4-1,-5-3-1,3 2 2,3-1-1,-11 6 3,-3 0-2,-1 0-2,-10 0 0,-2 0 1,-1 0-1,5 4 0,0 1 1,2-3 0,3-2-1,-1 0 0,0 0 0,-10 0 0,-8 0 0,-8 0 1,-4 0-1,-15 0 1,-3 0-1,-1-2 0,-15-1-1,7 3 1,-10-2 0,3 2 0,5 0 1,-6 0-2,17 0 1,-5 2 0,4 8-1,15 6 0,-6 1 1,6-1 0,12 7-3,-1-3 2,10 6-4,-5 2 2,-9-8 2,-3-4 0,-18-1-4,-5-4 4,-6-2-1,7 3 2,-5 0 0,5 3 0,-1-4-1,5 1 0,-1 0 1,1 3 0,5-2-2,-5-1 2,-11 2 0,-2-1-1,-3-4 1,-15-1-4,0 5 4,0-3 0,0 3 0,0 0 2,0 0-1,0 7-1,-15-5 2,-3 3 0,6-2-1,-11 0 1,-11 4-2,-1 3 1,-22 0-1,0 6-1,-14 1 1,-12 2-2,-9-1 2,-9 0-1,5-1 1,5-1 0,-3-3 0,7-3 0,-9-2-2,5-1 1,-3-2 1,11-1 0,10-5 1,1 0-1,3-4 0,2 2 2,6-3-4,-4 0 2,-6 1 0,2-6 2,-2 1 0,6-3-2,0 0 0,4 0 0,-11 0 0,11 0 0,0 2 0,0 5-1,-6 2 3,6 3-3,-4-3 1,2 4-1,-6-1 1,4-2-3,-2-3 3,10 0-1,4 1 2,-8 0-1,4-4 0,-8 1-1,4 3 0,-6 1 1,-2 2 0,4 2-1,-2-2 1,2 4-1,0-3 1,2 11 0,-6-1-1,-7 0 0,-3 3 0,-8 6-1,3-3 4,7 3-2,-2-8 0,18 6 0,4-10-2,4 0 2,0 2 0,4-7 0,0 10 2,7-5-2,-11 2 0,4 0-2,-4 3 1,-8 1 0,-4 0 1,-6 5-1,-6-1 1,-7 5 0,5-4 0,-8-5 0,7 2 1,1-11-1,14-3 0,8-6 0,4-4 1,8 1 0,11-4-1,3 0 2,9 0-4,6 0 2,1 0 0,3-7-1,-2-6 2,2-5-2,-6-4 1,9 2-1,-13-7 0,4 2 1,-3-7 0,-1 1 0,4-2 0,-5 0 0,11 0 0,4-3-3,-2-4 3,6 5-4,4-7 2,0 1 2,0 1-1,0 0 1,8 4-1,6 3 0,4 1 0,-5 2-3,9 0 3,0-1 1,13-3-1,8 4 1,10-6 0,8 3 0,18-2-1,8-1 2,15 3-1,0 0 2,1-3-1,3 3 5,4-5-2,4 1 0,-9 1-1,13 3-3,-4 0 0,-4 2 1,0 3 0,-7 2 1,3 2-2,0 1 1,0-2 0,-3 6-1,3-1 1,8-3 1,14 6-2,-6-5 2,0 5-2,-12 4 0,-9 0-1,-1 4 1,6 4 0,-15-2 0,15 2 1,-4 0-1,-11-1 0,5-3 0,-3 0-1,-5 0 2,3 5-1,-3 1 0,-5 1 2,0 2-1,-7 0-1,-7 0 0,-12 0-1,0 0 1,-9 5 0,-9 6 0,2-6 1,-15 3-1,5-4 0,-1 0 0,1 1-1,-9-3 1,-10 3 0,-2-2 0,-10-1-2,0 3 2,-6 7 0,-32 12 2,-27 13-4,-15 11 0,-15 4-2,-15 2 3,-14 5 1,-12-4 0,-25 2 0,-16-1 0,-10-1 2,-14 1-2,-7 1 1,-1-1 0,-7-3 0,15-3 0,12-8-1,14-3 0,8-6-1,11-2 0,-3-3 1,23-8 1,18-3 0,17-9 0,17-8-1,23 0 0,12 0 2,19 0-2,14 0 0,-3-8 1,7 2 0,-6-1-1,6 0 0,6 2-2,1 3 2,5-4-5,0 6-2,27-11-6,26-8 5,26-14 8,13-6 0,9-6-1,13-2 0,12 0 1,29 4 0,24 8 1,48 5-1,31-2 3,37-3 2,16-1-4,-8 1 0,-18 0-1,-19 6 0,-46 5 1,-31 8-1,-36 7 0,-40-1-3,-25 5-3,-25 0 6,-20 3-2,-21 2 2,-14 0 1,-4-5-1,-4 5 8,0-2 0,0 2-3,0 0 1,0 0-5,0 0-1,0 0 0,0 0 0,0-3-6,0 3-29,-8 0-67,-10 0-137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52:23.805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0 336 136,'43'-24'36,"24"-2"-31,20-1 0,9 0 25,14 3 0,7 10-8,16 0-2,7 0-9,12 0 3,7-1 1,12 4-5,-9 6-2,-9 3-5,-9 2-3,-3 0 0,-9 0 2,4 0-2,8 0 0,-12 0 0,9 0-1,3 0 1,-8 0 0,9-5-2,-15 0 2,6 2 0,0-4-2,-8 5-1,-6 2 3,-4 0-2,-4 0 2,-4 0-2,8-2 4,10 0-2,4-3 0,2-5 2,11 1-3,1-1 1,-6 1 0,1-3-1,-11 2 2,2 1-1,-6-3 0,2 8 1,4 1-3,-18 3 2,-14 0-2,-3 0 1,-9 0 1,3 0 0,-3 0 0,-1 0 1,1 0-2,-5 5 1,0 0 0,5 6-1,-5-4 3,7 3-2,-3 2 0,-10 0 2,-10 1-4,-10 7 2,0-5 0,0 12 0,-8-6 2,8 1 5,-10-2-5,1-7 0,9 9-3,8 0 2,15 0 14,3 2-10,5 6-3,-1-1-2,6-1 5,-9 2-2,-7-3-3,2-1 0,9 5 0,-5-3 8,-12-4-7,-10 3 0,-12-1-1,-6-8 1,2 4 2,-11-1-2,-12-7 2,1 3-5,-11-3 4,0 0-1,-2 0 2,-10 3-2,0 2 5,0-1-1,-22 4 5,-8 2-1,-15 2-5,-16 2-1,-4 3-3,-27-5 2,-13 4-4,-19-1 1,-25-2-2,-26-7 1,-18 5 2,-12-5 0,-3 2 0,7-4 0,-8-4-1,7 8 1,-5-6 0,28-2 1,12-7-1,15-4 5,5-3-5,-1 0 2,-5-17-2,-5-3 0,-5-5 0,-3 8-1,-9 2 3,-4 5-2,-2 5 0,16 5 1,11 0 2,13 0 0,23 0-3,17 0 2,13 0-2,5 0 1,-9 0-1,5 0 3,-11 0-4,-5 0 1,-7 3 0,-18 2-3,2-1 4,-19 1-1,-5-2 0,10-1 2,-5-2-4,15 0 2,-2 0 0,14-5 3,4-9-2,4-2-1,-3 2 4,-1-6-4,-14 5 2,1 1-2,-1 0 0,2 3-2,12-1 3,13-3-1,17-1 0,23 0 1,27 1 3,16 1-3,3-3 0,7 3-2,4 2 0,0 1 1,4 5 0,0 0-2,0 6 0,0-5-2,22-4-3,29-8 6,33-9-1,17-7 2,31-9 1,17-6 0,26-7 5,10 3 2,16 5-4,8 4 3,3 10-4,20 6 0,0 5-1,-5 2 0,11 6-1,8 7-1,-10-4 0,6 3-1,-2-4-1,-8-4-1,-9 2 3,-3 2-4,-23 7 4,-8 5-5,-14 0 2,-4 0 2,-4 10-2,-5 4 1,-13 1 1,5 0-4,-20-2 5,-1-4-4,-1 0 0,-14 2 4,-9-2-3,-3 0 0,-18-2 2,3-2-4,-22-5 2,-12 2-2,-4 1 1,-12 1 4,12-2-1,-7 3 1,3 2 0,4 2 0,-10 6-1,-3-3 1,-1 3 0,-4-7-1,-21 5 1,-10-4 0,-4-2 0,0 3 1,0 2 2,0 6-1,0 1-1,0 3-1,0-3 1,0-5-1,-12 5 0,-15 7 2,-22-5-4,-16 3 2,-32-1 0,-29 1 2,-41-1-2,-40 1 0,-33-5 3,-29 5 0,-24-1 5,5 3-1,7-2-2,17-5-1,28-7-3,12 2-1,19-7 0,-2-7 2,9 0-1,7 0-1,-6 0 0,16-21 2,14-1-1,19-4 0,16-4-1,18-3 0,14 0 0,-1 2 1,13-5-1,5 8 5,4 5-5,5-1 3,11 2 0,17 11-2,9 6 2,21 5-3,12 0-2,4 0 2,0 0-7,16 0-9,29 0 6,20 0 9,14 0 0,23-7 1,16-14 0,26-13 4,45-5-1,29-10 3,50 5 0,29 6-5,20 10 0,-2 6-1,4 10 0,-12 5 0,4 7 1,-12 0-1,-14 0 0,-23 0-3,-38 0-3,-35 12-1,-45 2-2,-7 6 5,-24 3-1,-3 0 5,-10 6 0,-3 0-3,-17-4 3,-11 3 0,2-6-1,-10 2 1,-14-5 0,2-7 1,-19-6-1,1-1 0,-9-5-1,-4 0 1,5 0 0,-3 0 1,-6 0 0,-2 0-1,-7 0 0,1 0-2,-6 0 2,0 0-21,-27 0-43,-48 5-82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52:26.457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-5 1328 63,'0'-23'95,"0"-4"-65,0 1-28,30 0 6,7 2 23,6-1-4,13-1-11,16-4 0,5 0-1,6 1 1,15-1 3,1 0-7,25-6-2,-2 6-5,23-7-3,9-3 1,7 6-1,12-5-2,-2 4 3,-5 5-3,9 3 0,-8 3 0,4 7 1,4 1-2,-1-3 1,20 0 0,17-2 1,-14 0 0,-10 4-1,-16 5 0,-35 3 1,-26 4-2,-14 2 1,-17 1 0,-4 2-1,-10 0 2,-12 0-1,-22 0 0,-13 0 1,-18 0-1,0 0 5,0 0 4,0 6 12,-26 9 3,-27 9-13,-12 9-9,-15 3 0,-7 4-2,-11 0 0,-24 8-2,-44 8 1,-40 1-2,-40 12-2,-38 0 2,-11 6-1,-16 1 2,6 2 2,-2-4 0,20-15 3,39-15-3,32-7 0,50-24 0,44-8 1,28-5 1,33 0-1,27-17 0,3-4-2,27-10 0,4 1-1,16-11-5,37-4-6,26-2 6,35-4 2,31-1 3,44-8 2,42-8-2,38-11 2,32 0 0,-6 1 0,1 15 0,-19 2 0,-23 8 0,-12 8 0,-22 10 0,-3 2 0,-9 5 0,-15 3 0,-6 7 0,-24 4 0,-41 2-1,-43 4 1,-34 8-6,-37-2-2,-8-3 8,0 3 4,-23-5 4,-34-1-8,-16 3-3,-33 5 2,-30 0-4,-39 0 0,-44 20-3,-58 4-4,-34 4-9,-39-2-2,-9 10 10,-1-8 10,6 0 3,20 1 0,40-8 3,70-14 6,67-7 10,70 0 1,46-13-6,29-9-7,12-2-7,16-4-4,47-14 1,37-6-2,63-7 5,42-8 0,49-3-2,41 1 1,24 6-2,23 9 3,14 19 0,-7 16 0,-7 15 2,-13 0-2,-26 15 0,-22 9-2,-35 4 2,-33 1 0,-38 4-3,-39-1-3,-30-2 2,-41-5-2,-20-5 1,-23-9 3,-22-1-2,0 5 4,-22 2 1,-53 18 3,-47 9-2,-63 11-2,-43 11-1,-42-2 0,-33 9 1,-19 0 0,-19-2 0,13-2 0,11-5 2,51-15 1,46-12 6,68-16 8,50-12-10,53-9-5,33 0 1,16 0-3,0 0 0,27-5-3,38-15-5,48-14 7,46 1-1,34-6 2,39 2 0,26 6-1,15 5 1,11 9-1,-3 14-3,-23 3 3,-16 0-5,-41 10-5,-34 15 0,-37 2-2,-28-2 5,-29 0 1,-28-6-1,-27-9 8,-18-3 0,-41 1 4,-76-1 17,-73 3-19,-72 3 0,-67 8 6,-55 4 11,-33 10 3,-4 9-2,12 8 0,45 0-3,45 3-6,57-10-2,64-12-4,58-9-1,57-15 0,48-6 0,35-3-4,0 0-4,57 0-13,31-20 10,34-10-2,14-1-28,8 2-50,-4-1-80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6T13:54:43.679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15 239 9159,'0'0'4386,"0"0"-129,0 0-129,-22 1-3225,22-1-129,0 0-258,0 0 387,0 0-387,0 0 0,0 0-129,17 10 129,-17-10-129,21 0-129,-21 0 0,35 4 0,-16-4-129,5 0 0,-4 0 0,5 0 0,2-4 0,1-1 0,-2 0 0,1 4 0,-1-2 0,-1-1-129,0 1 129,0 3 0,-3 0-129,2 0 0,-5 0 0,4 0 129,-1 2-129,-1 3 0,4-1 0,6 3 129,-2 1-129,5-3 0,-3 0 129,9-5-129,-2 2 129,3-2-129,-1 0 0,1 0 129,0-3-129,-1-6 129,-2 1-129,-3 0 0,1 1 129,-7-1-129,-1 1 0,0 2 0,0 2 0,-6-4 0,3 4 0,-3 0-129,5 0 129,2-4 129,2 2-129,4 2 0,0-2 0,2 0 0,4-1 129,5 1-129,-3-5 0,-4 3 0,4-1 0,-5 2 0,5-1 0,-3 0 0,-1 2 0,1-1 0,0 4 0,1 0 0,-4 1 0,4 1 0,-3-7-129,-3 7 129,4 0 0,-4-1 0,3-1 0,0 0-129,1 2 129,0-3 0,7 0 0,1-2 0,0 0 0,-1-4 0,2 0 0,1 4 0,-2 0 0,-2 0 0,1 4-129,-2 1 129,-3 0 0,2 5 0,1 3 0,2 2 0,2-3 0,2 2 0,0-1 0,2-3 0,5-2 0,-3 4 0,-1-7 0,-3 0 0,0 0-129,-6 1 129,-2 3-129,-3 1 129,-3 1-129,-3-2 129,0 2-129,1 1 129,-3-2 0,2 0 0,-2 0 0,2 0-129,3 1 129,-5-1 0,5 3 0,-3-2 0,3 3 0,0-4 0,0 3 0,2-5 0,2 0 0,2-1-129,0-2 129,2 0 0,-3 0 0,-1-5 0,-1 2 0,-3-5-129,-1 4 129,-6 1 0,1 3 0,-8-2 0,3 1 0,0-1 0,0 0-129,-2 2 129,4 0-129,1 0 129,-2 0-129,4-1 129,-3 1-129,3 0 129,-1 0 0,-1 0 0,2 0 0,1 0 0,2-5 0,6-4 0,2 2 0,3-5 0,3-1 0,6 2 0,0-1 0,0-3-129,-3 2 129,-2 3 0,-2-1 0,-6 3 0,-2 1 0,-4-1 0,0 3 129,-5 0-129,-1 2 0,0 0 0,-5-7 0,4 8 0,-8-1 0,0 1 0,-19 2 129,21-3-129,-21 3-129,0 0-258,7 10-1161,-23-10-2967,-3 11-645,-22-2-516,-15 2-516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52:28.500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119 1645 160,'0'-21'58,"56"-20"-53,40-15-4,59-17 10,36-20 23,43-13 0,40-10-7,51-2-11,21-10 3,28 2-3,2-2-13,0 7-1,-8 10-2,-16 10-1,-29 8-4,-28 16-7,-63 10-6,-61 20 0,-57 19-1,-61 13 14,-35 15 5,-18 0 1,-45 0 18,-50 29-16,-56 18-2,-54 19-1,-62 21 1,-36 22 13,-30 18-2,-23 14-8,-2 22-3,-24 10 0,-8 8 4,18-8 9,34-15 1,58-33 2,86-34 1,80-43-5,58-29-2,56-17-11,26-2-9,61-27-6,58-30 8,52-33 7,49-29-1,43-16-9,28-9-3,14 9 6,-1 10 4,-23 9 2,-35 13-2,-40 14-9,-43 17-10,-59 23 1,-55 23 6,-52 22 8,-37 4 7,-78 19 3,-62 31-2,-56 27-1,-58 23 0,-43 12 0,-31 22 3,-30 6 5,0 7 3,16-4 3,33-10 5,54-27 3,64-25-5,77-34-7,67-25-7,61-22-3,79-15-12,88-44-2,69-33 13,67-36 1,57-23-3,26-8-7,8 12 5,-13 20-2,-40 17 1,-34 14-4,-49 13-7,-34 18 11,-65 18 4,-68 25-4,-68 18-10,-46 4 7,-83 29 9,-50 32 12,-64 24-10,-42 25 1,-49 8-3,-37 19 0,-32 9 4,-2 5 1,6-3 3,28-18 1,59-21-3,57-19 3,80-33-5,81-28 3,71-28-4,79-6-3,84-47-7,73-34 6,67-33 1,50-25-2,42-14 1,9-2-5,-13 11 1,-33 15-4,-33 18 4,-44 21 0,-54 24-13,-60 22-3,-80 27-5,-56 19 4,-43 3 19,-98 35 3,-71 28 3,-69 29-3,-55 26-2,-55 15 2,-34 35 4,-31 9 13,-6 6 6,10 4 1,32-20-7,46-16-8,58-25-7,88-38 1,83-40-1,98-39-2,67-12 0,103-56-19,74-33 1,71-35 8,42-26 2,54-15-5,7-13-16,7 8 1,-25 15 12,-36 12 13,-51 33 3,-47 23-4,-49 19-25,-56 28 4,-78 27 2,-67 16-19,-80 31 12,-74 37 30,-74 27 5,-46 23-5,-52 27 1,-23 13 21,-34 8 25,7 0 11,12-13-1,23-15-10,50-11-20,51-27-20,69-31-7,70-32 4,92-37 7,62-13-11,122-56-7,87-46-4,80-31 10,75-24 1,52-22 1,5 3 1,-10 8-2,-47 21-4,-45 28-6,-73 25-16,-72 29-5,-82 26-8,-84 35-11,-61 17 6,-23 0 44,-80 41 12,-68 21 2,-75 22-14,-53 22 0,-47 19 4,-26 11 26,-14 12 10,-17 12-13,9-2-17,20-4-9,32-16 0,80-26 0,83-38 18,89-38 3,90-36-20,90-14-2,93-50-18,71-34 11,75-24-1,48-25 2,35-7-15,17-11-15,-8 10 19,-18 17 2,-35 21-6,-65 27-19,-61 26-13,-86 22 10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52:28.750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3567 0 28,'-273'96'10,"-56"28"1,-29 16 25,-20 13 25,-29 6 0,9-3-10,12-8-10,30-9-28,59-21-10,73-35-2,92-31 0,102-38 9,60-14-10,106-53-11,53-28-7,51-26-2,55-22 13,37-10 3,36-6 2,10-1-8,-18 8-25,-33 18 14,-36 21 8,-63 32-5,-76 27-7,-65 33-32,-76 7-29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52:28.953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2113 706 49,'-456'187'88,"-5"2"-11,32-9-7,65-32-28,102-43-13,117-50-5,131-55-7,101-21-17,117-65-8,74-30 1,52-26-5,42-9-4,14-12-4,9 0-10,-17 6-5,-29 6-4,-50 13-6,-55 20 1,-73 25-8,-61 41 6,-69 34 8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52:30.450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3914 181 12,'-216'91'36,"-60"23"-20,-62 14-11,-30 12 6,-26 0 18,4-4 13,30-6 2,61-24-18,68-26-2,82-33-2,70-25-13,65-22-4,20-10-5,63-34-19,37-25 4,24-11 6,16-15 5,-1-10-1,7 3-14,-24 7-8,-10 14 2,-26 13 12,-31 30 11,-24 17-2,-33 19 4,-8 2 1,-60 26 8,-31 21-5,-34 22-4,-27 13 0,-25 3-1,-2 0 2,4-13 2,20-14 13,37-20 3,33-17-1,50-17-6,39-4-8,19-22-4,58-37-14,43-22 8,32-18 6,23-10-4,10-12-12,-2 1-10,-12-3 8,-21 5 14,-40 24 4,-40 26 0,-35 25 1,-35 28 2,-20 15 14,-61 10 0,-43 42-17,-36 26 2,-21 24-2,-29 10 0,-9-1 0,-5-6 0,19-19 1,30-17 0,43-26 2,52-21 4,54-22 0,34-3-7,71-41-1,45-26-6,29-15 7,22-9 0,14-12-3,-4 3-1,-10 3-8,-23 16 8,-34 21 4,-39 21 0,-38 23 1,-41 14-1,-18 5 9,-66 21 6,-29 35-15,-40 21 0,-20 16-1,-18 10 2,-12 3-1,6-5 0,10-16 1,36-23 0,60-23 1,48-26 3,43-13-5,12 0-16,67-33-5,31-17 16,12-16 3,18-7 2,-7-5-4,-7-1-8,-17 9 5,-15 10 5,-29 17 2,-26 20 2,-29 15 5,-10 8 16,-45 4 26,-34 32-40,-27 21-9,-28 20 1,-17 17-1,-1 4 0,-11-4 0,27-11 0,32-24 0,56-29 0,48-17 0,12-13-5,63-13-8,21-24 12,24-17-3,-3-15 0,10-4-6,-8-3-6,-11 1 1,-6 6 3,-23 4 7,-18 12 5,-12 10 0,-33 18 11,-16 13 11,-4 12 19,-49 0-8,-26 12-28,-21 28-4,-5 12-1,-1 3 1,2 3 0,3-10-1,17-4 0,27-14 0,27-15 2,26-13-4,4-2-1,61-19-17,22-28 16,23-17 3,20-14 1,-8 6 0,2 3-6,-10 12 4,-23 17 2,-18 19 0,-34 16 1,-21 5-1,-14 10 0,-18 34 8,-43 23 8,-31 24-7,-26 12-7,-14 9 0,0-3-1,2-6-1,24-7 0,23-21 2,34-27-1,41-13 4,16-20-5,53-13-5,18-2 5,19-17-3,5-27-1,3-6 2,0-7-5,-11 2 0,-7 7 1,-17 9 2,-22 15 4,-29 17-1,-20 7 1,0 0 5,-47 26 11,-28 19-11,-20 26-5,-15 12 0,-10 1 2,12 1 1,29-21-3,38-22 4,33-13 3,26-17-7,66-10-3,30-2 3,34-26-1,15-21-5,3-5-12,-17 0-2,-27 17-12,-25 11-9,-40 21-24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50:18.521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D7B2D340-CAD5-42C5-A400-0395DDEC94A6}" emma:medium="tactile" emma:mode="ink">
          <msink:context xmlns:msink="http://schemas.microsoft.com/ink/2010/main" type="writingRegion" rotatedBoundingBox="15887,13543 16452,13543 16452,15666 15887,15666"/>
        </emma:interpretation>
      </emma:emma>
    </inkml:annotationXML>
    <inkml:traceGroup>
      <inkml:annotationXML>
        <emma:emma xmlns:emma="http://www.w3.org/2003/04/emma" version="1.0">
          <emma:interpretation id="{A21DEC84-3EEC-48FD-8EFB-A6899FCE4BAA}" emma:medium="tactile" emma:mode="ink">
            <msink:context xmlns:msink="http://schemas.microsoft.com/ink/2010/main" type="paragraph" rotatedBoundingBox="15887,13543 16452,13543 16452,15666 15887,156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E6E18F-268C-4CAC-9549-688689F359BB}" emma:medium="tactile" emma:mode="ink">
              <msink:context xmlns:msink="http://schemas.microsoft.com/ink/2010/main" type="line" rotatedBoundingBox="15887,13543 16452,13543 16452,15666 15887,15666"/>
            </emma:interpretation>
          </emma:emma>
        </inkml:annotationXML>
        <inkml:traceGroup>
          <inkml:annotationXML>
            <emma:emma xmlns:emma="http://www.w3.org/2003/04/emma" version="1.0">
              <emma:interpretation id="{9B9F5577-4A54-438B-883B-B825FBF74C67}" emma:medium="tactile" emma:mode="ink">
                <msink:context xmlns:msink="http://schemas.microsoft.com/ink/2010/main" type="inkWord" rotatedBoundingBox="15887,13543 16452,13543 16452,15666 15887,15666"/>
              </emma:interpretation>
              <emma:one-of disjunction-type="recognition" id="oneOf0">
                <emma:interpretation id="interp0" emma:lang="en-US" emma:confidence="1">
                  <emma:literal>t.</emma:literal>
                </emma:interpretation>
                <emma:interpretation id="interp1" emma:lang="en-US" emma:confidence="0">
                  <emma:literal>t,</emma:literal>
                </emma:interpretation>
                <emma:interpretation id="interp2" emma:lang="en-US" emma:confidence="0">
                  <emma:literal>t)</emma:literal>
                </emma:interpretation>
                <emma:interpretation id="interp3" emma:lang="en-US" emma:confidence="0">
                  <emma:literal>t/</emma:literal>
                </emma:interpretation>
                <emma:interpretation id="interp4" emma:lang="en-US" emma:confidence="0">
                  <emma:literal>t"</emma:literal>
                </emma:interpretation>
              </emma:one-of>
            </emma:emma>
          </inkml:annotationXML>
          <inkml:trace contextRef="#ctx0" brushRef="#br0">6435-644 73,'0'-3'52,"0"1"-21,0 2 23,0 0-6,0 0-21,4 0-9,0 0-1,0 0 1,0 0-4,2 12-3,2 11-3,0 16-2,6 24 13,3 20 2,1 16-7,4 20 1,-1 12-3,5 3-2,1 8 1,-5-10-2,4-13-2,1-10-2,-9-7-3,-2-10 1,3-4-3,-11-7 0,2-9 0,-2-3-3,-8-10 2,8-4-4,0-13-1,-2-5 1,-1 0-5,3-4-1,-4-7 0,-4 7-6,10-9 0,-6-3-5,-4-4 2,4-1 0,-4-6-5,4-6-2,0-4-4,-4 0-5,0 0-14,0 0-13,0 0-8</inkml:trace>
          <inkml:trace contextRef="#ctx0" brushRef="#br0" timeOffset="296.4006">6465 934 124,'0'20'60,"18"4"-37,21-1 19,4 11 10,5-9-5,-3-2-15,-2 1-9,2 0-14,-11 1-2,-7-3-7,-5 0 0,0-4-6,-5 2-11,-3-1-14,-10-3-15,0-4-11,0-10-10,0-2-40</inkml:trace>
          <inkml:trace contextRef="#ctx0" brushRef="#br0" timeOffset="514.8009">6973 971 5,'4'0'81,"5"0"-18,-3 0-4,-2 13-11,0 11-19,-4 13-1,0 7 1,0 0-11,0 9-10,0-9-8,-4-1 0,-10-10-8,9-7-18,1-12-17,0 1-15,4-11-18,0-4-21</inkml:trace>
        </inkml:traceGroup>
      </inkml:traceGroup>
    </inkml:traceGroup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52:45.972"/>
    </inkml:context>
    <inkml:brush xml:id="br0">
      <inkml:brushProperty name="width" value="0.33333" units="cm"/>
      <inkml:brushProperty name="height" value="0.66667" units="cm"/>
      <inkml:brushProperty name="color" value="#FF00FF"/>
      <inkml:brushProperty name="tip" value="rectangle"/>
      <inkml:brushProperty name="rasterOp" value="maskPen"/>
      <inkml:brushProperty name="fitToCurve" value="1"/>
    </inkml:brush>
  </inkml:definitions>
  <inkml:trace contextRef="#ctx0" brushRef="#br0">916 413 12,'-22'36'24,"-13"16"-19,1 18 2,-11 33 27,2 22 12,-6 29-8,5 28-5,-9 20-5,6 6-6,-6 4-2,4-15-7,7-25 0,19-17 3,1-23-9,14-16-2,8-11-5,0-14 0,20-12 0,17-9 0,16-19-1,4-12-1,8-17-6,4-16-10,6-6 1,4-20 4,5-39-8,-1-39 0,4-29-3,9-20-4,-2-21 8,1-7 14,1-13 5,-13-8 1,-4-2 7,-12 4 1,-24 6 0,-25 6-2,-18 12-5,-4 19-1,-44 20-2,-18 35 2,-13 31 1,-14 34 4,1 27 13,-3 6 11,11 65-2,-7 51 9,7 52-15,5 41-6,8 42 2,18 15-2,10 4-2,21-5-6,22-22-6,0-22 2,39-28-2,36-27 0,16-32-2,23-31 1,10-34-2,12-38-1,-1-33-8,11-19 0,-16-63-4,-2-33-5,2-40 0,-10-28-14,2-22 15,-26-13 15,-13 0 3,-38 5 1,-27 10 1,-18 15-1,-48 37 0,-44 26-1,-32 35 1,-20 35 5,-19 43 6,2 27 10,-9 77 7,-3 52 13,-6 58-11,-4 46-19,6 36-9,24 17-2,40-8 2,52-39 6,61-37 9,34-60-12,72-44-5,42-48-4,31-53-13,33-32-6,15-80 0,9-51-3,2-51-10,2-25-14,-16-16 7,-19-14 7,-24 5 17,-33-6 12,-30 7 2,-38 24 5,-54 26-2,-26 49 2,-57 45 6,-49 69 15,-38 43 23,-43 100 6,-37 70 5,-22 72-20,-12 52 0,-2 30-12,28 24-9,23-19-10,64-40-1,66-60 16,75-71 8,39-62-13,91-54-14,44-47-11,38-54-10,24-64-8,14-47 2,4-43-8,-6-25-7,-11-15 5,-35-2 13,-42 10 3,-42 20 9,-53 29 5,-55 36 2,-32 37 5,-76 42 2,-46 45 27,-45 31 9,-39 62-4,-26 82-9,-19 72-1,-8 65-12,21 39 6,32 11-8,66-31 6,78-53 13,84-67 0,47-69-20,93-55-9,39-53-6,36-19-9,17-74-9,30-40-5,0-51-12,-3-31-6,-5-24 6,-35-8 9,-32 7 7,-47 7 5,-69 29 2,-58 31 14,-36 39 4,-83 43 1,-42 53 15,-37 37 22,-35 93-4,-26 72 4,-12 57-7,-11 45-8,19 14-14,49 0-5,60-44 4,70-49 18,75-62 11,49-66-24,87-49-13,43-22-8,45-74-10,30-52-4,23-43-3,-1-32-5,-1-21 11,-34 8 5,-39 7-9,-66 32-4,-79 46 9,-57 54 10,-65 57 8,-71 36 21,-45 84 29,-47 56-20,-30 52-8,-31 33-2,-10 26-2,14 6-8,46-27 2,54-31 4,79-61 14,90-64-4,42-55-26,92-28 0,53-62-28,30-42 2,41-47 4,16-32-11,0-18 2,1-9 10,-28 21 4,-46 32 1,-52 51 2,-72 51 14,-61 53 3,-49 23 8,-57 54 41,-46 40-28,-23 39-15,-41 35-1,-20 23-3,-6 9-4,19-10-1,60-41 1,80-52 8,75-54 14,46-57-23,82-21-11,47-63-35,30-41 11,17-39 6,9-38-6,1-17-19,-9-11-6,-17 10 14,-28 45 9,-44 54 37,-58 57 1,-48 55 49,-20 16 0,-51 61 6,-32 37 14,-49 42-36,-47 45-2,-37 32-13,-34 19-17,0 5-2,36-26 1,60-42-1,62-49 31,88-58-18,25-49-13,76-31-13,29-47-33,21-46 17,9-43-13,-1-38-18,-21-22-12,-2-28 13,-22-5 16,-31 16 35,-22 39 8,-41 63 31,-16 59 32,-38 52 13,-41 55 4,-31 57-12,-31 56-35,-25 37-18,-31 32-4,-17 17-8,13-11-3,30-23-1,69-34 1,64-50 2,38-45 10,87-41-12,53-45-9,54-25-9,33-67-3,13-46 4,10-32 5,-4-34-18,-10-19-3,-28-9 27,-48-3 0,-50 24-55,-69 31 33,-48 52 15,-76 46 4,-47 52 9,-41 25 12,-30 57 18,-37 52-5,-20 50 18,-15 38-17,-11 33-12,7 22-6,37-9-4,59-23 5,67-37 16,76-53 10,42-50-18,93-44-17,48-36-13,52-29-8,43-51 4,32-38 7,13-31-2,8-16 1,-21-16 2,-22-1 3,-26 1 4,-49 18-11,-57 30 4,-61 36-11,-57 41-6,-51 46 18,-65 23 8,-49 70 27,-46 44 0,-29 44-10,-32 30-3,-9 29 0,-14 14-8,41-8-2,57-33 13,79-55 18,95-57 2,46-52-28,101-39-9,73-24-19,51-63 1,39-42 7,10-39 5,2-14-10,-11-8 7,-19 2 6,-33 13-10,-53 28 4,-51 26 6,-75 28-20,-57 28 1,-39 28 16,-71 34 6,-38 13 14,-41 72 16,-27 41-5,-12 40-1,-22 26-8,10 14-4,25-8-4,56-34 4,68-43 8,83-48 1,30-38-15,88-32-6,38-12-14,45-51 4,13-25 0,9-19 0,-13-7-1,-13 5 0,-29 17 7,-40 24-1,-55 27-4,-42 32-1,-42 9 9,-64 33 1,-53 38 26,-51 33-21,-33 34-2,-30 27 0,-12 17 0,-3 3-1,38-17 0,74-45 4,82-50 21,71-51-13,88-27-14,66-64-21,47-30-3,23-33 16,26-20 0,0-7-1,-10 10-1,-8 12 4,-35 24 6,-34 35 0,-53 27 0,-58 33-1,-52 18 1,-52 7 0,-62 42 16,-53 25 2,-38 35-12,-41 33-5,-27 21 6,-1 15 6,5 11-13,42-19 1,64-30 7,80-54 10,78-51-4,44-35-14,81-49-16,51-54-18,48-43 17,25-33 14,21-21-2,5-4-15,7 15 10,-19 16 8,-43 39-4,-62 38 5,-78 47-4,-75 39 0,-49 12 1,-87 57 4,-51 27 9,-55 32-6,-34 27-3,-25 18 12,-17 13-1,-13 12-7,6-11-2,36-22 5,61-27 16,78-46-5,85-46-16,65-36-2,44-17 0,83-54-14,58-35-12,46-33 2,32-28 20,17-13 1,1-6-6,-9 4 6,-26 16 1,-44 25 0,-72 40 1,-67 41 1,-63 33 0,-71 27 0,-82 30 3,-58 51 15,-66 40-11,-50 35-5,-51 27 6,-17 15-6,15 6 2,32-20 2,64-35 7,86-40 4,85-55-17,90-54 1,64-30 10,91-77-11,55-44-23,59-46 3,57-39 11,39-31 9,17-26 0,-13-20 1,-35 3-1,-49 35-1,-76 50-9,-91 82-2,-85 74 4,-54 49 8,-97 22 3,-60 58 21,-53 35-11,-53 39-12,-35 39 3,-18 16 5,-4 20-6,45-22-2,69-41 0,83-49 0,96-54 11,71-43-10,63-30-2,59-58-29,63-43-2,47-34 17,44-41 1,44-26 6,21-24 6,1 4 2,-39 14-1,-61 33 0,-82 38-2,-88 49 2,-72 48-4,-45 43-6,-91 27 10,-62 51 14,-56 53 0,-61 44-12,-35 39-1,-32 33 4,2 16-2,16 4-3,39-29 8,85-43 4,99-66 15,97-69-3,62-33-16,112-71-8,63-59-29,72-43 8,54-50 14,41-23 0,30-13 5,-2-7 0,-32 25 1,-75 31 0,-96 48-15,-112 70 3,-73 44 2,-106 48-3,-77 36 14,-71 54 6,-75 44-4,-47 35 4,-33 32-4,-24 21-2,30-3 0,35-28 0,88-51 13,107-58 17,104-58-9,69-24-21,110-50-1,56-48-42,62-38 26,38-42 10,41-30 6,15-22-2,23-7-4,5-11 7,-39 28-1,-51 38 1,-89 45 0,-98 65 0,-73 42 0,-69 30 2,-85 26 10,-68 42 6,-50 30-18,-50 35 1,-27 23-2,7 7 1,13 2-3,62-27 3,74-38 0,83-45 9,76-33-4,42-22-5,87-30-9,60-46-27,61-40 26,38-45 9,30-33 0,5-12 0,-4-2-5,-13 30 6,-62 43 0,-78 52 1,-75 45 5,-61 38 0,-106 20-4,-57 48 30,-69 34-28,-50 35-4,-30 36 0,-25 21 0,-9 10 0,29-8 3,63-38-3,91-52 18,92-48-1,75-52-17,105-16-1,76-59-42,78-42 27,44-39 14,12-39 1,22-12-1,5-6-5,-1 16 1,-34 37 6,-67 44-2,-85 48 2,-106 55 0,-49 10-2,-94 69 2,-67 39 10,-66 38-6,-46 45-2,-34 24-1,-18 21 0,-2 12 0,32-19 0,59-36 6,81-58 14,94-57 3,65-56-24,116-25-2,74-52-36,60-50 28,47-44 8,46-34 2,21-20-5,13-5-3,-26 10 8,-52 41-5,-93 48-9,-96 57-12,-92 49 3,-53 21 12,-93 61 11,-59 35 14,-48 28 9,-60 36-9,-16 18 14,-16 19-8,12 0-14,52-20 8,66-43 4,92-56 3,92-54-10,70-45-11,98-49-21,65-46-14,46-36 26,37-25 4,31-21-8,3-11-1,-20 20 10,-58 22-7,-66 37-15,-75 47 8,-77 39 15,-45 23 3,-88 52 12,-48 30 33,-53 30-22,-35 26-13,-42 23 2,-29 19 5,-6 15-10,2-3 2,53-26 2,82-41 4,70-56 3,94-42-7,61-27-11,94-44-14,72-45-7,54-32 19,38-29-2,19-15-1,-9 4 4,-36 19-2,-55 30-6,-86 41-14,-68 39-5,-80 32 17,-47 34 11,-89 48 1,-43 29 11,-45 26-5,-20 15 6,-24 21 11,-2-3-11,28-9 1,59-35 4,69-47-5,98-43-5,46-36-8,107-36-9,60-39-17,27-27 12,26-16 1,4-14-9,-12 1 6,-22 10 0,-45 34-11,-59 30 3,-70 36 10,-50 21 6,-46 26 8,-68 37 23,-30 25 2,-29 23-6,-25 21 1,-29 16 6,-9 22-10,-10 4-8,36-17 8,60-33-3,77-47 2,73-43 1,65-33-16,67-1-11,25-25-10,24-32-1,2-14 8,2-13 0,-7-5-11,-15 6-9,-27 22 3,-36 16 13,-43 19 9,-31 21 7,-26 5 2,-26 21 2,-31 25 29,-8 6-4,-4 4-2,-2-4-1,10 3-5,12-14-10,26-13-2,23-6-5,23-17 0,56-5-2,31 0-13,22-46-5,12-13 7,1-2-2,-13 2 2,-24 15 0,-29 18-3,-30 17 12,-37 9-4,-12 4 2,-30 39 4,-40 19 13,-17 8 6,-15 10-8,7 2 3,-3-10 11,7-2-10,15-15-7,24-6-5,17-16-2,23-12-2,8-9-6,4-5-43,0-7-45,0 0-58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49:39.802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86E6FB72-EB58-4C62-A825-9353E8940849}" emma:medium="tactile" emma:mode="ink">
          <msink:context xmlns:msink="http://schemas.microsoft.com/ink/2010/main" type="writingRegion" rotatedBoundingBox="15777,8582 16399,8582 16399,10087 15777,10087"/>
        </emma:interpretation>
      </emma:emma>
    </inkml:annotationXML>
    <inkml:traceGroup>
      <inkml:annotationXML>
        <emma:emma xmlns:emma="http://www.w3.org/2003/04/emma" version="1.0">
          <emma:interpretation id="{9EB128D4-7EB9-4CDA-885C-9EC1C6EDB30B}" emma:medium="tactile" emma:mode="ink">
            <msink:context xmlns:msink="http://schemas.microsoft.com/ink/2010/main" type="paragraph" rotatedBoundingBox="15777,8582 16399,8582 16399,10087 15777,100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EB94D23-A681-48E3-B32B-7B6163AF0641}" emma:medium="tactile" emma:mode="ink">
              <msink:context xmlns:msink="http://schemas.microsoft.com/ink/2010/main" type="line" rotatedBoundingBox="15777,8582 16399,8582 16399,10087 15777,10087"/>
            </emma:interpretation>
          </emma:emma>
        </inkml:annotationXML>
        <inkml:traceGroup>
          <inkml:annotationXML>
            <emma:emma xmlns:emma="http://www.w3.org/2003/04/emma" version="1.0">
              <emma:interpretation id="{CFC01846-3800-4B0F-9F37-F286E5A42221}" emma:medium="tactile" emma:mode="ink">
                <msink:context xmlns:msink="http://schemas.microsoft.com/ink/2010/main" type="inkWord" rotatedBoundingBox="15777,8582 16399,8582 16399,10087 15777,10087"/>
              </emma:interpretation>
              <emma:one-of disjunction-type="recognition" id="oneOf0">
                <emma:interpretation id="interp0" emma:lang="en-US" emma:confidence="0">
                  <emma:literal>it</emma:literal>
                </emma:interpretation>
                <emma:interpretation id="interp1" emma:lang="en-US" emma:confidence="0">
                  <emma:literal>I,</emma:literal>
                </emma:interpretation>
                <emma:interpretation id="interp2" emma:lang="en-US" emma:confidence="0">
                  <emma:literal>It,</emma:literal>
                </emma:interpretation>
                <emma:interpretation id="interp3" emma:lang="en-US" emma:confidence="0">
                  <emma:literal>A,</emma:literal>
                </emma:interpretation>
                <emma:interpretation id="interp4" emma:lang="en-US" emma:confidence="0">
                  <emma:literal>ok</emma:literal>
                </emma:interpretation>
              </emma:one-of>
            </emma:emma>
          </inkml:annotationXML>
          <inkml:trace contextRef="#ctx0" brushRef="#br0">6329-4720 86,'-4'0'100,"4"2"-58,0 32-16,12 8 25,18 15 4,-3 2-15,10-5-9,-7-7-7,-4 2-3,9-9-12,-9-3-9,5-7 1,-13 2-1,3-8-16,-7-1-13,-10-1-18,0-5-8,0 3-19,-4-3-18,0-8-37</inkml:trace>
          <inkml:trace contextRef="#ctx0" brushRef="#br0" timeOffset="-249.6004">6711-5430 141,'4'-40'77,"-4"11"-42,0 11-7,0-2 14,0 11 2,0 2-15,0 2-9,0 3-7,0-3-3,0 0 3,0 1-1,4-3-1,0 2-2,-4-1-5,4 2 0,-4-2 2,0 1-3,0 5 3,0 0-1,0 0-1,0-3 2,0 3-6,0 0 2,0 0 2,0 0-1,0 0 5,0 0 2,0 0-1,0 5 3,4 15-8,7 22-1,-3 19-1,0 17 5,6 9 5,-10 4-6,-4-4-2,0 0 4,0 3-4,-4-6 0,-10-4 1,-6-7-4,1-7 1,11-7-1,-6-9 0,6-11-2,0-2 1,-3-11-2,3-6-6,0-2-10,2-1-10,-2 0-8,4-4-9,0 4-12,-4 7-12,-11 4 2,-3 1 5,-4-4-2,9-5-17,-5-10-12</inkml:trace>
          <inkml:trace contextRef="#ctx0" brushRef="#br0" timeOffset="249.6005">6947-4593 63,'0'0'102,"0"0"-46,0 0-5,0 5 18,-8 12-8,-15 8-23,-3 0-20,-9 12-7,-5-1-5,5-3-3,1 6-3,3-6-1,5-7 1,3-8-11,-3-1-7,10-4-12,-7-2-16,-3 0-7,-1 4-33,5 7-43</inkml:trace>
        </inkml:traceGroup>
      </inkml:traceGroup>
    </inkml:traceGroup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49:44.653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4D3ABD83-9E4A-4B82-BAE5-83B8A5091201}" emma:medium="tactile" emma:mode="ink">
          <msink:context xmlns:msink="http://schemas.microsoft.com/ink/2010/main" type="writingRegion" rotatedBoundingBox="6016,9992 24268,9173 24468,13636 6217,14455"/>
        </emma:interpretation>
      </emma:emma>
    </inkml:annotationXML>
    <inkml:traceGroup>
      <inkml:annotationXML>
        <emma:emma xmlns:emma="http://www.w3.org/2003/04/emma" version="1.0">
          <emma:interpretation id="{24D07665-FB68-49EA-8096-C4035D28A79D}" emma:medium="tactile" emma:mode="ink">
            <msink:context xmlns:msink="http://schemas.microsoft.com/ink/2010/main" type="paragraph" rotatedBoundingBox="6016,9992 23533,9206 23641,11607 6124,1239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ACEED7-5090-43E6-80F2-0CD2579188D3}" emma:medium="tactile" emma:mode="ink">
              <msink:context xmlns:msink="http://schemas.microsoft.com/ink/2010/main" type="line" rotatedBoundingBox="6016,9992 23533,9206 23641,11607 6124,12393"/>
            </emma:interpretation>
          </emma:emma>
        </inkml:annotationXML>
        <inkml:traceGroup>
          <inkml:annotationXML>
            <emma:emma xmlns:emma="http://www.w3.org/2003/04/emma" version="1.0">
              <emma:interpretation id="{7422692B-4E4A-408B-8C1B-3B716D17CC7C}" emma:medium="tactile" emma:mode="ink">
                <msink:context xmlns:msink="http://schemas.microsoft.com/ink/2010/main" type="inkWord" rotatedBoundingBox="6028,10249 11045,10024 11141,12168 6124,12393"/>
              </emma:interpretation>
              <emma:one-of disjunction-type="recognition" id="oneOf0">
                <emma:interpretation id="interp0" emma:lang="en-US" emma:confidence="0">
                  <emma:literal>findreot</emma:literal>
                </emma:interpretation>
                <emma:interpretation id="interp1" emma:lang="en-US" emma:confidence="0">
                  <emma:literal>findriot</emma:literal>
                </emma:interpretation>
                <emma:interpretation id="interp2" emma:lang="en-US" emma:confidence="0">
                  <emma:literal>fondest</emma:literal>
                </emma:interpretation>
                <emma:interpretation id="interp3" emma:lang="en-US" emma:confidence="0">
                  <emma:literal>finder</emma:literal>
                </emma:interpretation>
                <emma:interpretation id="interp4" emma:lang="en-US" emma:confidence="0">
                  <emma:literal>finders</emma:literal>
                </emma:interpretation>
              </emma:one-of>
            </emma:emma>
          </inkml:annotationXML>
          <inkml:trace contextRef="#ctx0" brushRef="#br0">6894-3958 61,'4'-4'104,"-4"1"-51,4 1-6,-4 2 12,0 0-13,0 0-16,0 0-3,0 20 3,-12 14-19,-6 23-10,-9 18 5,-7 11-2,17-1 3,-5-9-4,18-17-2,4-13 0,0-14-1,0-11 0,4-6-5,12-11-17,3-4-8,11 0-8,5-14 3,1-22 5,7-15 0,-8-9 1,5-13 5,-13-9 10,-1-6 9,-10-4 0,-1 7 1,-15 10 1,0 19 3,0 18 4,-15 16 15,-1 11 12,-2 11 18,6 0-5,-3 5-11,-1 21-18,-2 7-6,4 7 5,1 3 0,9 6-7,4-4 1,0-2-2,0-6-1,23-6-4,-3-4-1,2-6 0,1-9-1,-5-6-8,2-2-7,7-4-17,-5 0-8,13-6-7,1-7-18,-5-2-17,3 6-27</inkml:trace>
          <inkml:trace contextRef="#ctx0" brushRef="#br0" timeOffset="-1060.8019">5938-3951 22,'35'-5'54,"10"3"-9,-7 0 9,15-3-15,-8-2-12,4 5-4,-11-1 3,1 1-1,-13 2-3,-3-3-13,-9 3-8,-10 0 0,-4 0-1,0 0-2,0 0 0,0 0-10,0 0-8,0 0-5,0 0-19,0 0-28,-10 17-75</inkml:trace>
          <inkml:trace contextRef="#ctx0" brushRef="#br0" timeOffset="-624.001">6128-3728 89,'-15'0'120,"3"0"-58,12 0 2,0 0-13,0 10-27,0 15-9,0 10-10,0 6 3,0-8-2,0 0-6,0-2 1,0 0-1,0-10-2,0 1-11,0-6-18,0 0-5,0-4-14,0 0-18,0-5-15,0-4-29</inkml:trace>
          <inkml:trace contextRef="#ctx0" brushRef="#br0" timeOffset="-1326.0021">6018-4119 68,'0'0'130,"0"0"-73,-8 0-4,-7 12-13,-7 14-21,-8 7-16,-9 0-3,0 5-5,3-2-15,5-1-35,5-2-34,5 5-41</inkml:trace>
          <inkml:trace contextRef="#ctx0" brushRef="#br0" timeOffset="-1653.6027">4769-3494 124,'4'0'99,"5"0"-82,9 0 13,8 0 19,9 0-28,18 0-14,0 0-5,12-19-1,10-9 3,-6-8-4,2 6 0,-10-2 0,-4 6-5,-14 8 3,-7 3 1,-15 9-1,-7 1 2,-10 5-4,-4 0-2,0 0-11,0 0-19,0 0-10,4 0-27,4 19-16</inkml:trace>
          <inkml:trace contextRef="#ctx0" brushRef="#br0" timeOffset="-3338.4059">4084-4287 9,'45'0'87,"-6"10"-21,9 4-19,1 2 6,8-1-18,0-1-15,-14-2-14,5 0-6,-13 2 0,-4-2-7,-13-1-26,-6 6-19,-6-1-14,-6 1-14</inkml:trace>
          <inkml:trace contextRef="#ctx0" brushRef="#br0" timeOffset="-2449.2043">3159-3170 54,'0'-5'53,"41"-2"-51,28-4 42,20-9 6,15-6-15,24-2-9,2-7-6,10-1-2,-7 1-14,-24 1-1,-21 6-3,-17 2-7,-10 10-6,-18 5-12,-13 1-5,-7 3-8,-13-1-15,-2 3-10</inkml:trace>
          <inkml:trace contextRef="#ctx0" brushRef="#br0" timeOffset="-2730.0047">4155-3918 17,'0'0'121,"0"0"-94,0 15-24,31 2 43,3 1-10,-3 6-10,-1 6-11,-11 7-8,3 9 3,-10 2-5,-8 9-1,-4-1 2,0 4-6,-16-4 1,-10 6-1,-15-3-9,2-2-15,-9-3-24,5 0-26,-6 0-45</inkml:trace>
          <inkml:trace contextRef="#ctx0" brushRef="#br0" timeOffset="-3525.6062">4220-4543 224,'0'0'93,"0"0"-70,-4 7 16,-22 18 13,-9 17-35,-22 12-13,-10 15-4,-20 6 0,-5-3 0,9-6-16,14-14-16,24-19-12,15-11-26,17-11-22,7-11-38</inkml:trace>
          <inkml:trace contextRef="#ctx0" brushRef="#br0" timeOffset="-3010.8053">4239-4081 30,'-4'0'44,"4"0"-24,0 3-5,0 13 15,0 10 9,0 2-5,-15 13-4,-19 8-2,-1 16-1,-18 5-9,5 9-5,-13-1-7,12-12-2,2 2 2,10-9-5,15-6 0,2-6-1,6-9-4,14-5 4,0-10-3,4 3-3,26-4 3,7-2-2,9-10 5,-1-3-1,0-4-1,2-3 2,-7 0-7,-1 0-18,0-12-11,5-2-20,-5-5-30</inkml:trace>
          <inkml:trace contextRef="#ctx0" brushRef="#br0" timeOffset="-2230.804">4251-3668 54,'-4'0'111,"4"0"-59,0 9-15,0 7 3,0 8-15,0 7-7,0-3-5,0 5-10,0-4-2,0-1-1,4 5-7,-4-3-17,0-1-38,0 2-29,0 2-46</inkml:trace>
          <inkml:trace contextRef="#ctx0" brushRef="#br0" timeOffset="-2043.6036">4076-3220 51,'-4'5'89,"4"-5"-39,0 2-9,0 1-12,0-1-12,0 1-12,0 2-4,4 2 3,10 0-4,-2 1-3,11-5-7,-11 2-21,10 1-24,-3-5-16,11 4-33</inkml:trace>
        </inkml:traceGroup>
        <inkml:traceGroup>
          <inkml:annotationXML>
            <emma:emma xmlns:emma="http://www.w3.org/2003/04/emma" version="1.0">
              <emma:interpretation id="{94643AED-7EB5-4E0E-BC79-2AFCD12B61DC}" emma:medium="tactile" emma:mode="ink">
                <msink:context xmlns:msink="http://schemas.microsoft.com/ink/2010/main" type="inkWord" rotatedBoundingBox="12282,10211 14470,9325 14950,10511 12763,11397"/>
              </emma:interpretation>
              <emma:one-of disjunction-type="recognition" id="oneOf1">
                <emma:interpretation id="interp5" emma:lang="en-US" emma:confidence="0">
                  <emma:literal>☹</emma:literal>
                </emma:interpretation>
                <emma:interpretation id="interp6" emma:lang="en-US" emma:confidence="0">
                  <emma:literal>☺</emma:literal>
                </emma:interpretation>
                <emma:interpretation id="interp7" emma:lang="en-US" emma:confidence="0">
                  <emma:literal>E</emma:literal>
                </emma:interpretation>
                <emma:interpretation id="interp8" emma:lang="en-US" emma:confidence="0">
                  <emma:literal>#</emma:literal>
                </emma:interpretation>
                <emma:interpretation id="interp9" emma:lang="en-US" emma:confidence="0">
                  <emma:literal>£</emma:literal>
                </emma:interpretation>
              </emma:one-of>
            </emma:emma>
          </inkml:annotationXML>
          <inkml:trace contextRef="#ctx0" brushRef="#br0" timeOffset="577.201">7329-4004 143,'0'0'77,"0"-4"-66,39-3 12,14-4 12,8-1-19,10-6-12,-6 0-4,0-2-1,-12 7-2,-15 1-15,-1 0-21,-21 3-15,7-2-14,-15 8-23</inkml:trace>
          <inkml:trace contextRef="#ctx0" brushRef="#br0" timeOffset="936.0016">7758-4212 54,'-22'0'111,"14"0"-55,-2 0-15,-3 0 3,9 2-28,0 23-15,0 6-1,-6 4 0,-2 6-1,-2-4-1,5 1-5,-13-2-15,6-1-18,-3 3 6,-7-5-8,8 6 5,-9-9 8,3-5 7,2 0 21,3-8 1,1-7 16,10-4 18,4-6 7,4 0-2,0 0-30,4-6-9,30-14-3,7-8 3,2 1 0,14-3-1,0 3-5,-9 1-7,5 2-7,0 6-10,-14-4 2,-3 6-4,-11 0 7,-7-4-20</inkml:trace>
          <inkml:trace contextRef="#ctx0" brushRef="#br0" timeOffset="1170.002">7911-4036 79,'-8'0'65,"3"0"2,-3 2-17,-10 10-20,4 7-9,6 7-1,-15 10-3,7 4 2,-21 5-3,13 2-7,-8 1-2,-3-2-7,4-3-1,5-5 1,14-10-13,8-10-9,-2-9-19,6-9-18,0 0-14,0 0-39</inkml:trace>
          <inkml:trace contextRef="#ctx0" brushRef="#br0" timeOffset="1357.2023">7657-3639 11,'0'0'75,"0"0"-17,0 0-10,0 0-19,0 20 1,4 4 9,-4 6-7,0 10-16,0-3-9,0 0-4,0 3-1,0-7-2,0-5-2,0-6-16,0-6-21,0-13-21,0-3-21,0 0-12</inkml:trace>
          <inkml:trace contextRef="#ctx0" brushRef="#br0" timeOffset="1794.0031">7683-3473 102,'-12'-2'71,"2"-2"-32,10 4-6,0 0-30,0 0-3,6 0-21,14-3 4,-2 3 5,9 0-21,-15 0-12,6 0-32</inkml:trace>
          <inkml:trace contextRef="#ctx0" brushRef="#br0" timeOffset="1965.603">7683-3473 1,'-12'159'113,"8"-157"-72,4-2-26,0 0-14,4 0-1,18-12-6,9-5-2,-5-8-8,-2-1-5,13 0-20,-6-10-25</inkml:trace>
          <inkml:trace contextRef="#ctx0" brushRef="#br0" timeOffset="1606.8028">7675-3555 11,'0'-17'46,"0"3"1,0 12 4,0-1-2,0 3-20,0 0-13,0 0-9,0 0-3,4 0 0,10 0-1,-2 0 7,7 0 4,-7 0-3,-8 12 0,6 2 0,-6 10 0,0 2-2,0 0-9,-4 0 0,0 4-2,0-8-12,0-1-9,0-7-27,0 1-19,0-4-30</inkml:trace>
          <inkml:trace contextRef="#ctx0" brushRef="#br0" timeOffset="2745.6047">8100-4142 5,'-8'0'94,"4"0"-63,4 0-29,0 0-2,0 0-2,20 2 2,10 7 2,-11-2-2,-1 1 0,-2-1 1,-1-3 0,1 1 1,-6 0 0,-2 0 0,-4 0 5,0-1 5,6 1 1,-6-3 0,5 5-3,-5 0 9,0 1 0,-4 3-5,0 4 8,0 1-6,0 5 0,-12 3-4,-3-3-5,3 3 4,8-10-4,4-2-6,0-3 0,0-3-1,0 2-3,0 0 1,16-1-1,3-2 2,-1 2 0,2 1-3,-1-5 2,3 4 1,0 0 1,-1-7-1,5 3-2,-4-1 1,1 1 1,-1-1 0,-6 1-1,3 1 2,-11 1 0,-4 4 5,-4 5 2,0 8 8,-8 5-1,-23 3-8,1 2-3,-5 0-3,-5-11-6,5-4-6,9-10-10,3-7-6,7 0-14,-2 0-13,5-9-6,3-22 20,6-8 15,0-4 20,4 4 6,-4 5 16,4 11 10,0 7 12,0 10 13,0 6-9,0 0 1,0 0-3,0 29-12,0 21-9,-4 16-2,0 15-5,-6 1-5,-7-8-7,3-1 1,-4-14-2,10-4-1,4-13-13,0-11-14,4-10-19,0-12-14,0-9-28,12 0-22</inkml:trace>
        </inkml:traceGroup>
        <inkml:traceGroup>
          <inkml:annotationXML>
            <emma:emma xmlns:emma="http://www.w3.org/2003/04/emma" version="1.0">
              <emma:interpretation id="{1E1FFE58-CFD9-4F9B-AEFA-057BAE632517}" emma:medium="tactile" emma:mode="ink">
                <msink:context xmlns:msink="http://schemas.microsoft.com/ink/2010/main" type="inkWord" rotatedBoundingBox="15785,10045 15847,10787 15243,10838 15180,10096"/>
              </emma:interpretation>
              <emma:one-of disjunction-type="recognition" id="oneOf2">
                <emma:interpretation id="interp10" emma:lang="en-US" emma:confidence="0">
                  <emma:literal>Y</emma:literal>
                </emma:interpretation>
                <emma:interpretation id="interp11" emma:lang="en-US" emma:confidence="0">
                  <emma:literal>F</emma:literal>
                </emma:interpretation>
                <emma:interpretation id="interp12" emma:lang="en-US" emma:confidence="0">
                  <emma:literal>t</emma:literal>
                </emma:interpretation>
                <emma:interpretation id="interp13" emma:lang="en-US" emma:confidence="0">
                  <emma:literal>y</emma:literal>
                </emma:interpretation>
                <emma:interpretation id="interp14" emma:lang="en-US" emma:confidence="0">
                  <emma:literal>*</emma:literal>
                </emma:interpretation>
              </emma:one-of>
            </emma:emma>
          </inkml:annotationXML>
          <inkml:trace contextRef="#ctx0" brushRef="#br0" timeOffset="3026.4053">8529-3693 85,'18'-22'36,"13"4"-1,7-1 1,7 4-17,8 1-7,-4 7-6,-11 7 6,-3 0 8,-9 0 1,-12 20 13,-9 8-5,-5 8-2,-5 5-3,-27 9-17,-7 1-1,1-4-6,-11-7-7,10-4-8,-1-11-15,5-5-8,13-11-1,-1-7-21,15-2-11,4 0-16,4-14 25</inkml:trace>
          <inkml:trace contextRef="#ctx0" brushRef="#br0" timeOffset="3151.2055">8547-3470 49,'0'-7'55,"0"2"-14,12-1-5,11 5-10,7-2-4,-3-1-9,13 2-10,-5-1-3,-5 1 0,-3 0-7,-5-1-19,-14-2-28,11-5-16</inkml:trace>
          <inkml:trace contextRef="#ctx0" brushRef="#br0" timeOffset="3338.4058">8915-3799 136,'0'-5'65,"12"0"-37,7-2-6,3 1-6,17-5-14,1 2-2,7 2-1,-2-2-9,-3 1-3,-1 1-20,-10 1-36,-5-3 6,-8 0-13</inkml:trace>
        </inkml:traceGroup>
        <inkml:traceGroup>
          <inkml:annotationXML>
            <emma:emma xmlns:emma="http://www.w3.org/2003/04/emma" version="1.0">
              <emma:interpretation id="{E8679A70-054F-4A23-9104-B6588D4F6CA6}" emma:medium="tactile" emma:mode="ink">
                <msink:context xmlns:msink="http://schemas.microsoft.com/ink/2010/main" type="inkWord" rotatedBoundingBox="16184,10023 20047,9850 20095,10926 16232,11100"/>
              </emma:interpretation>
              <emma:one-of disjunction-type="recognition" id="oneOf3">
                <emma:interpretation id="interp15" emma:lang="en-US" emma:confidence="0">
                  <emma:literal>thiopent</emma:literal>
                </emma:interpretation>
                <emma:interpretation id="interp16" emma:lang="en-US" emma:confidence="0">
                  <emma:literal>oar-3D-reinstate</emma:literal>
                </emma:interpretation>
                <emma:interpretation id="interp17" emma:lang="en-US" emma:confidence="0">
                  <emma:literal>oar-3D-pietist</emma:literal>
                </emma:interpretation>
                <emma:interpretation id="interp18" emma:lang="en-US" emma:confidence="0">
                  <emma:literal>oar-3D-orientate</emma:literal>
                </emma:interpretation>
                <emma:interpretation id="interp19" emma:lang="en-US" emma:confidence="0">
                  <emma:literal>oar-3D-orient</emma:literal>
                </emma:interpretation>
              </emma:one-of>
            </emma:emma>
          </inkml:annotationXML>
          <inkml:trace contextRef="#ctx0" brushRef="#br0" timeOffset="3666.0064">9297-3979 67,'-18'0'112,"4"5"-48,2 22-24,-3 7-3,7 13-16,4 3-10,0 7 0,0-2-10,0-7 3,-6 2-2,2-9-1,-7-1 0,-1-4-1,-2-13 0,2 4 4,1-13-4,-1-5 2,-2-2-2,4-7-1,5 0-3,9 0-6,-4-7-1,4-16-4,0-11 0,0-1 5,4-11-1,19 7-12,-1-9 2,-1 1-2,-3 2-6,8-3-19,5 3-9</inkml:trace>
          <inkml:trace contextRef="#ctx0" brushRef="#br0" timeOffset="4165.2072">9446-3899 31,'-19'13'76,"15"-6"-28,4-1-18,0-4-14,0 3-16,0-2-3,19 2 0,1-3-4,-6-2 1,9 0 5,-7 0-1,2 0 2,-6 0 0,3 0 0,-3 0 3,6 0-2,-6 0 4,-1 0 1,-7 0-2,0 0 6,-4 0 9,0 9 19,0 24 14,-19 18-20,-11 4-4,-9 14-2,-6-2-7,7 0-3,-1-8-6,7-7-8,1-12 1,15-12-3,2-11-5,6-10-8,8-7-25,0 0-20,0-7-37,8-24 1,22-14-14</inkml:trace>
          <inkml:trace contextRef="#ctx0" brushRef="#br0" timeOffset="3837.6067">9519-4124 132,'0'0'110,"0"0"-63,6 0-4,2 10 6,4-3-23,3 5-23,-7 0-3,0-3-2,2 2-23,-6-4-25,-4 1-32,0 2-10,0 6-4</inkml:trace>
          <inkml:trace contextRef="#ctx0" brushRef="#br0" timeOffset="4352.4072">9602-3702 62,'6'0'77,"-1"7"-8,-1 15 7,4-1-13,-4 5-24,-4 0-14,6-3-1,-2-1-19,-4 1-5,4-11 0,0-2-28,0-5-20,4-5-21,7 0-30,-3 0-3,10 0 8</inkml:trace>
          <inkml:trace contextRef="#ctx0" brushRef="#br0" timeOffset="5023.2086">10019-3595 4,'0'-5'73,"0"5"-4,0 0 3,0 0-20,0 1-10,-12 16-21,-10 14-15,-5 10-4,-3-1 2,-1 1 4,1 1 0,3-7 7,5-4 3,0-5 6,5-5 7,3-2-4,10-7-12,0 1 3,4-12-15,0-1-1,8 0-2,18 0-2,5 0 1,-1-14-3,7 2-1,-13-2 4,9 1-8,2-5-7,-5-1-12,5-2-9,5-5 1,7-2-13,-6-3-12,12-2 16,-15 7 16,1 0 29,-13 2 8,-3 4 16,-1 7 17,-6 3 13,3 3-9,3 0-6,4-1-9,5 0-2,-5-6-5,5 1-13,-9 2-2,-10 4-8,7 0 1,-11 0-2,-4 1-3,0 5-10,-4-2-21,0 3-25,0 0-10,6 0-33,-2 0-58</inkml:trace>
          <inkml:trace contextRef="#ctx0" brushRef="#br0" timeOffset="4539.6079">9897-3700 41,'0'0'66,"0"0"-8,0 7 26,0 23-10,0 9-40,-4 6-10,-14 5-9,-5-9-11,7-2-4,2-10 0,10-13-8,4-9-9,0-7-24,0 0-38,14-5-29,17-18 28</inkml:trace>
          <inkml:trace contextRef="#ctx0" brushRef="#br0" timeOffset="5850.0102">10967-4390 215,'0'0'76,"0"3"-55,0 19 8,-8 2-11,-3 0-13,7 1-5,4-4-5,0-1-5,0-6-13,0-4-14,27-8-10,-1-2 4,5 0 22,-1 0 12,-12 0 9,9 0 2,-1 0 6,-5-2 8,5-1 4,5 1-4,-1 2 11,-12 0-1,13 0-6,-17 0 0,-6 0-7,-4 12 3,-4 7 3,-12 14-3,-24 9-1,-15 6-11,-12 1-4,-6-9-3,3 2-13,14-10-8,-1-11-10,22-9-26,9-9-16,8-3-13</inkml:trace>
          <inkml:trace contextRef="#ctx0" brushRef="#br0" timeOffset="6021.6105">10843-3993 38,'6'0'50,"24"0"-13,13 0 21,18 11-19,14-1-17,13 4-11,-9-1-5,-4-5-5,-6 2-1,-12-5 0,-16-1-14,-7 1-23,-17 2-37,-7 7-63</inkml:trace>
          <inkml:trace contextRef="#ctx0" brushRef="#br0" timeOffset="6224.4109">10959-3534 102,'-33'9'81,"21"-4"-30,12-5-7,0 0-20,18 0-24,33 0-7,20-16 6,-2-10-4,11 0-2,-13 0-8,-6-1-4,-15 0-7,-5 5-14,-23 3-5,-1 3-15,-9 8-17</inkml:trace>
          <inkml:trace contextRef="#ctx0" brushRef="#br0" timeOffset="6614.4116">11255-3466 5,'-12'0'108,"-6"0"-18,0 22-11,-9 18-36,-3 7-5,-5 1-7,-4-1-15,13-7-8,-4-4-8,7-8-5,5-11-8,10-3-27,8-14-33,0 0-59</inkml:trace>
          <inkml:trace contextRef="#ctx0" brushRef="#br0" timeOffset="6458.4113">11347-3790 42,'-8'0'111,"4"7"-26,0 31-39,0 17-14,4 14-3,0 4-9,0 0-4,0 3-3,4-10 0,-4-2-1,4-8-5,0-6-3,-4-10-3,0-9-1,0-14-1,0-9-16,-4-8-12,0 0-18,0 0-22,-15-32-8,11-20-26</inkml:trace>
          <inkml:trace contextRef="#ctx0" brushRef="#br0" timeOffset="6770.4119">11339-3316 48,'26'0'82,"5"7"-18,9 4-27,-5 1-14,4-5-13,1 0-10,-5-2-2,-5-5-18,-11 0-37,11 0-36</inkml:trace>
          <inkml:trace contextRef="#ctx0" brushRef="#br0" timeOffset="7566.0133">11831-3636 132,'-23'0'115,"23"0"-75,0 0-22,23 0-18,24 0-2,14-16 0,14-8-7,8 0-11,-4-1-2,-5 0-7,-7 1-17,-2 1-9,-25 1-21</inkml:trace>
          <inkml:trace contextRef="#ctx0" brushRef="#br0" timeOffset="7004.4123">11934-4116 204,'0'0'102,"0"0"-76,0 0-3,5 9 10,13 4-24,-4 14-9,2-6-3,3 1-21,-7-2-21,6-5-26,-2 7-37</inkml:trace>
          <inkml:trace contextRef="#ctx0" brushRef="#br0" timeOffset="7332.0128">12282-4176 41,'-14'0'63,"2"0"-21,-3 15 1,7 6-29,-10 5-7,-4 3-2,1-6 1,-1 1 4,0-3 6,-1-7 7,3-2 8,2 0-7,3-5 4,3-2-6,8-3-11,4-2-5,0 0-6,0 0 0,-4 3 0,4-3-8,0 0-1,0 2-13,0 2-18,4 1-12,23 1-6,11-5-9,11-1 2</inkml:trace>
          <inkml:trace contextRef="#ctx0" brushRef="#br0" timeOffset="7862.4138">12233-4185 158,'-14'0'103,"10"14"-42,0 38-23,0 26 3,-4 22 1,-2 21-6,1-3-13,5-2-1,-4-12-5,-2-19-8,6-14-3,0-7-6,4-15 0,0-7 0,-4-7-6,0-8-9,-2-7-18,6-11-32,0-9-46,0 0-89</inkml:trace>
          <inkml:trace contextRef="#ctx0" brushRef="#br0" timeOffset="8486.4149">12821-3673 117,'-26'10'77,"7"-5"-28,11 1-4,8-6-11,0 0-26,0 0-8,0 0-10,22 0-4,-1-4 7,5-3 3,1 4-2,-9 3 5,-10 0 1,2 0 0,-10 14 10,4 24 9,-4 4-1,0 22-1,-4 5-6,-18-6-1,-5-3 1,13-9-8,2-13 1,12-7-4,0-13-2,0-10 2,0-8-8,0 0-19,31-23-24,17-25-15,17-9-39</inkml:trace>
          <inkml:trace contextRef="#ctx0" brushRef="#br0" timeOffset="8190.0143">12833-4022 228,'4'0'92,"15"0"-84,15 0 3,1 0 20,18 0-18,-5 0-13,-9 0-5,-7 5-25,-7 2-34,-7 3-49,-10 21-58</inkml:trace>
          <inkml:trace contextRef="#ctx0" brushRef="#br0" timeOffset="8767.2154">13346-4201 22,'22'25'42,"0"0"-7,9 2-1,-13-3-7,2 4-3,-1-8-4,-1 3 3,-10-4 10,-8-2 2,0 7-11,0-6-3,0-1-6,-18 7-5,-17 1-7,-7 9-3,-26 6-15,7 3-25,0-3-31,5 2-11,7-1-11</inkml:trace>
          <inkml:trace contextRef="#ctx0" brushRef="#br0" timeOffset="9282.0163">13289-3430 35,'-31'0'142,"15"1"-95,12-1-23,4 0 4,0 0-28,4 0-6,22 0-11,1 0 9,-3-1 6,-6 1 1,-14 0 1,1 0 5,-5 12 9,0 14 17,0 5-1,0 9-17,0 2 1,-9-4-2,1 7-4,-6-7 0,10-5-1,4-10-3,0-3 0,0-10-4,4-10 5,18 0-5,9-5 2,10-20-4,-3-4-1,7-3-7,-6 2-11,13-4-24,1 6-29,8 11-36</inkml:trace>
          <inkml:trace contextRef="#ctx0" brushRef="#br0" timeOffset="8938.8154">13413-3737 33,'34'0'63,"11"4"-3,-2 7-18,5 2-15,-9-8-11,6 4-13,-15-9-3,-3 2-1,-11 1-22,-6-3-32,-10 4-48</inkml:trace>
          <inkml:trace contextRef="#ctx0" brushRef="#br0" timeOffset="9375.6164">14145-3236 81,'4'7'36,"0"0"-36,4 2-42</inkml:trace>
          <inkml:trace contextRef="#ctx0" brushRef="#br0" timeOffset="78156.1372">-3353-2642 102,'-13'-17'73,"13"10"-28,0 5-1,0 0 1,31-3-24,26 0-9,22 0 15,29-2-7,6-2-1,6-5-1,10-3-9,2-2-6,-10 3-3,-8-1-2,-21-2-12,-13 3-12,-23-1-11,-11 3-16,-5 2-13,-15 3-2,-21 4 3,-1 3-9</inkml:trace>
          <inkml:trace contextRef="#ctx0" brushRef="#br0" timeOffset="77922.1367">-2353-3819 28,'0'-30'68,"-14"1"-53,-9 4-12,3 1 32,6 6 14,2 1-27,-7 7-13,1 3 5,2 4 8,-7 3 4,-3 0-2,-13 15-6,-1 25-6,1 21 6,-2 37-9,7 27 0,7 22-1,11 11 7,6-2 7,6-7-3,0 2-2,4-8-3,0-15-3,0-5-1,0-16-4,0-15-5,4-12-1,10-18-6,-6-17-11,0-17-19,-4-9-16,-4-14-9,0-5-16,0-10 10,-26-23-40</inkml:trace>
          <inkml:trace contextRef="#ctx0" brushRef="#br0" timeOffset="78686.5382">-2052-2926 16,'-8'-4'23,"0"4"2,4 0-1,-3 0 5,7 0 6,0 0 7,0 0-13,0 0 1,0 0 0,0 0-2,0 0-8,0 0-9,0 0-3,0 0-1,0 0-4,0 0-2,0 0-1,0 0-2,0 0 0,0 0-3,0 0-1,0 0-1,0 0-5,0 0-4,0 0-10,0 0-9,0 0 8,0-5 11,0-1 8,0-1 8,0-1 3,0-7 6,0 3 8,0 1 4,0 2 4,0-1-7,0 7-2,0-1-5,0 4-4,7 0-2,-7 0-3,0 0 0,4 0 2,-4 0-1,0 0 3,0 17 5,0 10 0,4 12 3,-4-1-2,8-1-6,-4-1 2,6-6-6,-2-5-2,-4-5-1,0-8-8,6-5-13,-5-7-20,-5 0-12,0 0-8,4-21 2,4-14 7,2-15-13</inkml:trace>
          <inkml:trace contextRef="#ctx0" brushRef="#br0" timeOffset="78826.9384">-2026-3213 19,'-22'-44'82,"2"10"-6,5 18-16,11 9-7,4 7-11,0 0-21,0 0-21,0 0-8,23 5-17,19 11 17,-1 3-14,8-2-25,-2-5-19,1 4-35</inkml:trace>
          <inkml:trace contextRef="#ctx0" brushRef="#br0" timeOffset="81822.1437">-1889-1863 73,'128'-59'92,"28"0"-28,37-15 15,39-4-9,28-9-10,25-9-18,12 2-21,-12 5-13,-5 8-8,-34 7-4,-26 13-3,-37 9-4,-25 2-46,-32 7-26,-28 4-22,-33 10-29</inkml:trace>
          <inkml:trace contextRef="#ctx0" brushRef="#br0" timeOffset="79294.9391">-1684-3175 87,'0'26'71,"0"5"-26,0 7 14,0 5-3,0 8-25,0 1-7,6-1-13,2-1-7,0-5-4,6-6-4,-5-8-4,3-9-7,-6-11-12,2-11-1,0 0-6,-4 0-3,2-23 9,-6-13 17,4-6 11,-4-5 2,4-2-2,-4 3 6,0 1 0,9 0-2,-1 8-3,6 3 4,-2 9 2,11 0-3,-1 13-1,0 2 3,9 10-1,-15 0 5,10 17 4,1 16 7,-5 6 4,-3 0-7,7 7-9,-6-7-5,7 0-4,-1-12-7,15-7-12,-7-8-17,11-10-7,2-2-10,2 0-22,4-27-16</inkml:trace>
        </inkml:traceGroup>
        <inkml:traceGroup>
          <inkml:annotationXML>
            <emma:emma xmlns:emma="http://www.w3.org/2003/04/emma" version="1.0">
              <emma:interpretation id="{4D7A23AE-5A0D-448C-8A25-3E4FAC54A130}" emma:medium="tactile" emma:mode="ink">
                <msink:context xmlns:msink="http://schemas.microsoft.com/ink/2010/main" type="inkWord" rotatedBoundingBox="22606,9816 23735,10843 22986,11667 21857,10640"/>
              </emma:interpretation>
              <emma:one-of disjunction-type="recognition" id="oneOf4">
                <emma:interpretation id="interp20" emma:lang="en-US" emma:confidence="0">
                  <emma:literal>The.</emma:literal>
                </emma:interpretation>
                <emma:interpretation id="interp21" emma:lang="en-US" emma:confidence="0">
                  <emma:literal>Tee.</emma:literal>
                </emma:interpretation>
                <emma:interpretation id="interp22" emma:lang="en-US" emma:confidence="0">
                  <emma:literal>ire.</emma:literal>
                </emma:interpretation>
                <emma:interpretation id="interp23" emma:lang="en-US" emma:confidence="0">
                  <emma:literal>2-22.</emma:literal>
                </emma:interpretation>
                <emma:interpretation id="interp24" emma:lang="en-US" emma:confidence="0">
                  <emma:literal>Tae.</emma:literal>
                </emma:interpretation>
              </emma:one-of>
            </emma:emma>
          </inkml:annotationXML>
          <inkml:trace contextRef="#ctx0" brushRef="#br0" timeOffset="80152.9401">-824-3118 56,'0'-31'34,"0"5"1,0 3-9,0 1-7,-4 1-7,0 10-6,-10 3 2,1 6 8,-5 2 7,0 0 3,1 2-9,-5 17 3,0 17-7,-1 5 0,7 9-5,-2-3-3,6-3-4,1-4-1,11-6-3,0-9-5,0-10-6,11-10-16,5-5-2,2-3-1,9-27 6,3-16 14,-3-11-6,7-5-1,-3-7-2,-5-12 0,-4-8 2,5-9-11,-15-11 20,-6 5 11,-6 11 16,0 22 34,-14 24-6,-2 22 11,-3 14 0,1 11-2,6 13-10,-2 31-6,5 28-34,1 17 5,8 6 18,0 9-12,0-2 1,21-20 1,5-7-3,11-16-5,1-14-8,15-13-3,0-11-3,4-10-8,-4-9-9,0-2-11,4-6-4,-11-19-6,-5-9-5,6-3 2,-17-6-1,-7-4-7,3 4 21,-12-2 10,-10 5 24,1 2 1,-5 3 18,0 11 15,0 10 10,0 4 11,0 3-1,-9 0-12,5 7-11,4 0-2,0 0-9,0 26-12,0 5-5,0 16-3,4 3-3,5-5 3,-1 4 1,2-2 0,-6-2-1,8-2 1,-2-12-1,-6-12 0,0-10 0,-4-9 0,0 0-3,0 0 3,0-1 0,9-24 1,-5-8 1,10-10-2,-2-4 1,-2 0-1,11 5-3,1 1-2,4 3-9,-3 3-12,7-1-19,5 8-16,-5 9-19,19 7-49</inkml:trace>
          <inkml:trace contextRef="#ctx0" brushRef="#br0" timeOffset="80433.7411">258-3373 107,'0'0'31,"0"0"9,0 0 7,0 7-14,0 14-21,0 10-6,0 9 21,0 7 0,0 5-13,0-2-6,0-5-7,6-10-1,18-10-4,3-16-11,5-5-11,-1-4-18,3-6-4,1-27-13,-5-10-18</inkml:trace>
          <inkml:trace contextRef="#ctx0" brushRef="#br0" timeOffset="80605.3415">443-3295 69,'-45'-12'70,"2"10"-2,9 2-17,1 0-27,21 0-16,8 0-1,4 0-7,0 0-15,30 2-17,5 1 7,6-1-6,-3-2-8,1 2 2,-7-2-1,3 0 1,-9 0 22,5 0-2</inkml:trace>
          <inkml:trace contextRef="#ctx0" brushRef="#br0" timeOffset="80948.5419">697-3324 26,'0'12'82,"0"9"-20,0 13-10,-8 3 0,-3 1-17,3 0-18,8 2-10,0-11-7,0-6 0,23-6-7,-7-12-6,10-5-10,5 0-5,-5-7 4,11-22 3,-11-9 6,5-12 2,-1 1 8,-7 0 5,-11 1 4,-4 13 3,-8 7 22,0 8 14,-8 11 3,-14 9 5,-13 0-12,5 9-5,-5 20-26,4 4-7,13 2-2,14-6-1,4-1-16,0-9-15,0-7-19,12-7-3,11-5-8,7-5-7,-3-20-15</inkml:trace>
          <inkml:trace contextRef="#ctx0" brushRef="#br0" timeOffset="81432.143">977-3666 208,'-30'25'77,"16"-5"-18,14-12 14,0-5-13,10 0-51,24-2-7,23-1-2,12 0 1,11 0-1,3-18 0,-8-6-5,1 7-10,-15 6-8,-19-3-22,3 2-17,-19 3-21,-3 3-29</inkml:trace>
          <inkml:trace contextRef="#ctx0" brushRef="#br0" timeOffset="81213.742">1223-4038 30,'9'-8'98,"-1"8"-17,-8 3 0,0 27-11,0 16-25,0 18-12,0 20 10,-8 24-17,3 3-13,5-5-4,0-14 1,23-23-6,7-17-4,9-18 0,-9-9-5,11-16-5,-10-9-9,-5 0-14,5-4-11,-5-29-1,-10-3-1,7-9-12,-9-4-2,-6-8-45</inkml:trace>
        </inkml:traceGroup>
      </inkml:traceGroup>
    </inkml:traceGroup>
    <inkml:traceGroup>
      <inkml:annotationXML>
        <emma:emma xmlns:emma="http://www.w3.org/2003/04/emma" version="1.0">
          <emma:interpretation id="{81EDD681-5234-4A34-B71F-4125FE54F7A7}" emma:medium="tactile" emma:mode="ink">
            <msink:context xmlns:msink="http://schemas.microsoft.com/ink/2010/main" type="paragraph" rotatedBoundingBox="7934,11302 24424,11227 24436,13858 7946,1393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B1A4B1A-2E3A-4036-9D4B-D5447F12AACD}" emma:medium="tactile" emma:mode="ink">
              <msink:context xmlns:msink="http://schemas.microsoft.com/ink/2010/main" type="line" rotatedBoundingBox="7934,11302 24424,11227 24436,13858 7946,13934"/>
            </emma:interpretation>
          </emma:emma>
        </inkml:annotationXML>
        <inkml:traceGroup>
          <inkml:annotationXML>
            <emma:emma xmlns:emma="http://www.w3.org/2003/04/emma" version="1.0">
              <emma:interpretation id="{63D5C77B-80C0-47C1-83CF-FA393CC7FB21}" emma:medium="tactile" emma:mode="ink">
                <msink:context xmlns:msink="http://schemas.microsoft.com/ink/2010/main" type="inkWord" rotatedBoundingBox="7935,11530 11123,11515 11132,13475 7944,13490"/>
              </emma:interpretation>
              <emma:one-of disjunction-type="recognition" id="oneOf5">
                <emma:interpretation id="interp25" emma:lang="en-US" emma:confidence="0">
                  <emma:literal>Infix</emma:literal>
                </emma:interpretation>
                <emma:interpretation id="interp26" emma:lang="en-US" emma:confidence="0">
                  <emma:literal>Fifo*</emma:literal>
                </emma:interpretation>
                <emma:interpretation id="interp27" emma:lang="en-US" emma:confidence="0">
                  <emma:literal>IFF*</emma:literal>
                </emma:interpretation>
                <emma:interpretation id="interp28" emma:lang="en-US" emma:confidence="0">
                  <emma:literal>Fife*</emma:literal>
                </emma:interpretation>
                <emma:interpretation id="interp29" emma:lang="en-US" emma:confidence="0">
                  <emma:literal>Iritic*</emma:literal>
                </emma:interpretation>
              </emma:one-of>
            </emma:emma>
          </inkml:annotationXML>
          <inkml:trace contextRef="#ctx0" brushRef="#br0" timeOffset="12105.6212">4090-1035 45,'-40'13'117,"5"-12"-50,27-1-2,8 0-19,0 0-44,39-11-2,13-16-4,28-8 3,11 1-4,15-3-5,-15-1-2,1 5-16,-9 2-11,-18 3-9,-8 2-13,-16 9-3</inkml:trace>
          <inkml:trace contextRef="#ctx0" brushRef="#br0" timeOffset="12386.4217">4562-1598 17,'-26'-3'129,"9"3"-58,3 0-18,6 15 5,-4 32-33,-3 24-9,3 19-1,-10 7-5,8 0 0,1-7-6,-1-10-3,10-8 0,-4-11-1,8-11 0,0-14-6,0-6-13,0-16-14,0-6-14,12-8-25,11 0-15,11-36 17</inkml:trace>
          <inkml:trace contextRef="#ctx0" brushRef="#br0" timeOffset="11887.2208">4479-1818 48,'14'0'19,"-2"7"26,10 20 13,-3-4-18,-7 13-19,2 2-2,-10-6-5,-4 12-1,0-4 1,-4-1-2,-26 2 1,-11-1-5,-2 0 1,-10 2 0,1-1-1,-1 6 3,8-10-5,6-13-1,9-4 4,22-16-3,2-4-4,6 0-2,0 0-4,0 0-2,32-14 3,3-7 3,7-3-1,7-4 1,8-3-2,8-2-8,-2 0-26,2 2-19,-4-1-14,-8 15-40</inkml:trace>
          <inkml:trace contextRef="#ctx0" brushRef="#br0" timeOffset="11528.4202">4064-1684 153,'-10'0'153,"6"0"-118,4 0-26,0 14 24,0 8-5,8 8-14,10 7-9,-10-4-4,2-2-1,11-3-8,-7-4-27,-2-3-6,10-9-16,1 2-23,11-9-36</inkml:trace>
          <inkml:trace contextRef="#ctx0" brushRef="#br0" timeOffset="12854.4225">5093-1456 17,'-31'12'71,"13"-7"-27,6-3-16,8-2-10,4 0-18,0 0-8,0 0-19,0 0-22,4 0 4,8 0 26,2 0 17,-10 0 2,4 0 11,2 0 23,-1 21 5,-1 4 1,-4 7-8,2 6-6,-6 9-9,0 3-6,0 4-6,0-3-3,0-10 1,0-5-3,0-11-1,0-9-3,0-12-22,0-4-32,0 0-24</inkml:trace>
          <inkml:trace contextRef="#ctx0" brushRef="#br0" timeOffset="12589.2221">4899-1725 94,'5'0'113,"5"0"-80,12 0-26,2 0 24,17 0-5,-2 0-22,6 0-4,-7 0-3,3 0-26,-11 0-25,-3 11-28,-7 1-30</inkml:trace>
          <inkml:trace contextRef="#ctx0" brushRef="#br0" timeOffset="13135.223">5475-1826 43,'12'-2'42,"10"0"-22,5 2 9,12-3 0,-3 3-15,3 0-3,-5 0 0,-15 3 4,-7 4 6,-2 5-2,-10 2 17,0 9 2,-14 13-7,-21 10-15,-10 3-15,-1 0-1,-7 1-1,4-6-21,4-4-15,3-12-24,7 0-22,17-9-26</inkml:trace>
          <inkml:trace contextRef="#ctx0" brushRef="#br0" timeOffset="13681.224">5601-1290 64,'-47'21'111,"7"0"-49,13-9-5,15-7-13,12-5-17,0 0-23,0 0-4,0 0-17,26-12-11,5-4 20,3 1 0,-3 3-2,-13 8 10,3 1-1,-3 3 1,-4 0 4,-2 0-2,-4 19 6,3 5 5,1 4-4,-4 12 2,-2-2-3,-6-5 11,0 4 2,0-10-8,0-2 11,0-4 0,0-8-3,0-8 1,0-5-11,0 0-8,16 0-3,11 0-2,13-17-1,17-15 2,16-16-8,7-9-7,-1-6-16,0-4-8,-1-1-7,-3-1-16,4 0-3,-14 3-19,2 7-54</inkml:trace>
          <inkml:trace contextRef="#ctx0" brushRef="#br0" timeOffset="13291.2233">5518-1509 29,'18'-1'63,"12"-1"-6,9-6-8,6 4-20,-1-4-22,13 3-4,-10 3-3,6 2-8,-18 0-16,-5 0-61,-16 0-35</inkml:trace>
          <inkml:trace contextRef="#ctx0" brushRef="#br0" timeOffset="25318.8444">7049-1200 39,'-53'-95'61,"8"17"-16,15 17 13,17 22-17,13 10-17,0 11-11,43 6-9,10 2 1,18 8 6,12 2-4,-5 0 0,-7 7-3,-6 15 2,-16 2 0,-11 2-5,-19 5 2,-11 2 3,-8 11 3,-8 13 9,-37 2-6,-8 14-12,-20-4 9,-6-5-7,-1-7-2,11-15-4,8-16-4,20-12-2,29-14-13,12 0-15,0 0-15,4-14-18,35-17-30</inkml:trace>
          <inkml:trace contextRef="#ctx0" brushRef="#br0" timeOffset="24991.2439">7012-1833 90,'0'-7'47,"0"6"-16,0-7 15,0 7-4,0-3-16,0 4 0,0 0-6,0 0 0,6 11 2,6 28-11,7 26-8,15 34-1,15 31 12,-6 11-3,-3 4-5,-5 1-5,-5-16-1,-7-13-1,3-22-12,-10-17-15,7-17-26,-11-18-12,6-11-9,-10-26-30</inkml:trace>
          <inkml:trace contextRef="#ctx0" brushRef="#br0" timeOffset="25677.6451">7679-1302 79,'14'0'57,"-14"0"-8,4 0 1,4 16-18,5 17-9,5 10 3,4 9-11,-6 5-8,17 2-1,-17 0-5,7 1 1,-11-6-2,14-7-1,-7-11 1,-11-6-1,6-13-5,-10-13 4,-4-4-2,0 0 4,0 0 2,0-21 9,0-14 13,0-12-18,0-14-5,0-9 1,0 0-1,4 1-1,10 7 0,11 10-3,1 12 1,1 7-9,9 5-15,-16 9-15,21 2-15,-6 5-8,9 3-17</inkml:trace>
          <inkml:trace contextRef="#ctx0" brushRef="#br0" timeOffset="26020.8457">8578-1078 100,'-23'39'112,"11"-1"-75,2 0-14,10-6 6,0-5-12,14-6-17,21-7-1,9-7-5,-1-7-8,6 0-9,12-12 0,-12-17-7,-1-1 1,-13-2-1,-13-3 13,-18 5 17,-4 1 0,0 4 24,-36 5 10,1 8 1,-11 12-8,-3 0-9,0 0-10,14 12-8,13 3-1,14 1-8,8-9-27,4 0-28,26-7-24</inkml:trace>
        </inkml:traceGroup>
        <inkml:traceGroup>
          <inkml:annotationXML>
            <emma:emma xmlns:emma="http://www.w3.org/2003/04/emma" version="1.0">
              <emma:interpretation id="{BD154B90-BB28-454B-867F-F8254146CA64}" emma:medium="tactile" emma:mode="ink">
                <msink:context xmlns:msink="http://schemas.microsoft.com/ink/2010/main" type="inkWord" rotatedBoundingBox="13450,11277 15985,11265 15995,13439 13460,13450"/>
              </emma:interpretation>
              <emma:one-of disjunction-type="recognition" id="oneOf6">
                <emma:interpretation id="interp30" emma:lang="en-US" emma:confidence="0">
                  <emma:literal>4471st</emma:literal>
                </emma:interpretation>
                <emma:interpretation id="interp31" emma:lang="en-US" emma:confidence="0">
                  <emma:literal>Apis</emma:literal>
                </emma:interpretation>
                <emma:interpretation id="interp32" emma:lang="en-US" emma:confidence="0">
                  <emma:literal>kitties</emma:literal>
                </emma:interpretation>
                <emma:interpretation id="interp33" emma:lang="en-US" emma:confidence="0">
                  <emma:literal>'stints</emma:literal>
                </emma:interpretation>
                <emma:interpretation id="interp34" emma:lang="en-US" emma:confidence="0">
                  <emma:literal>'471st</emma:literal>
                </emma:interpretation>
              </emma:one-of>
            </emma:emma>
          </inkml:annotationXML>
          <inkml:trace contextRef="#ctx0" brushRef="#br0" timeOffset="26722.8469">9173-923 71,'-8'-26'72,"8"10"-38,0 6-3,8 2-5,33-1-12,6-4 3,24-3-2,8 0-13,5-6 0,3 0-1,-4-5 1,-5-2-4,-7 6 1,-22 4-7,-11 7-4,-3 3-3,-5-1 3,-3 3 4,-5 0 0,0 4 3,-5 3 4,-11 0 1,2 0 6,-8 3 16,0 18 11,4 3 6,0 2-14,-4 2-4,0 1-11,0-2-8,0-5-2,0 0-3,0-7-20,0-6-29,4-9-27,2 0-41</inkml:trace>
          <inkml:trace contextRef="#ctx0" brushRef="#br0" timeOffset="26379.6463">9362-1680 60,'17'-39'42,"-7"4"-1,-10 13 14,0 1-24,0 2-10,0 9-2,-10 1-1,2 4 3,-9 5 2,3 0-5,6 14 4,-2 22-4,6 11-15,0 23 6,4 12-5,0 14 1,0 14 3,4 11-5,18 6 1,4 3-2,-7-6 1,7-11 1,-5-16-4,1-9-2,-4-13 2,-2-16-10,-5-9-8,-3-8-5,-8-13-11,0-12-16,0-12-19,-4-5-13,-19-7-31</inkml:trace>
          <inkml:trace contextRef="#ctx0" brushRef="#br0" timeOffset="26894.4472">10080-1485 74,'-12'-10'159,"4"9"-94,8-3-17,0 4-9,0 0-19,12 0-20,27 18-11,1 1 10,9 5-19,2-1-27,6 1-21,-8-1-24,-1 1-44</inkml:trace>
          <inkml:trace contextRef="#ctx0" brushRef="#br0" timeOffset="10701.6188">6062-2924 61,'0'0'151,"0"0"-87,0 0-16,0 3 17,-18 23-13,-16 19-24,-19 17-18,-8 18-8,-10 5 4,1 8-5,3 1-1,-6-3 1,12-9 0,2-9-1,2-6 0,15-18-11,7-9-11,13-16-17,7-10-25,11-11-25,4-3-30</inkml:trace>
          <inkml:trace contextRef="#ctx0" brushRef="#br0" timeOffset="11044.8194">5444-2583 56,'0'0'136,"0"7"-83,0 29-31,13 13 22,17 8 8,11 2-18,-15-2-5,-1-8-14,-7 2-6,-4-13 0,-10-1-6,0-6 1,-4-7-1,0-10-2,0-2 4,0-7-5,0-5-5,4 0 3,4 0-18,7 0-8,1-19 0,10 0 17,-3-5 5,3-4-6,1 1-9,-5 6 6,-6-1-9,3 6-9,-11 5 1,2 4-3,-2 4 2,0-2-5,10 5-33</inkml:trace>
          <inkml:trace contextRef="#ctx0" brushRef="#br0" timeOffset="27986.4491">10568-1059 107,'0'0'82,"0"0"-66,8-1 1,23-26 10,7-9-9,11-9-13,8-9-3,0 2-2,-4-7 0,-8 0-2,-7-7 0,-7-15-4,-9-18-5,1-10-8,-19-3-7,-4 4 6,0 11 7,-19 23 13,-3 25 6,14 30 11,4 19 19,0 0 1,-4 26-5,-11 31-9,1 23 0,-2 29 0,5 25 1,11 11-1,4 8 7,0-8 1,12-19-11,7-13-6,11-20-6,-3-23-5,-5-12-2,5-20-1,7-12-2,-12-17-5,5-7-7,-1-2-6,-5-7-18,1-21-8,0-14 7,1-7-20,-7 2-15,-2 5-26</inkml:trace>
          <inkml:trace contextRef="#ctx0" brushRef="#br0" timeOffset="28407.6498">11274-1118 52,'4'0'97,"-4"0"-42,0 0-15,4 0-9,4-5-16,6 0-10,21-15-5,-1-4 0,15-9 0,-10-3-4,14 1 3,-13-3-6,-1 3 0,-9-1 0,-7-2 0,-5 8 2,-14-4 2,-4 6 3,0 4 0,-10 8 1,-14 9 6,-3 7 3,5 0 6,-9 1 7,9 23 6,4 10-1,9 9-5,1 4 2,8 2 2,0 1-3,0-5-5,8-7-7,15-3-5,11-9-2,1-9 0,2-3-5,1-3 1,-7-6-1,-1-1-2,-7-4 1,-1 0-2,-2 0-5,-1-6-1,3-8-10,0-2-11,-1-1-14,1 4-11,-8-5-13,-6 4-11,5 0-33</inkml:trace>
          <inkml:trace contextRef="#ctx0" brushRef="#br0" timeOffset="30342.0533">12290-1380 44,'0'-21'58,"0"4"-9,27 3-8,26 14-16,24 0 6,25 0 11,15 31-2,20 6-10,-1 13-5,-10 2-5,-2 0 13,-24 0-19,-13-10-13,-12 0-1,-18-10-6,0-5-12,-22-12-15,-13-3-8,-8-9-23,-14-3-15,0 0-32</inkml:trace>
          <inkml:trace contextRef="#ctx0" brushRef="#br0" timeOffset="30123.6529">12666-2292 179,'15'22'68,"1"9"-50,-6 6 4,-6 13 28,-4 7-9,0 7-26,-8 7-9,-14 4-6,-1-1-2,15-10 1,-2-12-6,10-17-3,0-11-2,0-11-6,0-11-4,0-2-8,4 0 1,6-15 15,2-2 14,3 0 3,1 3 9,6-4 0,1-2 1,3-3-3,9 4-4,-5 7 2,5 0-4,1 5 2,-9 5 3,-7 2-1,-6 0-1,-14 7-2,0 17 1,0 11 6,-18 10 0,-17 5-7,1 7 3,-15-2-8,4-1-4,-1 0-7,-3-2-6,0-2-4,-4-5-14,10-17-16,-1-11-18,13-15-30</inkml:trace>
          <inkml:trace contextRef="#ctx0" brushRef="#br0" timeOffset="30560.4536">13246-2003 204,'0'38'58,"0"16"-35,4 20 37,4 6-9,10 4-24,-5-7-18,5-10-9,-6-11-1,-2-9-13,-2-6-25,-8-10-23,9-12-26,-3-7-41</inkml:trace>
          <inkml:trace contextRef="#ctx0" brushRef="#br0" timeOffset="30700.8539">13376-1607 92,'0'-4'73,"0"4"-35,0-2-10,0 2-14,18 0-14,9 0-2,-1 0-8,1 0-20,3 2-28,-3-2-45</inkml:trace>
        </inkml:traceGroup>
        <inkml:traceGroup>
          <inkml:annotationXML>
            <emma:emma xmlns:emma="http://www.w3.org/2003/04/emma" version="1.0">
              <emma:interpretation id="{A471F2C3-084F-4C7A-99B0-C04C7CE1EF17}" emma:medium="tactile" emma:mode="ink">
                <msink:context xmlns:msink="http://schemas.microsoft.com/ink/2010/main" type="inkWord" rotatedBoundingBox="16356,12004 21386,11981 21395,13872 16365,13895"/>
              </emma:interpretation>
              <emma:one-of disjunction-type="recognition" id="oneOf7">
                <emma:interpretation id="interp35" emma:lang="en-US" emma:confidence="0">
                  <emma:literal>profile</emma:literal>
                </emma:interpretation>
                <emma:interpretation id="interp36" emma:lang="en-US" emma:confidence="0">
                  <emma:literal>Profile</emma:literal>
                </emma:interpretation>
                <emma:interpretation id="interp37" emma:lang="en-US" emma:confidence="0">
                  <emma:literal>profiler</emma:literal>
                </emma:interpretation>
                <emma:interpretation id="interp38" emma:lang="en-US" emma:confidence="0">
                  <emma:literal>Profiler</emma:literal>
                </emma:interpretation>
                <emma:interpretation id="interp39" emma:lang="en-US" emma:confidence="0">
                  <emma:literal>Profiles</emma:literal>
                </emma:interpretation>
              </emma:one-of>
            </emma:emma>
          </inkml:annotationXML>
          <inkml:trace contextRef="#ctx0" brushRef="#br0" timeOffset="31215.6548">13709-1776 139,'0'0'99,"11"-2"-69,1 2-4,10 0 7,5 0-18,15 0-4,7 0-10,4 0 0,-4 0 1,-15 0-2,-11 4 0,-7 18 0,-12 13 6,-4 9 8,0 2-4,0 7-3,-12-3-4,-11-6-3,1-3-4,2-8-11,2-5-9,-5-7-17,7-9-2,-6-7 8,-1-5 8,5 0 10,2 0-2,1-14 9,3-5 10,4 0 6,8 3 11,-6-4 5,6 9 0,0 6-1,0-2-2,0 5-6,0 2-4,0 0-1,6 0-5,10 0 3,3 0 3,11 7 0,5 0-5,-9-2-4,5 3-2,-9 7-2,-14-1-10,2-1-7,-6 0-3,-4-1 1,0-5 3,0-2-6,0-5-2,0 0-3,-10-5-24,6-27-27</inkml:trace>
          <inkml:trace contextRef="#ctx0" brushRef="#br0" timeOffset="31402.8551">14179-2204 23,'18'-16'89,"-18"12"-11,5 4-13,3 4-8,-4 19-27,6 13-22,-2 9 9,0-3-8,-4 8-9,0-5-7,2-5-24,-6-7-38,4-7-17,1-9-46</inkml:trace>
          <inkml:trace contextRef="#ctx0" brushRef="#br0" timeOffset="32338.8568">14293-2076 87,'0'-19'78,"0"-2"-26,0 4-11,4 5-17,14 1-22,9-1-2,11 5-2,11 2-2,4 5 2,0 0-3,-6 0 4,-7 6 0,-9 18-4,-15 5-4,-2-1-1,-10 8-7,-4-1 1,0 6 7,-26 1 5,-13-2 4,-5 0 5,-9-9 2,0-5 4,2-12 5,2-8 3,15-6-5,20 0 4,5-13-2,9-5-16,0-10-6,0-4-4,23-3 2,11 1 5,-3 1-3,-5 7 1,-3-2 2,-7 2-1,-2 5 2,-6 4 2,-8 4 3,0 4 7,0 1 9,0 3 11,0 3 5,0 2-2,0 0 2,0 0-5,0 30-9,0 20-16,0 16-5,0 17 8,0 10-4,0 5-3,0-2-1,4-9 0,-4-11-6,10-10-4,-1-14-11,3-7-3,-2-14-3,-6-15 0,-4-11-1,0-5-1,0 0 15,-4-19 12,-18-12 0,-5-11 2,-7-1 8,-3-4 1,2 5 3,5 7 2,12 8 0,5 5-6,5 5-6,8 9-2,0 6 0,0-1-2,4 3-5,23 0-8,11 0 8,11 0 6,4 0-2,0 3 0,-6 6 0,-7-1-3,-1 4-3,-17 3 0,-3 7 2,-7 3-1,-12-1 2,0 4 6,-8 6 12,-23-1 4,-5 2 7,-11 10 3,2-2-2,-12-3 3,8-7 6,19-14 0,14-12-7,16-5-11,0-2-3,20 0-12,25-7-8,8-12 4,20-3 2,-6-10 2,-6 6-1,-4 0-2,-8 2-4,-7 5-6,-1-1-16,-11 10-27,-3-7-26,-7 7-42</inkml:trace>
          <inkml:trace contextRef="#ctx0" brushRef="#br0" timeOffset="82134.1442">-1513-1875 114,'124'-21'57,"32"-15"-20,33-7 16,27-11 1,30-10-2,16-8-12,11-7-16,-7-1-15,-30 1-8,-33 13-1,-28 9-1,-31 14-10,-30 5-15,-26 15 3,-13 4 6,-36 0-85,-5 12-19</inkml:trace>
          <inkml:trace contextRef="#ctx0" brushRef="#br0" timeOffset="82711.3452">-1192-1335 173,'0'-3'96,"22"-8"-87,31-6 29,20-9 13,19-10-15,14 4-18,-1-11-16,-9 7-2,-9 1-12,-7 4-24,-13 3-27,-16 6-29,-15 7-38</inkml:trace>
          <inkml:trace contextRef="#ctx0" brushRef="#br0" timeOffset="83366.5459">-676-1686 77,'-8'0'92,"8"13"-32,0 5-7,0 23-8,0 9-2,0 18 6,0 10-9,8 7-9,3 10-10,-3-5-7,4-2-2,-2-6-6,2-8 1,-4-10-6,3-12-1,-3-12-1,-4-14-7,-4-12-1,0-12-3,0-2-1,0 0-2,0 0-2,-23-14-16,-15-14-14,-7-5 10,2-8 3,-10-11 1,1 0-6,-1 0-11,10 5 2,2 13 10,21 13 7,2 7 20,-1 7 11,11 4 20,0 1 17,8 2 1,0 0-6,0 0-1,0 0 1,0 0-10,0 0-7,0 0-8,20 7-3,13-4 6,6-1-5,5-2-5,-1 0 0,-4 0-2,-7 3-1,-5 1-10,-11 5-13,-12 2-2,-4 4 3,0 7 23,0 7 2,-20 7 16,-17 1 3,2 2 4,-9 0 3,13-6 1,-7-10 3,11-1 3,19-10-7,-2-10-8,10-2-13,0 0-5,0 0-16,22-23-20,23-6-1,12-6 4,4-9-10,14 0-19,2-6-10,13 1-31</inkml:trace>
          <inkml:trace contextRef="#ctx0" brushRef="#br0" timeOffset="83616.1467">174-1423 24,'10'-3'53,"-10"3"14,0 0 9,0 0-13,-18 15-15,-16 12-4,-1 10-17,-2 8-6,-5 7-7,7 2-2,-1-4 2,15-5-7,7-13 0,6-12-6,8-6-1,0-9-4,0-3-7,12-2-11,6 0-10,5-7-6,3-18-11,5-11-3,-5-7-9,5-3-22</inkml:trace>
          <inkml:trace contextRef="#ctx0" brushRef="#br0" timeOffset="83803.3471">-43-1906 128,'-4'0'105,"-2"0"-44,6 0-10,0 0-16,0 10-28,22 6-7,19 10 0,-3-2-3,5 0-16,6 1-22,-5-5-25,-1 2-32,-2 3-59</inkml:trace>
          <inkml:trace contextRef="#ctx0" brushRef="#br0" timeOffset="84224.5477">347-1623 195,'0'0'67,"0"0"-39,0 0-8,24-22-13,17-13-7,16-8-1,8-8-3,2 9-17,-10-1-2,-6 3 2,-10 7-15,-11 2-4,-18 8 6,-6 4 4,-6 10 13,0 6 17,-6 1 28,-6 2 24,4 0 7,-14 0-6,14 9-3,-3 11-3,3 17-7,-6 15-7,10 23-8,4 26-5,0 19-8,0 7-1,4 2-1,14-11-7,-10-12-3,11-13 0,3-16-4,-14-11-3,6-15-8,-9-13-5,-1-10-8,-4-14-13,0-14-5,0 0-14,0-9-4,0-39 6,0-13-13,0-28-29</inkml:trace>
        </inkml:traceGroup>
        <inkml:traceGroup>
          <inkml:annotationXML>
            <emma:emma xmlns:emma="http://www.w3.org/2003/04/emma" version="1.0">
              <emma:interpretation id="{25669857-7AF6-49DA-BC7E-8B5C30677157}" emma:medium="tactile" emma:mode="ink">
                <msink:context xmlns:msink="http://schemas.microsoft.com/ink/2010/main" type="inkWord" rotatedBoundingBox="21737,11901 24427,11889 24433,13200 21743,13213"/>
              </emma:interpretation>
              <emma:one-of disjunction-type="recognition" id="oneOf8">
                <emma:interpretation id="interp40" emma:lang="en-US" emma:confidence="0">
                  <emma:literal>31-21b.</emma:literal>
                </emma:interpretation>
                <emma:interpretation id="interp41" emma:lang="en-US" emma:confidence="0">
                  <emma:literal>31-2b.</emma:literal>
                </emma:interpretation>
                <emma:interpretation id="interp42" emma:lang="en-US" emma:confidence="0">
                  <emma:literal>31-2b</emma:literal>
                </emma:interpretation>
                <emma:interpretation id="interp43" emma:lang="en-US" emma:confidence="0">
                  <emma:literal>31-21b</emma:literal>
                </emma:interpretation>
                <emma:interpretation id="interp44" emma:lang="en-US" emma:confidence="0">
                  <emma:literal>351-21b</emma:literal>
                </emma:interpretation>
              </emma:one-of>
            </emma:emma>
          </inkml:annotationXML>
          <inkml:trace contextRef="#ctx0" brushRef="#br0" timeOffset="84364.9481">685-1475 44,'-15'-16'74,"7"16"-2,-2 0 2,6 16-16,-12 20-32,-3 11 10,1 3-19,-8 4-17,9-4-2,3-10-11,6-10-23,8-10-27,0-16-26,0-4-55</inkml:trace>
          <inkml:trace contextRef="#ctx0" brushRef="#br0" timeOffset="84505.3484">772-1366 54,'8'-3'66,"0"1"-28,11 0-15,-7-3-19,10-1-4,1-2-13,-11-8-38,10-6-69</inkml:trace>
          <inkml:trace contextRef="#ctx0" brushRef="#br0" timeOffset="84988.9491">886-1754 16,'0'0'174,"0"-5"-154,8-2-16,27-3-3,5-9 7,17 3-8,-14 4-2,2 2-16,-11 8-23,-11 2-9,-15 0-19</inkml:trace>
          <inkml:trace contextRef="#ctx0" brushRef="#br0" timeOffset="84786.1489">933-1979 86,'-13'-7'142,"13"2"-109,0-7-14,13 3 5,23-6-2,17-1-7,4 4-8,0-2-1,-6 9 3,2 3 6,-23 2 0,-3 0-4,-9 2 3,-10 19 3,-4 5-2,-4 5-2,0 2-9,0 3-4,-12 2-5,-10 2-22,-5-2-20,11-1-19,-7-6-46,-3 2-15</inkml:trace>
          <inkml:trace contextRef="#ctx0" brushRef="#br0" timeOffset="85332.1498">1179-1747 50,'-8'25'73,"-7"-8"-13,-1-2-15,-2-2-5,10-6-17,-7-7-10,11 0-8,4 0-5,0 0-7,0-9-13,0-12-7,4-8 1,15-3 4,-1-2-4,-6-4-11,0 6 5,-1 5 12,-11 11 15,0 11 5,0 5 15,0 0 42,0 11 0,-11 16-23,-5 13 8,-2 19-2,6 12-9,-3 16-10,7 7 0,8-7-3,0-4-2,0-17 0,0-14-7,23-19-9,3-15-4,9-17-12,3-1-15,11-36-4,8-18-13,0-14-14,4-8-10,-8-8-18</inkml:trace>
          <inkml:trace contextRef="#ctx0" brushRef="#br0" timeOffset="85722.1505">1110-1562 82,'12'0'114,"14"16"-65,5 13 21,13 1 4,-1 4-7,14-7-23,-12 5-18,8-9-11,-15-6-7,1-3-6,-7-6-1,-5 3-1,-3 0-4,-10 2-7,-1-6-19,1-3-25,2 3-36,2 1-39,1 8-75</inkml:trace>
          <inkml:trace contextRef="#ctx0" brushRef="#br0" timeOffset="85503.7501">1675-1821 57,'0'-7'82,"0"7"-3,0 0 5,0 10-23,-23 11-32,-7 7 8,-11 12-14,-6 5-23,-5 6-4,-5 1-5,-10-3-17,16-2-14,-6-8-15,4-9-19,8-8-15,11-12-29</inkml:trace>
        </inkml:traceGroup>
      </inkml:traceGroup>
    </inkml:traceGroup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51:11.920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D6900392-0D68-43F9-9933-D49535A51521}" emma:medium="tactile" emma:mode="ink">
          <msink:context xmlns:msink="http://schemas.microsoft.com/ink/2010/main" type="writingRegion" rotatedBoundingBox="9207,13836 11744,13253 11990,14323 9453,14906"/>
        </emma:interpretation>
      </emma:emma>
    </inkml:annotationXML>
    <inkml:traceGroup>
      <inkml:annotationXML>
        <emma:emma xmlns:emma="http://www.w3.org/2003/04/emma" version="1.0">
          <emma:interpretation id="{4C7B735E-F211-40CF-BA2D-70B57B9D6329}" emma:medium="tactile" emma:mode="ink">
            <msink:context xmlns:msink="http://schemas.microsoft.com/ink/2010/main" type="paragraph" rotatedBoundingBox="9207,13836 11744,13253 11990,14323 9453,149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DC3B31-EC79-4768-9C45-96623E4D5AA8}" emma:medium="tactile" emma:mode="ink">
              <msink:context xmlns:msink="http://schemas.microsoft.com/ink/2010/main" type="line" rotatedBoundingBox="9207,13836 11744,13253 11990,14323 9453,14906"/>
            </emma:interpretation>
          </emma:emma>
        </inkml:annotationXML>
        <inkml:traceGroup>
          <inkml:annotationXML>
            <emma:emma xmlns:emma="http://www.w3.org/2003/04/emma" version="1.0">
              <emma:interpretation id="{A4500324-9AFB-4689-8017-E1C84F2494AD}" emma:medium="tactile" emma:mode="ink">
                <msink:context xmlns:msink="http://schemas.microsoft.com/ink/2010/main" type="inkWord" rotatedBoundingBox="9207,13836 11744,13253 11990,14323 9453,14906"/>
              </emma:interpretation>
              <emma:one-of disjunction-type="recognition" id="oneOf0">
                <emma:interpretation id="interp0" emma:lang="en-US" emma:confidence="0">
                  <emma:literal>Faint</emma:literal>
                </emma:interpretation>
                <emma:interpretation id="interp1" emma:lang="en-US" emma:confidence="0">
                  <emma:literal>Faints</emma:literal>
                </emma:interpretation>
                <emma:interpretation id="interp2" emma:lang="en-US" emma:confidence="0">
                  <emma:literal>Fait</emma:literal>
                </emma:interpretation>
                <emma:interpretation id="interp3" emma:lang="en-US" emma:confidence="0">
                  <emma:literal>Foists</emma:literal>
                </emma:interpretation>
                <emma:interpretation id="interp4" emma:lang="en-US" emma:confidence="0">
                  <emma:literal>Fainter</emma:literal>
                </emma:interpretation>
              </emma:one-of>
            </emma:emma>
          </inkml:annotationXML>
          <inkml:trace contextRef="#ctx0" brushRef="#br0">435 203 224,'-23'19'61,"19"-12"-36,4-7-4,8 0-15,31 0-6,6-5-5,16-7 3,4-2-1,-2 2 1,-21 12 2,-1 0 0,-21 0 1,-5 12 3,-7 10 0,-8 6 11,0 5 9,0 6 4,-17 2 6,-9 5-11,-15-1-4,7-7-9,-11 1-4,6-10 1,-5-5-6,9-14-1,1-7-3,15-3-7,7 0-16,-2-10-15,6-26-13,0-19-10,-3-14-4,-9-11 8,6-3 29,-2-2 14,-7 15 8,9 11 9,6 27 2,4 16 16,4 16 16,0 0 6,0 21-11,0 15-1,0 13 14,0 3 16,0 14-1,-31 3-7,-9 4-15,-11 1-11,-6-3-6,4-7-6,12-10-3,11-14-6,14-16-3,5-14-2,11-10-8,0 0-21,0-10-22,27-29-31,13-16-10,11-15-15,6-12-81</inkml:trace>
          <inkml:trace contextRef="#ctx0" brushRef="#br0" timeOffset="-577.201">-62-24 10,'-26'0'246,"18"0"-175,8 0-41,0 0-4,22-17-13,29-12-9,28-10 3,23-4-7,4 1 0,-3 2-7,-9 1-10,-17 13-24,-6 0-31,-14 9-38</inkml:trace>
          <inkml:trace contextRef="#ctx0" brushRef="#br0" timeOffset="-780.0013">-1-411 254,'19'0'65,"3"10"-49,13 0 14,-5 4-3,15-4-16,-2 5-11,13-2-14,-7 1-27,-10 1-39,2 5-37</inkml:trace>
          <inkml:trace contextRef="#ctx0" brushRef="#br0" timeOffset="374.4006">1069 80 89,'-22'19'109,"5"-11"-53,13 1-1,0-5-9,4-4-14,0 0-19,0 0-13,0 0 0,0 0-8,8 0-6,9-7-14,15-2-14,-8 2-22,13-3-30,2 10-31</inkml:trace>
          <inkml:trace contextRef="#ctx0" brushRef="#br0" timeOffset="202.8004">955-342 297,'0'7'82,"0"1"-49,0-1 12,0 3-14,14 3-31,13 0-2,-1 1-30,-1 0-38,1 2-17,0 1-18,-3 7-43</inkml:trace>
          <inkml:trace contextRef="#ctx0" brushRef="#br0" timeOffset="561.601">1205 316 14,'-30'15'189,"21"-8"-121,9-7-22,0 0 0,0 0-26,9-17-20,17-13-15,13-16-3,1-4-2,7-11-19,-6 0-11,-3-5-7,-7-4-15,-1 1-27</inkml:trace>
          <inkml:trace contextRef="#ctx0" brushRef="#br0" timeOffset="1528.8027">1925-802 11,'-33'-10'79,"-1"7"-14,3 3-6,1 0-2,3 0-4,11 13-13,6 17-8,-2 7-6,2 9-7,10 8 3,0-4-6,0-3-8,0-2-4,14-5-4,-2-4 1,-6-5-1,-2-10 1,-4 1-1,0-9 0,0-5 0,0-1 3,0-5-2,0 1-1,0 1 0,0-2-1,4 3-3,8 1-3,7-4-10,7-2-4,1 0-7,-1 0 6,9 0 2,-13 0 2,8 0 3,-3-2 3,-11 2 7,-10 0 4,2 0-1,-8 2 2,0 14 6,0 12 9,-8 5 13,-14 8-1,-13 5-7,-5 8 0,-13 5 0,6-3-2,-10 9-1,4-4-4,13-9 2,17-17-3,15-14-7,8-8-5,8-9-3,29 1-8,20-5 2,12 0-4,6-19-4,4-17-5,-5-2-5,-7-7 2,-10 8 1,-11-1-2,-1 1 0,-14 15 5,-1-4 7,-8 5-3,-9 1 8,-3 6 0,-2-1-5,-8 5-6,0-3 5,0 6 15,0 0 4,0 5 18,0 2 5,0-2 6,0 2 4,0 0-1,0 0-6,0 0-6,0 0-6,0 0-9,0 0-4,8 6-1,6 9-3,3 2 8,1 1 0,0 1-2,-6 3 1,3-6-4,-7-2-1,-4 1-3,0-8-5,-4 0-14,4-4-35,6 6-38,2-2-18,11 2-24</inkml:trace>
          <inkml:trace contextRef="#ctx0" brushRef="#br0" timeOffset="733.2013">1581-490 128,'-16'0'89,"12"0"-32,4 0-6,0 0-19,0 0-30,30-5-2,17-7-2,16-3 0,-2-5-5,4-9-11,-8 5-15,-8-2-7,-10-2-2,-9 0-23,-16 6-2,-10-1-16</inkml:trace>
        </inkml:traceGroup>
      </inkml:traceGroup>
    </inkml:traceGroup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51:15.19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462310E8-B9E1-4C2B-A004-9580C9E8C967}" emma:medium="tactile" emma:mode="ink">
          <msink:context xmlns:msink="http://schemas.microsoft.com/ink/2010/main" type="writingRegion" rotatedBoundingBox="3038,16092 9259,14229 10202,17378 3981,19240"/>
        </emma:interpretation>
      </emma:emma>
    </inkml:annotationXML>
    <inkml:traceGroup>
      <inkml:annotationXML>
        <emma:emma xmlns:emma="http://www.w3.org/2003/04/emma" version="1.0">
          <emma:interpretation id="{97DDE899-D53D-43AE-B54D-E54202DADEC3}" emma:medium="tactile" emma:mode="ink">
            <msink:context xmlns:msink="http://schemas.microsoft.com/ink/2010/main" type="paragraph" rotatedBoundingBox="3038,16092 7985,14610 8496,16316 3549,177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42D02C-939A-4461-9B49-EC86E001E588}" emma:medium="tactile" emma:mode="ink">
              <msink:context xmlns:msink="http://schemas.microsoft.com/ink/2010/main" type="line" rotatedBoundingBox="3038,16092 7985,14610 8496,16316 3549,17798"/>
            </emma:interpretation>
          </emma:emma>
        </inkml:annotationXML>
        <inkml:traceGroup>
          <inkml:annotationXML>
            <emma:emma xmlns:emma="http://www.w3.org/2003/04/emma" version="1.0">
              <emma:interpretation id="{2E73B419-339C-44EC-A69A-AF86E10FFA00}" emma:medium="tactile" emma:mode="ink">
                <msink:context xmlns:msink="http://schemas.microsoft.com/ink/2010/main" type="inkWord" rotatedBoundingBox="3038,16092 6034,15194 6545,16901 3549,17798"/>
              </emma:interpretation>
              <emma:one-of disjunction-type="recognition" id="oneOf0">
                <emma:interpretation id="interp0" emma:lang="en-US" emma:confidence="0">
                  <emma:literal>gasman</emma:literal>
                </emma:interpretation>
                <emma:interpretation id="interp1" emma:lang="en-US" emma:confidence="0">
                  <emma:literal>gunman</emma:literal>
                </emma:interpretation>
                <emma:interpretation id="interp2" emma:lang="en-US" emma:confidence="0">
                  <emma:literal>gammon</emma:literal>
                </emma:interpretation>
                <emma:interpretation id="interp3" emma:lang="en-US" emma:confidence="0">
                  <emma:literal>gang</emma:literal>
                </emma:interpretation>
                <emma:interpretation id="interp4" emma:lang="en-US" emma:confidence="0">
                  <emma:literal>gagman</emma:literal>
                </emma:interpretation>
              </emma:one-of>
            </emma:emma>
          </inkml:annotationXML>
          <inkml:trace contextRef="#ctx0" brushRef="#br0">-5842 2312 140,'12'-33'63,"-4"-6"-55,6-29 3,9 14 14,-11-8-10,10-2-13,-9-3-2,-7 5-3,-6 4 2,0 15 1,0 15 0,-23 14 0,-3 14 11,-5 0 17,-17 32-5,-1 16-15,-8 23-6,-8 18 16,8 12-1,4 5-12,4-8-1,23-18-3,5-17 1,21-19-2,0-19-3,0-13-5,13-12-13,21-10 0,19-29 3,0-18 0,4-12 12,-4-2-4,-15 0 4,-7 10 6,-13 13 0,-4 12 1,-10 21 4,1 10 6,-5 5 9,8 19-3,6 42-13,6 27 10,7 18 6,-9 8-11,8 4-1,-7 2-8,-3 4-2,-2-1 0,-14 5 4,0 2 0,0-9 1,-30-5 1,7-26-3,5-29-1,10-28-1,4-21-3,0-12 2,-2 0 1,2-39-1,0-20 2,-1-18 0,5-17 1,0-8 2,0 2 3,5-2-3,21 3 2,9 4-2,9 5 0,-9 13-3,10 3-3,-15 10-18,1 5-41,-1 2-31,1 12-40</inkml:trace>
          <inkml:trace contextRef="#ctx0" brushRef="#br0" timeOffset="483.6008">-5006 1811 33,'0'-20'81,"0"4"-69,-4 3 2,-9 9 31,3 1-2,-6 3-7,-15 0-13,-5 29-6,-11 11-17,-6 13 7,-4 6-7,4 12 0,9-7 1,13-5 6,15-14 0,12-17 1,4 0-8,0-2-1,16 0-1,19-7-3,1 5-1,11-5 1,6-3-1,-8-1 5,3-1 1,-9-5 0,-8 0 2,-9 1 1,-10-3 6,-12 5 10,0 3 12,0 3 6,-26 11-6,-13 8-13,-10 7-17,-8 1-1,-4-8-5,17-10-8,9-18-6,19-9-4,16 0-19,0-26-30,0-21 4,0-17-37</inkml:trace>
          <inkml:trace contextRef="#ctx0" brushRef="#br0" timeOffset="2152.8038">-4809 2115 120,'-4'-2'71,"4"2"-31,0 0 11,0 0-11,0 2-18,0 15-12,0 12-1,4 1 8,6 15 12,-2 0 1,-8 0-7,4 0-11,-4-6-8,8-12-4,-8-8-2,6-8-4,-2-11-9,1 0-9,-1 0-10,18-22-6,-4-13 14,-1-7 14,1-5 3,-6-4 3,6 5 3,-5 4 1,5 9 2,0 9 0,-2 10 0,-7 7 3,9 2 4,-14 5 4,10 7 1,2 19 2,-5 12 9,1-5-7,2 5 0,-2-2-4,-4-14-6,7-5-6,-7-7 0,0-7-3,2-3-9,-2 0-11,14-15 2,1-18 1,-3-7 8,7-7 0,-5-1-7,0 1 0,1 9 11,-11 8 2,-8 15 4,6 13 2,-6 2 2,-4 0 14,4 10 12,0 7-4,0 13 3,11-4-5,-7 2-3,6-4-10,2-6-5,11-3-4,3-6-1,-7-2 0,11-7 0,-3 0-5,-5 0-2,9 0-5,-9-16-5,0-10-2,-3 0-6,7-2-4,-11-1 10,3 1 4,-6-1-6,-1 5 6,-7 0-3,0 13 6,-8 6 8,0 0 5,0 5 6,0 0 4,0 0 7,0 0 13,0 0 7,0 3 2,0 24-14,0 8-10,0 5-9,0-7-4,0-7 9,0-7-10,10-10-1,2-2-2,11-4-6,-1-3-9,-2 0 4,-6-7-6,5-10 0,-11-4 4,-4 4 5,-4-2 6,0-2 4,-22 5 0,-1 1 2,-7 1 0,-5 7 1,13 2-2,6 5 2,5 0 3,11 0-6,0 0-2,0 0-5,0 0-7,19 0 3,-1 0 7,2 0-1,-1 0 5,3 0 0,0-2 0,9-9 0,3-9-2,5-4 1,6-4-3,-7-3-6,7 1-6,-10 6-4,-13 2-2,0 1 12,-18 9 10,1 5 6,-5 4 18,0 3 7,0-3-2,0-1-7,0 2-8,0 2-5,0 0-9,0 0 0,0 0 0,0 0-2,0 0 2,0 0 2,0 0 7,0 0 11,0 0 1,0 0-1,0 0-7,0 0-5,0 0 0,0 0-2,0 0 0,0 0 6,0 0-3,0 0 4,0 0 2,0 9-2,0 8 1,-5 8-8,1 5-6,4 6 1,0-3-1,0-4 0,9-2-1,9-12-2,-2-5-2,6-5-9,-3-5-5,-3 0-5,6-8 3,1-16 4,-7-10 5,-6 1 1,-2 0 3,-8 3 7,0 3 1,0 6 5,-8 4 7,-10 8 7,-9 2-2,-3 7 1,8 0-5,-9 0-13,9 9-2,5 8-14,7 0-27,10-2-29,0-5-75</inkml:trace>
          <inkml:trace contextRef="#ctx0" brushRef="#br0" timeOffset="5662.8099">-3502 2241 100,'0'0'104,"-4"0"-18,-2 9-15,6 24-32,-4 8-39,4 8 5,0-2-6,0 2 1,0-7-10,0 0-5,0-7-4,0-8-2,0-9 1,-4-7 6,4-9 13,-4-2 1,0 0 7,4 0 5,0 0-1,0 0 3,0-7 8,0 5-3,0-2-3,0 2-10,0-4-6,8-9-2,14-3-3,9-3 3,3-1 2,-3 1-2,5 2-1,-9 9-6,-7 5-7,-2 3-16,-13 2-11,-1 0-19,-4 14-7,0 24 22,-23 12-55</inkml:trace>
        </inkml:traceGroup>
        <inkml:traceGroup>
          <inkml:annotationXML>
            <emma:emma xmlns:emma="http://www.w3.org/2003/04/emma" version="1.0">
              <emma:interpretation id="{AF9AF100-FED9-4BF1-AB30-77FEDADB7074}" emma:medium="tactile" emma:mode="ink">
                <msink:context xmlns:msink="http://schemas.microsoft.com/ink/2010/main" type="inkWord" rotatedBoundingBox="6324,15320 8043,14805 8247,15484 6527,15999"/>
              </emma:interpretation>
              <emma:one-of disjunction-type="recognition" id="oneOf1">
                <emma:interpretation id="interp5" emma:lang="en-US" emma:confidence="0.5">
                  <emma:literal>thr.</emma:literal>
                </emma:interpretation>
                <emma:interpretation id="interp6" emma:lang="en-US" emma:confidence="0">
                  <emma:literal>Eth.</emma:literal>
                </emma:interpretation>
                <emma:interpretation id="interp7" emma:lang="en-US" emma:confidence="0">
                  <emma:literal>eth.</emma:literal>
                </emma:interpretation>
                <emma:interpretation id="interp8" emma:lang="en-US" emma:confidence="0">
                  <emma:literal>Eh.</emma:literal>
                </emma:interpretation>
                <emma:interpretation id="interp9" emma:lang="en-US" emma:confidence="0">
                  <emma:literal>the.</emma:literal>
                </emma:interpretation>
              </emma:one-of>
            </emma:emma>
          </inkml:annotationXML>
          <inkml:trace contextRef="#ctx0" brushRef="#br0" timeOffset="2558.4045">-2872 1192 39,'0'15'150,"0"16"-110,0 16 9,0 9 18,0 11-10,0 2-23,0-8-13,0-9-11,0-8-2,11-17-2,9-8-3,-2-5-3,-6-9-1,7-2-4,-1-3-3,-6 0-6,7 0-8,-3-16 0,14-6 1,-3-5 1,-5 2-16,5-6-11,-1-5-17,-14 10-32</inkml:trace>
          <inkml:trace contextRef="#ctx0" brushRef="#br0" timeOffset="3322.8058">-2213 856 171,'-6'0'93,"-2"17"-54,8 16-4,0 15 11,0 9-12,0 12-14,0 0-4,14 3-3,-6-3-3,11-10-4,-11-2-4,4-13-1,2-8-1,-6-8-1,-4-13 1,0-11-1,-4-1-5,0-3 1,0 0-6,0-7 5,0-17-3,0-4-1,0-10 2,0 5-1,15-5-1,1 2-1,2 8-4,5 1 0,-1 9-4,-2 4 7,-5 9 6,7 5 0,-2 0 6,-1 0 11,-1 13 6,-6 11 7,10 8 3,1-7-1,-7 4-1,6-7-11,5-9 0,-5-1-3,5-4-7,11-8 0,-3 0 0,-3 0-4,3-25 0,-5 0-2,5-11-7,-4 1-18,9-11-33,-1 2-27,-1 3-49</inkml:trace>
          <inkml:trace contextRef="#ctx0" brushRef="#br0" timeOffset="3463.2061">-1227 1218 124,'-18'10'265,"10"-3"-209,8-7-36,0 0 5,0 3-25,0 2-13,0 5-77,12 10-48,-8 9-88</inkml:trace>
          <inkml:trace contextRef="#ctx0" brushRef="#br0" timeOffset="2808.0049">-3038 1396 23,'-8'2'181,"8"1"-140,12-3-32,33 0 9,11 0 13,16-14-21,9-10-7,2 0-3,1 3-5,-1-3-7,-12 5-13,-6 1-14,-16 1 5,-6 5-47</inkml:trace>
        </inkml:traceGroup>
      </inkml:traceGroup>
    </inkml:traceGroup>
    <inkml:traceGroup>
      <inkml:annotationXML>
        <emma:emma xmlns:emma="http://www.w3.org/2003/04/emma" version="1.0">
          <emma:interpretation id="{4F66820A-5938-40A5-AF19-73AEDF82710C}" emma:medium="tactile" emma:mode="ink">
            <msink:context xmlns:msink="http://schemas.microsoft.com/ink/2010/main" type="paragraph" rotatedBoundingBox="4967,17039 9720,15692 10215,17440 5463,1878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8E63401-E956-415B-B45A-1AD18A8061F9}" emma:medium="tactile" emma:mode="ink">
              <msink:context xmlns:msink="http://schemas.microsoft.com/ink/2010/main" type="line" rotatedBoundingBox="4967,17039 9720,15692 10215,17440 5463,18787"/>
            </emma:interpretation>
          </emma:emma>
        </inkml:annotationXML>
        <inkml:traceGroup>
          <inkml:annotationXML>
            <emma:emma xmlns:emma="http://www.w3.org/2003/04/emma" version="1.0">
              <emma:interpretation id="{90D04D28-B4D8-4408-87A0-852CB13F06BE}" emma:medium="tactile" emma:mode="ink">
                <msink:context xmlns:msink="http://schemas.microsoft.com/ink/2010/main" type="inkWord" rotatedBoundingBox="4967,17039 9720,15692 10215,17440 5463,18787"/>
              </emma:interpretation>
              <emma:one-of disjunction-type="recognition" id="oneOf2">
                <emma:interpretation id="interp10" emma:lang="en-US" emma:confidence="0">
                  <emma:literal>tippets</emma:literal>
                </emma:interpretation>
                <emma:interpretation id="interp11" emma:lang="en-US" emma:confidence="0">
                  <emma:literal>tippets.</emma:literal>
                </emma:interpretation>
                <emma:interpretation id="interp12" emma:lang="en-US" emma:confidence="0">
                  <emma:literal>inputs.</emma:literal>
                </emma:interpretation>
                <emma:interpretation id="interp13" emma:lang="en-US" emma:confidence="0">
                  <emma:literal>tippet.</emma:literal>
                </emma:interpretation>
                <emma:interpretation id="interp14" emma:lang="en-US" emma:confidence="0">
                  <emma:literal>-tippets.</emma:literal>
                </emma:interpretation>
              </emma:one-of>
            </emma:emma>
          </inkml:annotationXML>
          <inkml:trace contextRef="#ctx0" brushRef="#br0" timeOffset="4929.6086">-4238 3005 287,'0'0'81,"4"-2"-52,4 0 21,0 2-9,3 0-31,1 0-10,6 0 0,-2 0-14,11 4-38,3 11-52,3 6-59</inkml:trace>
          <inkml:trace contextRef="#ctx0" brushRef="#br0" timeOffset="5116.809">-4264 3473 318,'-23'8'92,"5"-8"-66,18 0 17,0 0-23,4-12-20,33-16-15,16-7 0,8-10-2,8 6-16,2 0-16,-10 6-24,-4 11-25,-4 10-30</inkml:trace>
          <inkml:trace contextRef="#ctx0" brushRef="#br0" timeOffset="6021.6106">-3642 3003 64,'-14'13'49,"10"-13"-11,4 0-26,0 0-12,14-8-20,6-11 9,7-5 5,-5 3 6,-4 4 1,5 3 0,-11 0 4,0 0 2,2 0 3,5 2 3,1 3-6,-6 4 4,-2 5 3,-2 0 5,-5 14 10,3 33 11,-8 21 1,0 31-8,0 21 7,0 19-10,-8 8-7,3 4 3,-1-4-7,2-5-5,4-12-7,0-19-7,0-22 0,0-19-5,0-15-9,0-20-17,0-16-17,10-14-11,-1-5-12,3-20-6,6-36 16,0-27-28</inkml:trace>
          <inkml:trace contextRef="#ctx0" brushRef="#br0" timeOffset="5288.4092">-3850 3554 171,'-12'10'76,"4"-5"-24,4-5-2,4 0-27,0-15-23,20-20-30,11-11 0,10-14-8,1-13-5,3-8-26,-10 0-25</inkml:trace>
          <inkml:trace contextRef="#ctx0" brushRef="#br0" timeOffset="6427.2113">-3235 2854 139,'0'0'81,"0"26"-18,0 9-2,0 1 0,10 2-11,6-7-24,2-10-10,17-11-10,-5-6-5,11-4-1,-2 0-4,13-26-3,-9-14-6,10-7-13,-12 3-9,-3-2-13,-7 8-26,-13 9-19,-2 8-36</inkml:trace>
          <inkml:trace contextRef="#ctx0" brushRef="#br0" timeOffset="6208.8109">-3042 2861 31,'0'0'225,"0"0"-146,-4 19-26,-15 5-5,3 4-26,-10 8-22,11-1-5,-1-2-21,2-7-22,2-2-16,-7-10-13,7-9-18,2-5-7</inkml:trace>
          <inkml:trace contextRef="#ctx0" brushRef="#br0" timeOffset="6942.0122">-3156 3377 20,'0'0'135,"0"0"-59,0 7-17,0 13-4,0 5-21,0 9-13,0 3-10,0 4-9,0-4 1,-8-1-3,4-8-6,-2-7-8,6-4-13,-9-12-18,9-5-26,0 0-25,0-5-20</inkml:trace>
          <inkml:trace contextRef="#ctx0" brushRef="#br0" timeOffset="7300.8128">-3059 3377 0,'4'0'66,"1"0"-7,-1 0-12,-4 12-9,4 12-13,0 6-4,-4 6-2,0 2-5,0 2 3,0-4 0,0-3-2,0-7-3,0-8 1,0-6-6,10-5-7,10-4-3,7-3-1,3 0-6,15-3 3,-6-20 1,9-1 0,-3 2 3,-2-5 0,-9 3 2,7 0 1,-15 1 0,-3 1-1,-7 1 0,2 2-1,-1 0-9,-7 0-6,-2 1-8,-4-2-4,-4 0-9,0 7-13,0-6-6,-16 0-18</inkml:trace>
          <inkml:trace contextRef="#ctx0" brushRef="#br0" timeOffset="7472.4131">-2766 3266 64,'-8'7'95,"2"5"-29,-2 1-16,4 0-2,4-2-12,0 4-16,0-1-7,0-3-11,0 4-2,0-8-3,0-2-15,0-3-23,0-2-31,0 0-29,0 0-47</inkml:trace>
          <inkml:trace contextRef="#ctx0" brushRef="#br0" timeOffset="7628.4134">-2766 3266 6,'49'52'118,"-41"-54"-58,10-1-3,-1 1-4,1-4-15,12 4-21,1 1-11,-5-3-6,5 2-3,-5 2-18,1-1-42,-1-5-27,5-3-51</inkml:trace>
          <inkml:trace contextRef="#ctx0" brushRef="#br0" timeOffset="8034.0141">-2266 2885 76,'-30'16'112,"3"-2"-46,5-2-8,8-4-6,-2-4-16,16-1-13,0-3-21,0 0-2,0 0-12,8 0-8,14-10-5,-4-4-5,-5 7 2,13 0-14,-14 4-9,2 3-14,3 0-38</inkml:trace>
          <inkml:trace contextRef="#ctx0" brushRef="#br0" timeOffset="8377.2147">-2247 3211 101,'-9'19'101,"9"-12"-48,0-7-10,0 0-8,0-7-27,9-19-8,21-11-11,2-13 1,-1-12-15,3-1-9,1-14-4,3-6 4,-6-11 4,-5-13-5,-3-2 12,2-3 21,1 14 2,-5 10 12,4 22 15,-8 23 19,-9 25 10,-1 18-5,-4 0 8,2 14 3,-2 19-16,4 10-20,0 11-20,-2-2 9,-6 7-15,0-3-1,0-1-10,0-7-17,0 2-28,0-11-14,-6-6-13,-6-6-17,4-13-25</inkml:trace>
          <inkml:trace contextRef="#ctx0" brushRef="#br0" timeOffset="7862.4138">-2280 2600 256,'-8'0'135,"8"0"-90,0 0-16,0 0 3,8 5-30,10-2-2,5 7-11,-11-3-37,6 7-19,-1 2-24,-3 1-16,-6 7-38</inkml:trace>
          <inkml:trace contextRef="#ctx0" brushRef="#br0" timeOffset="8814.0155">-1932 2435 137,'0'-15'98,"0"-1"-43,0 7-6,0-5-20,20 1-20,17-3 0,-3 2-4,9 7 0,-2-3 0,-7 8 2,-3 2 2,-9 0-5,-10 0-4,3 0-1,-11 7-7,-4 18-3,0 2-5,0 6-30,-9 8-2,-17 4 2,0 7-17,-9-1 13,3 0 29,1-6 17,5-7 4,5-8 32,11-4 17,2-2-3,4 2-10,0 5-5,4 4-13,0 5-4,0 10-5,0-3-7,0 3-2,0-1-4,0-4-5,0-2-5,0-2-4,0-10 4,0-11-3,0-10-9,0-7-5,0-3-5,4-8-7,4-23-7,2-15 16,-2-3-14</inkml:trace>
          <inkml:trace contextRef="#ctx0" brushRef="#br0" timeOffset="9032.4157">-1735 2961 4,'20'-29'41,"11"8"7,5 4-7,3-2-12,0 7-6,10 1 1,-5-1-3,-1 9 4,-17 3 1,-3 0 0,-15 17-1,-4 14-1,-4 2-12,0 10 15,-16 1-13,-11-1-14,-3 2-2,-11-4-13,7-8-15,-5-7-22,4-10-4,-1-6-8,9-10-18,7 0-24</inkml:trace>
          <inkml:trace contextRef="#ctx0" brushRef="#br0" timeOffset="9219.6162">-1704 3036 113,'20'0'102,"6"0"-55,19 0 25,4 0-9,12 7-10,0 3-18,-8 4-17,-11-2-9,3-1-5,-14-1-4,-13-2-2,2-2-10,-6-3-25,-5-1-45,1-2-34,2 0-57</inkml:trace>
          <inkml:trace contextRef="#ctx0" brushRef="#br0" timeOffset="9484.8164">-1298 1982 253,'0'34'80,"8"2"-54,11 2 2,-1 2 2,2-3-24,-1-3-6,3-1-14,-6-10-24,2-6-22,-9-10-17,1-7-27</inkml:trace>
          <inkml:trace contextRef="#ctx0" brushRef="#br0" timeOffset="10327.2181">-562 2115 13,'-12'0'128,"-2"0"-58,2 13-5,3 8-4,-5 12-14,2 9-11,-10 11-7,-5 15 0,-3 7-4,-5 14-3,-14 5-7,5-6 0,-9-6-3,14-18-11,9-12-1,3-19-7,15-11-14,2-15-14,2-7-27,4 0-26,4-26-29,0-14-42</inkml:trace>
          <inkml:trace contextRef="#ctx0" brushRef="#br0" timeOffset="9906.0174">-1070 2111 22,'0'-28'83,"4"-6"-56,14 1-3,5 9 2,3 6 0,1 11-7,-1 7-2,-6 0 7,-1 15 16,-7 15-10,2-6-13,-6 6 12,6-6-13,-10-8-13,5-7-3,-1-9-6,6 0-13,4-9-21,13-24-13,-5-9 17,5-7 3,-11 7-4,-6 5 4,-2 11 19,-1 6 14,-7 7 4,-4 0 7,12 2 7,2-4-4,8 1-1,5 0 3,-11 4-2,2 4 1,-1 6 1,-3 0-5,-2 0 5,-2 14-1,-6 4-4,5 3 1,9-1 3,-2-4-6,-2 0-9,-1-5-1,-3-2-3,-6 3-20,0-1-38,-4 11-43</inkml:trace>
          <inkml:trace contextRef="#ctx0" brushRef="#br0" timeOffset="10093.2177">-946 2469 136,'-6'0'142,"6"0"-105,10-2-30,25-23-1,21-9 6,10-6-12,1-2-2,-6 2-8,-13 7-9,-13 4-7,-9 6-7,-9 6-18,-7 3-16,-6 5-16</inkml:trace>
          <inkml:trace contextRef="#ctx0" brushRef="#br0" timeOffset="11278.8198">-267 2097 179,'-41'2'83,"15"10"-35,6 2 1,1 0-17,1 3-13,6 9-19,-6 10-3,-5 6-5,-1 10-3,1 4 3,-7 4 5,3 1 3,1 3 4,4 3 7,-1-10 2,7-3 5,-2-2 4,10-3-1,-7 6-6,-1 0-5,2 4 1,6-2-5,0-3-3,1-9 3,3-5-3,4-7-1,0-11-2,0-3-2,0-7 0,0-7-1,0-4-3,0-1-1,0 0-9,0-1-8,0-28-13,19-6-4,3-16 7,5-1-3,-7 6 1,2 5 20,1 12 16,-5 8 0,-10 7 9,8 7 8,-1 5 14,-3 2-2,-2 0 2,-6 0-6,0 13-5,4 7-3,6 2 6,-10-7-7,9 0-11,-3 1-5,2-11-5,-4-5-4,2 0-15,-2 0-14,7-21 0,-3-5-2,10-7 21,1 4-5,-7-2 2,-2 13 12,-2 3 3,11 1 7,-5 7 3,6 0 7,3-3 10,13-1 2,-1-2-3,14-5 0,-8 6 0,8 0 2,-19 5 0,1 7 4,-13 0 4,-10 5 0,-8 16 1,-4 2 6,0 6 1,0 4 0,-12 3-14,-10 6-16,-17 0-5,5-8-2,-11 0-10,6-13-10,-1-12-18,17-9-12,7 0-37,16-33-85</inkml:trace>
          <inkml:trace contextRef="#ctx0" brushRef="#br0" timeOffset="10514.4185">-832 2526 108,'47'0'96,"9"0"-26,16 0 0,7 0-15,-2 0-9,13 0-18,-7-11-20,4-5-3,-9-1-5,-7-2 0,-22-2-1,-11-4-10,-11-2-19,-9-5-15,-2-2-10,-12-4-29,-4-2-51</inkml:trace>
          <inkml:trace contextRef="#ctx0" brushRef="#br0" timeOffset="11434.82">587 2859 152,'14'0'256,"-6"4"-199,0-1-44,7 2-13,-7 2-16,4 2-79,2 8-125</inkml:trace>
        </inkml:traceGroup>
      </inkml:traceGroup>
    </inkml:traceGroup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09-26T13:54:45.988"/>
    </inkml:context>
    <inkml:brush xml:id="br0">
      <inkml:brushProperty name="width" value="0.33333" units="cm"/>
      <inkml:brushProperty name="height" value="0.66667" units="cm"/>
      <inkml:brushProperty name="color" value="#00FF00"/>
      <inkml:brushProperty name="tip" value="rectangle"/>
      <inkml:brushProperty name="rasterOp" value="maskPen"/>
      <inkml:brushProperty name="fitToCurve" value="1"/>
    </inkml:brush>
  </inkml:definitions>
  <inkml:trace contextRef="#ctx0" brushRef="#br0">-12 474 3096,'0'0'4128,"0"0"-258,-3-19-258,3 19-1161,0 0-387,21-4-516,-21 4-258,29-8-387,-14 1-129,11 7-258,-4 0 129,11 0-387,-5 0 129,4 0-129,3 0 0,4 0 0,2 0 0,0 0 0,3-6-129,6 3 129,-1-6-129,1 4 0,1 2 387,-1 0-387,0-2 0,0 1 0,-3 3 0,0-1 0,-1 2 0,-4 0 0,4 0-516,-5 0 516,-1 0 0,-2-2-129,-1 2 0,-2-3 129,-4 1-129,0 2 0,1 0 0,-1 0 129,-1 0-129,-1 5 0,0-1 129,-1 1-129,3 0 0,0-2 0,0-1 0,0-1 0,1 1 129,5 0-258,-2-1 129,5-1 0,0 0 0,2 0 0,2 0 0,5-3 0,-6-2 516,2-2-516,1 2 0,-4 2 0,0 0 0,-4-1 0,-1 1 387,-3 3-387,-2 0-387,-3-6 516,1 2 258,-2 3-387,3-1 387,1 0-387,-1-3-129,1 2 129,2-2 387,-2 1-387,2 1 0,-2 1 129,-1-3-258,-1 0 258,-1 3-129,2-1 129,-3 3-129,0 0-129,0 0 0,1 0 129,-2 2-387,-1 1 387,-2 4-387,1-1 258,1 0-129,-2-3 129,-1 1-129,2-1 258,-4-1 0,4-1-129,-2 1 129,4-2 129,2 0 129,-1 0-258,3 0 387,0-3-387,4-2 387,-4 0-387,5-1 0,-6 1 0,0 2 0,-2-2 129,-2 1-129,4 1 0,-2 0-387,-3-1 387,1 3 258,2-2-387,-2 1 129,2 0-129,0 2 129,-1-1 0,1 1 0,1 0 0,1 0 0,3 0 0,0 0 0,2-4 0,-3 4 0,1 0-129,-2 0 387,-2 0-258,0 0 0,2 0 0,-6 0 0,0 4-129,0-1 129,3-1 0,-4 1 0,1 0 0,-2 0-387,-3 4 387,3 0-258,-2-4 258,1 4-387,-3-2 387,4 0-258,-1 0 258,0 0-129,2-3 129,0 5 0,1-6 0,-2-1 0,2 0 0,-1 2 0,2-2 0,1-2-129,-5-3 129,3 2-129,-2 1 129,-2 1-129,2-1 129,-2 2-129,-2 0 129,-1 0 0,-2 0 0,3 0 0,0 0 0,0 0 0,5 0 0,-4-2 0,4-1 0,1 0 258,6-2-258,-5 1 258,4-5-258,-1 3 387,6-3-387,1 1 258,0 0-258,5-4 129,2 1-129,1-4 0,0 0 0,2-1 0,-3 1 0,-2 2 0,-3 2 0,-3 1 0,-5 5-129,-5 1 129,-3 3 0,-2-8 0,1 8 0,0-4 0,2-3 0,4 1-387,-2-7 387,1 1-387,2 1 387,0 6-387,-3-6 387,0 4-387,-6 4 387,0-1 0,-1 0 0,-3 4 0,1 1 0,0-2 129,-16 2-129,29-2 0,-29 2 0,22-3 129,-22 3-129,0 0 0,18-3 0,-18 3 0,0 0-387,0 0-2322,-16-10-2322,-3-3-258,-9-8-645,0-5-258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2.84167E-5" units="1/cm"/>
        </inkml:channelProperties>
      </inkml:inkSource>
      <inkml:timestamp xml:id="ts0" timeString="2013-09-29T17:51:48.206"/>
    </inkml:context>
    <inkml:brush xml:id="br0">
      <inkml:brushProperty name="width" value="0.01764" units="cm"/>
      <inkml:brushProperty name="height" value="0.01764" units="cm"/>
      <inkml:brushProperty name="fitToCurve" value="1"/>
    </inkml:brush>
  </inkml:definitions>
  <inkml:traceGroup>
    <inkml:annotationXML>
      <emma:emma xmlns:emma="http://www.w3.org/2003/04/emma" version="1.0">
        <emma:interpretation id="{FE55FFFA-6E85-4D7E-9D23-39581637A019}" emma:medium="tactile" emma:mode="ink">
          <msink:context xmlns:msink="http://schemas.microsoft.com/ink/2010/main" type="writingRegion" rotatedBoundingBox="9690,17339 17744,16933 17821,18450 9767,18857"/>
        </emma:interpretation>
      </emma:emma>
    </inkml:annotationXML>
    <inkml:traceGroup>
      <inkml:annotationXML>
        <emma:emma xmlns:emma="http://www.w3.org/2003/04/emma" version="1.0">
          <emma:interpretation id="{87D53906-1EAE-46A0-BF43-FEB6A4361965}" emma:medium="tactile" emma:mode="ink">
            <msink:context xmlns:msink="http://schemas.microsoft.com/ink/2010/main" type="paragraph" rotatedBoundingBox="9690,17339 17744,16933 17821,18450 9767,188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6D7AA75-285E-4A3C-901F-5436EF1EDF71}" emma:medium="tactile" emma:mode="ink">
              <msink:context xmlns:msink="http://schemas.microsoft.com/ink/2010/main" type="line" rotatedBoundingBox="9690,17339 17744,16933 17821,18450 9767,18857"/>
            </emma:interpretation>
          </emma:emma>
        </inkml:annotationXML>
        <inkml:traceGroup>
          <inkml:annotationXML>
            <emma:emma xmlns:emma="http://www.w3.org/2003/04/emma" version="1.0">
              <emma:interpretation id="{6A280C26-C63B-4B6E-99F8-044E5E72A228}" emma:medium="tactile" emma:mode="ink">
                <msink:context xmlns:msink="http://schemas.microsoft.com/ink/2010/main" type="inkWord" rotatedBoundingBox="9804,17243 11825,17337 11763,18675 9741,18581">
                  <msink:destinationLink direction="with" ref="{C5B1BA4A-31F4-47B3-95F9-F64DE0967AEC}"/>
                  <msink:destinationLink direction="with" ref="{7F0D0B3C-A075-4673-8CC1-5A3FE9D0FFD9}"/>
                </msink:context>
              </emma:interpretation>
              <emma:one-of disjunction-type="recognition" id="oneOf0">
                <emma:interpretation id="interp0" emma:lang="en-US" emma:confidence="0">
                  <emma:literal>the</emma:literal>
                </emma:interpretation>
                <emma:interpretation id="interp1" emma:lang="en-US" emma:confidence="0">
                  <emma:literal>The</emma:literal>
                </emma:interpretation>
                <emma:interpretation id="interp2" emma:lang="en-US" emma:confidence="0">
                  <emma:literal>(The</emma:literal>
                </emma:interpretation>
                <emma:interpretation id="interp3" emma:lang="en-US" emma:confidence="0">
                  <emma:literal>[The</emma:literal>
                </emma:interpretation>
                <emma:interpretation id="interp4" emma:lang="en-US" emma:confidence="0">
                  <emma:literal>(he</emma:literal>
                </emma:interpretation>
              </emma:one-of>
            </emma:emma>
          </inkml:annotationXML>
          <inkml:trace contextRef="#ctx0" brushRef="#br0">579 3152 81,'-14'15'38,"-3"3"-20,-1 13 17,0 3 4,-7 12-5,-7 12-7,5 13 5,-7 7 4,7 2-7,7 5-4,6-2-6,6 9-6,4 3-3,-7 2-8,7-2 1,-4-15-1,8-11-2,0-20 0,23-15-3,23-13-3,30-14-3,-1-7-7,8 0 1,-6-1-6,-9-22-22,-3 0-18,-12-5-14,-1 1-33</inkml:trace>
          <inkml:trace contextRef="#ctx0" brushRef="#br0" timeOffset="390.0007">754 3647 204,'0'-12'77,"12"-2"-66,33-10 19,16-6 11,18-6-24,8-7-12,11-4-3,-2 5-2,-9 0 1,-8 10-1,-18 5-9,-12 2-10,-6 5-24,-13 6-21,-16 3-17,-9 7-8</inkml:trace>
          <inkml:trace contextRef="#ctx0" brushRef="#br0" timeOffset="1341.6018">1293 3095 24,'-5'0'108,"1"0"-45,4 0-14,0 17-4,0 16 7,0 22-5,-8 18-4,-6 11 1,-8 15-18,-9-1-5,-3 5-7,-1 3-8,-10 3-2,7-1-4,-3-5 0,6-18-3,9-19-14,14-19-9,2-21-20,10-21-16,0-5 0,0 0-8,0-31-6,22-21 24,4-14 7,9-12 7,-4-7 17,1 1 7,-12 10 11,17 7 3,-13 24 18,-5 15 24,-5 16 19,-6 12 2,10 0-11,-10 39-7,5 21 4,-3 21-7,-6 10-18,-4 9-9,0-10-11,0-7-1,0-14-3,4-15 0,0-13 0,0-18-2,0-11 1,6-12-2,3 0-1,1-2-5,6-22 1,-2-11 7,17-13 0,6-2 0,-11-6-4,17 4-5,-6-5-11,7 5-5,-5 3 1,2 0-6,-3 7 8,-5 4 3,-6 2 0,-5 8 4,-10-3 2,-12 8 9,-4-1 1,0 1 3,0 1 1,-4 7 0,-18 2 3,6-1 2,-7 9 7,11-2 2,-2 7 5,6-3 4,-2 3 5,10 0-5,-5 0-9,5 15-3,0 13 1,-4 19 1,0 17 7,-4 14-2,2 13 0,-2 3 2,4-1-1,0-15 7,4-12-9,0-20-1,0-17-7,8-17-5,22-9-2,7-3-2,14-7-2,16-29-2,-2-16-5,6-12-4,2 0-10,-12 0-19,-8 5 21,-8 12-17,-19 9-30,1 12 26,-15 10 24,-4 9 15,-8 1-36,6 6 5,-6-4 0,8-3 8,5-3-19</inkml:trace>
        </inkml:traceGroup>
        <inkml:traceGroup>
          <inkml:annotationXML>
            <emma:emma xmlns:emma="http://www.w3.org/2003/04/emma" version="1.0">
              <emma:interpretation id="{24CC5DCE-6C18-4529-A6EE-50830FB6F1E0}" emma:medium="tactile" emma:mode="ink">
                <msink:context xmlns:msink="http://schemas.microsoft.com/ink/2010/main" type="inkWord" rotatedBoundingBox="11825,17182 17775,17005 17821,18552 11871,18729"/>
              </emma:interpretation>
              <emma:one-of disjunction-type="recognition" id="oneOf1">
                <emma:interpretation id="interp5" emma:lang="en-US" emma:confidence="0">
                  <emma:literal>Festinates).</emma:literal>
                </emma:interpretation>
                <emma:interpretation id="interp6" emma:lang="en-US" emma:confidence="0">
                  <emma:literal>Festinates),</emma:literal>
                </emma:interpretation>
                <emma:interpretation id="interp7" emma:lang="en-US" emma:confidence="0">
                  <emma:literal>Fascia's).</emma:literal>
                </emma:interpretation>
                <emma:interpretation id="interp8" emma:lang="en-US" emma:confidence="0">
                  <emma:literal>Fresia's).</emma:literal>
                </emma:interpretation>
                <emma:interpretation id="interp9" emma:lang="en-US" emma:confidence="0">
                  <emma:literal>Frisians's).</emma:literal>
                </emma:interpretation>
              </emma:one-of>
            </emma:emma>
          </inkml:annotationXML>
          <inkml:trace contextRef="#ctx0" brushRef="#br0" timeOffset="1872.0033">2403 3477 170,'-15'0'131,"15"0"-102,9-8-15,39-5 6,13-14-4,15-6-8,7-8-7,4 4-1,-7 2 0,-15 2-3,-12 4-8,-9 8-15,-13 1-10,-11 2-13,-6 1-3,-5 4-9,-5-5-1,-4 2-27</inkml:trace>
          <inkml:trace contextRef="#ctx0" brushRef="#br0" timeOffset="2121.6037">2946 3051 36,'-9'0'81,"-1"0"-19,6 0-7,4 25-18,0 24-14,0 19 6,23 19 2,-7 12 3,10 3-2,-7 2-4,-1-2 3,-10-10-12,0 5-9,-4-12-5,2-9-4,-6-12-1,0-12 0,0-16-3,0-13-12,0-13-17,0-10-19,0 0 5,0-10-17,-10-29 2,2-30-10,4-18-6,-10-19-5</inkml:trace>
          <inkml:trace contextRef="#ctx0" brushRef="#br0" timeOffset="2277.604">2911 3526 19,'-10'0'107,"2"5"-19,-5 28-15,-5 19-12,-4 24-10,-13 15-11,-5 10-14,-7-2-8,6-10-13,3-19-5,11-22 0,15-23-26,6-8-28,6-17-24,0 0-29,22-42-29</inkml:trace>
          <inkml:trace contextRef="#ctx0" brushRef="#br0" timeOffset="2418.0042">3011 3751 29,'44'-12'63,"9"5"-8,4-5-13,0 3-19,0-1-13,-4 1-10,-23 2 0,-3 7-21,-15 0-54</inkml:trace>
          <inkml:trace contextRef="#ctx0" brushRef="#br0" timeOffset="2620.8046">3011 4085 185,'-13'9'65,"9"-9"-13,4 0-6,0 0-21,21 0-19,9 0-4,15-18 4,4-11-6,-3-1-4,-1-2-7,-6 0-15,-9-2-15,7 1-11,-11-4-10,5-5-10</inkml:trace>
          <inkml:trace contextRef="#ctx0" brushRef="#br0" timeOffset="3244.8057">3529 3230 120,'0'-2'103,"0"2"-65,0 0-10,16 0 1,11 0-19,7-2-1,7 0-9,2-1 0,-3 1 0,-1-1 0,-4-2-2,-5 5-5,-4 0 2,-11 0-5,-7 0-6,-8 17 2,0 14 14,0 13 0,-16 8 12,-17 7 2,-1-4 7,-1-9 6,0-9 0,9-13 5,12-10-5,10-11-5,4-3-6,0 0-13,0 0-3,0 0-4,14-12-16,-2-5 6,19-4-2,-9-3-6,0-4-3,1 3-10,-7 2-5,-8-4-7,6 7-5,-14-6 3,0 11 17,0 7 13,-18-2 16,-2 8 3,1-3 2,1 5 17,6 0 24,-6 0 8,9 2-15,-5 20-3,6 15 1,0 13-1,-2 19 2,2 11 0,4 15 0,-9 13 4,-1 3-5,-4 7 1,-7-10-3,-1-16-10,-4-7-3,3-16-10,1-14-8,-1-13-1,5-19-2,14-12-15,-7-11-11,7 0-13,0-20-13,2-30-27,6-16-24,0-29-3,0 1-22</inkml:trace>
          <inkml:trace contextRef="#ctx0" brushRef="#br0" timeOffset="3432.006">3734 3891 157,'66'20'104,"1"10"-20,6-8-19,-6 0-15,-2-7-26,-4-3-15,-16-2-9,-3-5 2,-11 3-2,-1-1-17,-7-7-26,11 0-19,15 0-24,16-20 52,-2-14-99</inkml:trace>
          <inkml:trace contextRef="#ctx0" brushRef="#br0" timeOffset="3634.8064">4466 2951 208,'-14'-5'110,"14"5"-68,0 0-17,0 0 10,18 0-14,13 0-21,4 12 0,1-2-5,-9 6-24,3 3-18,-18 5-32,7 11-30,-15 8-56</inkml:trace>
          <inkml:trace contextRef="#ctx0" brushRef="#br0" timeOffset="3915.6067">4405 3515 77,'-40'16'67,"13"-9"-25,15-4 1,4-3-18,8 0-15,0-5-10,0-19-14,20-9 5,17-3-1,-11 0-3,5 11 3,3 5 6,-7 13 4,-5 7 7,-1 0 6,-3 24 13,-10 19 6,-4 12 2,-4 18-6,0 14-11,-12 10-11,-11 7-3,-7 1-3,-1-6-2,9-10-16,-4-17-19,9-17-21,3-13-26,6-16-48</inkml:trace>
          <inkml:trace contextRef="#ctx0" brushRef="#br0" timeOffset="4102.8072">4572 3701 88,'53'-31'40,"12"-6"-18,8-3 17,7-6-19,-5-1-14,-10 3-6,-4 2-3,-8 3-10,-17 6-27,-9-4-23</inkml:trace>
          <inkml:trace contextRef="#ctx0" brushRef="#br0" timeOffset="4305.6075">4895 3147 202,'-12'0'63,"2"30"-29,10 7 2,-4 8-10,4 9-14,0-5-8,0 3-4,0-3 0,0-9-2,0-11-10,0-7-20,0-12-21,0-5-18,14-5-42</inkml:trace>
          <inkml:trace contextRef="#ctx0" brushRef="#br0" timeOffset="4945.2086">5019 3171 102,'0'38'66,"0"6"-35,-6 8 4,-2-2-8,0 2-11,4-6-5,-2-6-5,-2-9 4,8-8-3,0-8-6,0-3-1,0-8-1,0-1-7,0-3-13,0 0-10,18 0 3,-2 0-1,3 0 5,3 0 7,0-3 7,-5-6 4,1 2 5,4 2 1,5 5 3,-7 0 8,2 0 2,1 0 7,-7 17 8,-2 9 2,-10 2-2,-4 7 2,0 11 9,0 1 3,-30 9-9,-5 6 0,-5 2-2,-7-5-11,-2-12-9,10-12-8,-1-13-3,5-19-1,13-3-16,-5 0-18,5-32-14,6-7 3,2-11-4,1 0 12,13 6 27,0 11 8,0 9 3,0 7 13,23 14 12,7 3-6,13 0 9,10 15 9,0 10-1,4 7-8,-9-5-10,-1 7 1,-6-5-14,-11-8-1,-7-4 0,-7 4-4,-2-12 0,-2-4-6,-12-3-17,0-2-15,0 0-24,4-14-21,7-21-12,1-17-67</inkml:trace>
          <inkml:trace contextRef="#ctx0" brushRef="#br0" timeOffset="5460.0096">5491 2961 218,'-4'26'66,"4"7"-58,0 2 19,0 10 18,8 0-23,-2-3-14,-6-1-2,0-6-2,0-2 0,0-11-4,0-8 1,0-9-2,0-2 1,0-3-1,0 0-1,0 0-4,4 0 0,9 0-7,1 0 2,12-10 6,-5-2-2,5-4-1,0-1 4,1 3-2,-1 0 2,-7 7 1,3 0 2,-2 1 1,-1 6 0,-7 0 2,-2 0 5,-2 2 7,-4 18 7,0 13-5,-4 12-2,0 9 2,-20 13-2,-11 3-4,-5 4-6,-3 3-4,-6-5 3,7 2-3,-1-5-3,-1-9 0,1-14-11,8-13-11,9-14-7,4-14-10,1-5-9,3 0-35,6-26-15,8-15 6</inkml:trace>
          <inkml:trace contextRef="#ctx0" brushRef="#br0" timeOffset="5709.61">5396 3732 4,'22'-14'37,"4"7"-1,13 7-4,10 0-1,12 0 2,0 11 8,0 11-2,6 4 0,-2 2-6,0-1 5,-4-2-9,2-3-2,-10-3-6,-10-6-6,-5 2-8,-1-6-1,-15-4-6,-1-2 1,-3-3-1,-18 0-5,0 0-12,0-8-14,0-16-13,-4-8-5,-10-15-34,5-8-17</inkml:trace>
          <inkml:trace contextRef="#ctx0" brushRef="#br0" timeOffset="6052.8106">6207 3243 30,'-18'30'207,"9"13"-155,5 3-29,4 8 17,0-4-4,-6-6-27,6-4-9,-4-7-1,4-5-7,-4-6-10,0-6-12,0-6-9,-4-10-8,-2 0 13,6 0-9,4 0-13,0 0-4,0 0 9,0-7 51,4-3 16,0 1 19,2 2 3,2 4-5,-4 0-5,0-3-6,14 1-18,-1 0-4,1 1-7,8 4-31,-3 0-59</inkml:trace>
          <inkml:trace contextRef="#ctx0" brushRef="#br0" timeOffset="6645.6116">6530 3173 208,'0'0'52,"10"0"-52,25 4 9,8 3 14,9 2-10,-3-1-13,0 2 0,-10 7 0,-9 1-1,-7 11 0,-11 1 1,-2 12 1,-10 0 12,0 7-3,-10 6 1,-17-1 6,-7 1-5,3-8-4,1-7-3,-1-11-2,9-9 1,-5-10-2,5-5-2,6-5-1,-7 0-4,11 0-7,-6-5 1,4-9-4,1 0 9,9 3 6,-4-2 0,8 6 7,0 3-5,0-2-1,0-5-1,21-3-1,15 2 0,-1 7 0,-5 5-3,5 0 4,-13 31 3,1 17 12,-11 11 1,-8 18 0,-4-1 12,0-4-10,0-9-11,0-20-6,0-18-1,0-14-7,0-11-20,6-5-21,10-40-24,3-30-8,19-21-7</inkml:trace>
          <inkml:trace contextRef="#ctx0" brushRef="#br0" timeOffset="6817.2119">6969 2854 54,'8'0'91,"1"12"-28,1 31-10,2 13-5,-2 10-29,-2 3-12,-4-7-2,0 2-5,0-12-3,-4-14-19,0-10-28,0-18-12,5-9-37</inkml:trace>
          <inkml:trace contextRef="#ctx0" brushRef="#br0" timeOffset="7191.6126">7136 3414 24,'-41'8'56,"7"-8"-6,11 0 4,7 0-11,16-6-19,0-14-14,0-8-10,27 2-1,7-7-3,15-3-2,-14 6-4,3 3-8,-11 4 0,-1 3-7,-4 2-9,-5 8-3,-11 0-20</inkml:trace>
          <inkml:trace contextRef="#ctx0" brushRef="#br0" timeOffset="7768.8136">7307 3112 12,'-4'-7'52,"-10"0"-4,1 7 5,3 0 4,-2 0-2,8 28-14,-6 19-18,10 17-1,0 10-4,0 6 2,0-2-1,0 0-10,0-4-6,0-8 2,0-2-5,-4-12 1,4-10-1,0-15-7,0-15-4,-4-7-7,0-5 0,-5 0-1,-5-13-8,-12-13 9,-5-9 9,5-1 9,-9 13 2,13 5 5,6 2 3,10 12 1,6-3-4,0 0-2,0 2-5,0-2-6,18-3-3,16 3 2,7-2-1,-2 4-6,1 3-4,3 0 4,-8 2 1,-5 0 0,-3 4 6,-1 10 4,-8 3 3,-6 2 0,-5 9 8,-7 3 21,0 6-26,-27 8-3,-14 5 3,-7 6 10,1-7 7,2 6 2,11-21 0,11-14 2,11-8-2,12-12-4,0 0-12,12 0-6,29-27-9,6-12 7,24-13-6,12-5-4,-4-1 5,-5 13 5,-30 7-35,-13 12-27,-9 10 22,-14-1-3,-8 2-25,0-5-27</inkml:trace>
          <inkml:trace contextRef="#ctx0" brushRef="#br0" timeOffset="7035.6123">7132 2979 80,'16'-9'43,"15"2"-17,5 2 6,-5 5-12,7 0-11,-11 0-4,7 7 1,-11 17 4,-11 3 2,-2 0-8,-10 16-4,0-1-4,0 8-10,-18 2-14,-17-2-20,5-5-15,-5-13-10</inkml:trace>
          <inkml:trace contextRef="#ctx0" brushRef="#br0" timeOffset="8018.4141">7547 3058 48,'44'35'79,"9"7"-43,0 10 13,0 11 14,-14 3-14,-1 0-6,-19 0-2,-11 1-2,-8-4 3,0 1-18,-27-7-9,7-8-6,-13-11-9,17-9 0,-2-12-20,10-7-39,8-9-46,0 8-50</inkml:trace>
          <inkml:trace contextRef="#ctx0" brushRef="#br0" timeOffset="8158.8143">8279 3978 207,'6'22'115,"10"-5"-72,-2 1-19,-6-6-6,1 3-18,9 8-54,-6 1-180</inkml:trace>
        </inkml:traceGroup>
      </inkml:traceGroup>
    </inkml:traceGroup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E-5" units="1/cm"/>
        </inkml:channelProperties>
      </inkml:inkSource>
      <inkml:timestamp xml:id="ts0" timeString="2013-10-01T03:14:11.725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1A91FF9B-2C8F-4A17-AC4F-3538FF0A5B14}" emma:medium="tactile" emma:mode="ink">
          <msink:context xmlns:msink="http://schemas.microsoft.com/ink/2010/main" type="inkDrawing" rotatedBoundingBox="4815,-615 11031,5303 6447,10117 231,4198" hotPoints="948,4757 5499,1073 10051,4757 5499,8441" semanticType="enclosure" shapeName="Diamond">
            <msink:sourceLink direction="with" ref="{3FCE4927-AB37-4370-B3FB-86CD89AE31E9}"/>
          </msink:context>
        </emma:interpretation>
      </emma:emma>
    </inkml:annotationXML>
    <inkml:trace contextRef="#ctx0" brushRef="#br0">96 2090 99,'-19'3'108,"7"-3"-77,8 0-18,4 2 16,0-2 14,0 2-6,0 1-17,0-1-12,0 1-5,0-1-1,0 5-2,6 1 0,8 7 0,7 9 1,8 2 2,-2 0 0,6 2-3,2-3 1,-2 6 0,3-2 0,-1 2 0,-2 3 0,4 6 3,1 2 4,3 4-3,-4-1-1,5 1-1,-2-2 0,6 4 1,0-7-3,-6 4 6,6-1-4,-8 2-1,8 7 3,1 7 3,-1 7-6,1 5-1,1-2-1,3 8 4,3-6 0,-4-2-3,9-1 0,0 1-1,5 8 1,2 4 6,1 9-6,-1 3 1,-3 1 3,1 0 2,3 8-3,-7-2-1,6 1 0,8 2-1,-8 2 2,7 9-2,4 14 2,-2 14 0,2 8 0,-6-5-2,-12-8-1,1-8 3,-12-9-3,6-1 1,-3-6 0,-1-6-1,2-3 1,-4-6 1,-2-5 2,-9-8-5,4-6 1,-12-11 0,-7-4-1,2-13 0,-13-10-1,-3-11 1,-8-11-9,0-15-9,0-5-45,-24-15-74,-17-36-140</inkml:trace>
    <inkml:trace contextRef="#ctx0" brushRef="#br0" timeOffset="7737.6135">3090 6686 10,'0'0'21,"0"3"2,0 0 9,0-2 3,0-1 1,0 3 5,0 0-5,0-2-1,0-1 4,0 3-9,0-3-1,0 1-8,0-1-5,0 0-3,0 0-10,0 0-1,0 3 1,0-3 1,0 0 4,0 3-1,0-3-2,0 0 1,0 3-3,0-3 4,0 0-3,0 0 1,0 0 1,0 1-1,0-1-1,0 0 2,0 0-2,0 0 2,2 0 0,0 0-2,3 0 2,1 0-3,2 0 1,8 0 2,5 0-3,7-1 2,4-9-2,-2 0-2,11 3 3,4 0-3,-5 4 0,0 2 3,1-2-4,-10 3 1,5 0-1,-6-3 0,4 3 1,-5 0 0,1-4-1,-3 1 2,0 1-2,-1-3 4,4 5-4,0-3 1,-4 0 1,3 2-1,-1-5-1,-1 6 0,0-3 1,5 2-1,-8-5 0,-3 4 0,0-3 1,-2 5 0,-3-2-1,-2 0 0,-5-3 0,-2 2 1,2 3-1,0-2 1,3 0 2,2-3-3,2 1 2,3-1 5,2 0-5,3 0 1,-6 1 0,5 1-3,-5-1 1,4-2-1,-1-2 0,4 4 1,-7-1 0,9-2-1,0 1 1,-1-1-1,-1-3 0,2 5 1,-3-1-1,-3 2 0,0-2 1,-4 5-1,1-5 0,1 4 0,4 0 0,0-5 0,-2 1 0,-2 3 0,-4 2 0,5-2 0,-4 0 0,3-1 1,-3-2-2,-5 2 1,4 4 0,-2-3 0,-1 3 1,11-2-1,0-3 0,7 3 0,5-3-1,0 1 2,2-1-1,6 0 0,5 0 0,-2 1 0,-1 0 0,-4-2 0,2 2-1,3 1 1,-6-1 0,-2-3 0,2 5 0,-10 0-1,5-1 1,0-2 0,-6 3 0,3-3 0,-2 1 0,-7 1 0,0 0 1,-11 2-1,7 1 0,-3-3 0,7 0 0,-2 0 0,3 1 0,0-4 0,3 3 1,3-4-1,-1 4 0,11-8 0,5 4-1,1-3 2,-8 3-1,-11-2 0,-6 8 1,-2-2-2,6-4 1,-4 2 0,3-2 1,-2 1-1,2 0 0,0-1 0,-2 2 0,-1-3 2,-2-1-2,2 5 0,-1-2-2,-3 1 2,3 3 0,1-3 0,-4 0 2,-1 1-2,0-2 0,5-1 0,3 3-2,-3-2 4,9 1-2,-3 2 0,8-1 0,5-5 0,9 2 0,-1-2 0,1-3 0,-12 5 1,-15 4-1,-3 0 0,-1 0 0,-2 2 0,0-5 0,3 4 0,-8 0 0,5 2 0,-3 0 0,1-3 0,-3 3 0,-1-4 0,3 1 0,0 1 0,-1-3 0,-2 1 1,7 1-1,1-1 0,5-1 0,2 1 0,0-2 0,7 2 0,-5-2 0,3-2 0,-5 1 0,-2 2 0,4-2 0,-6 6-1,4-5 1,-4 2 0,0-2 0,-2 1 1,0-1-1,0 2 0,3-3 0,2-2 0,-2 5 0,7-6 0,-6 6 0,2-5 0,-3 2 0,1 3 0,3-3 0,-4 1 0,-3 4 0,4-3 0,-4 0 1,2-1-1,5-1 0,1-1 0,6 0 1,2-2-1,11-8 0,1 3 2,-1 1 5,-7 0-6,-6 4-1,-8 0 1,-3 3 0,-4 0-2,-4 1 1,-4 6 0,-5-1 1,-5-2-1,4 3 1,-2 0-1,-2 0 1,3 0-2,-3 0 1,0 0 0,3 0 0,2 0 0,-1 0 0,2 0 0,-3 0 0,3 0-1,-3 0 1,-1-3 0,3 3 0,-2 0 0,3 0 0,-1 0 0,-2 0 0,7 0 0,0 0 0,-3 0 0,-5 0 0,1 0 1,-3 0-1,0-1 0,0 1 0,0 0 0,0 0 0,0 0 0,0 0 1,0 0-1,0 0 0,2 0 0,-2 0 0,3 0 0,-3 0 0,3 0 0,-3 0-1,0 0 2,0-3-1,0 3 0,0 0 1,0 0-1,0 0 0,0 0-3,0 0-5,-13-3-17,-4 0-28,-7 3-77,-13 0-133</inkml:trace>
    <inkml:trace contextRef="#ctx0" brushRef="#br0" timeOffset="4227.6074">14 2191 23,'-4'-3'29,"2"3"-4,-1 0-7,3 0-5,0 0 0,-2 0 3,2 0 0,0 0 2,-3 0 2,3 0-2,-2 0 2,2-1-2,0 1-5,0 0-4,0 0-1,0 0 4,0 0 0,0 0-4,0 0-1,0 0-3,0 0 6,0 0-2,0 0-1,0 0-2,0 0-2,0 0-2,0 0 0,0 0-1,0 0 0,0 0-1,0 0 0,2 0 1,6-6 0,8-1 1,3-6 8,3-4-3,2 1 0,3 2-2,-1-3-3,4-2 3,3-3-3,4-2 0,2 0 2,2 0-1,0 1 0,7 1 1,0 0-3,7-1 1,-4 2 1,-4 4-2,7-4 1,3-1 0,-4 3-1,1-4 2,5 0-2,3-1 2,-6-3 0,-2 6-2,4 0 2,-8 3 0,1-1 3,-1-1-2,-4 3-2,1 1 1,1-1-1,-2 2-1,4-7 3,-2 6-3,-2 1 1,-1-3 1,-1 2-2,-2-1 3,1-4 0,-1 2-1,8-5 2,-3-1-2,-1 2 1,0-4-1,0 5-2,-6 0 1,0-2 0,5 3-1,0 1 2,-3-4-1,-2 3-1,2-1 0,-5 8 1,5-3-1,-1 1 0,0 0 0,4-3 0,0 0 1,-1-1 0,-2 1 1,2 7-2,-2-2 2,-3 3-2,3 1 2,-5-3-2,-2 3 1,6 0-1,-3-1 0,-1-4 0,5 1 0,-3 2 0,-2 0 0,-4 1 0,2 2 0,-7 2 0,5-3 0,-3 0 1,0 2-1,-2 1 0,7-6 0,-3 3 3,1-4-3,2 1 2,0 2 2,-3-2-4,0 5 2,-2-5 0,-3 4-2,0-1 2,2 0-2,7 1 2,-8 1 0,5-2-1,-1 1 0,2-3 1,7-5 0,8 3 4,0-3-5,-1 0 3,-3 0-1,-4 6-2,-1-2 4,-6 1-3,-4 3-1,-2-1 5,-2 0 1,-1-5 3,6 1-3,4 0-1,-3 0 1,-3 1-1,-2 1-1,-8 4 0,-3 0-3,-4 5 2,-8 0-1,3 3 1,-7 0 0,0-3 2,0 2 1,0-2 1,2 0-5,3 1 0,4-3-2,-2 1-1,7-3 2,4 0-2,-3-3 0,-3 3 0,3-1 0,-3 0 0,2-1 0,5-1 1,4 3-2,5-4 1,7 1 0,3-1 0,13-2 0,13-4 0,-5 3 0,8 1 0,0-1 0,-13 3 0,-6-2 0,-5 1-1,-2 0 1,-4-1 0,-2 1 0,0 1 1,-3-1-1,1 3 0,0 2 0,-8-2-1,-6 5 1,-5 0 0,-3 1 1,-7 3 0,-4 0-1,3 0 1,-3 0-1,0 0 4,0 0 4,0 0 2,0 0 0,0 0 2,0 0 3,0 0 1,-3 0 2,-1 0 0,-1 0-1,1 0-2,-1 0-2,1 0-10,0 0 13,1-6-8,2 4-3,1 0-3,0-1-2,0 0 3,0 3-3,0 0 0,0 0-1,0 0 1,0 0-2,0 0 1,0 0 0,0 0 1,0 0 0,0 0 1,0 0 2,0 0-1,0 0 2,0 0-1,0-1 1,0-2-4,0 3 3,0-3-2,0 3 1,0 0-1,0 0 0,0 0 1,0 0-2,0 0 2,0 0-1,0 0-1,0 0 3,0 0-3,0 0 0,0 0 0,0 0 0,0 0 0,0 0 0,0 0 0,0 0 0,0 0 0,0 0-1,0 0 0,0 0-2,0 0 1,0 0-2,0 0 1,1 0 1,2 0-3,-1 6 2,-2 1 1,6 3-3,4 7 4,6 7 1,7 4 0,1 4-1,5 1 1,0 1 0,10 5 0,-2-4-3,-3 0 3,-3-7 0,-2 2-1,-2 4 1,2-6 0,-2 8 0,8 3-1,-8-2 1,1 3-3,0-5 2,-6 1 1,-1-3-1,1-1 0,-1-2 1,1 1 0,-1 0 1,1-2-2,2 3 0,-3-2-2,1 3 2,-7 1 1,5 6 0,-1 7 0,-2 0-2,5 2 2,-1-6 0,0 2-1,3 1 1,-3 4 0,0 0 1,0-3-2,-2 0 1,1-2 0,2 10 0,-1-2 0,6 3-1,-4-11 1,-1 6 0,5 3 0,-3-5 0,2 5 0,-1-7 0,0 7 1,1-4-2,-5 3 1,1 6 0,2-5-1,-3 2 3,2 4-2,0-2 0,0 2-1,8 1 1,1-4 0,2-1 0,-4-2 0,4-4 1,-6 2-1,2 1 0,2-2 0,-2 1 0,2 7 0,2-1 0,-10-1 0,-3-3 0,-1-2 0,-4-8 0,1 1 1,-4-6-2,6 2 1,-3 0 0,3 4 0,1 2 1,-5-3-1,0 3 0,2-2 2,2 2-1,0 0-1,-3-3 1,2 6 0,1-3-1,2 1 0,2 1 0,-2-2 2,0 0-1,0-3-1,4-3 0,-1 6 1,1 0 0,-2 4-1,1 0 1,0 0 0,1-1 0,-4-5-1,-1 1 0,1-2 1,-5-3 0,3 0 0,0 1-1,1 2 0,-3-1 1,2-2 0,-8-4-1,3 0 1,-4 1-1,1-8 0,3 2 0,-5 3 1,3-3-1,-2-2 0,1 5 0,3-3 1,-4 2-1,1-2 0,0 1 0,-1-2 2,-1-2-3,-1-1 1,0-1 0,-1 4 0,2-5 1,-4-1-1,3 1 0,-5-2 1,2 1-2,0 0 1,1 0 0,-1-1 0,3 2 1,-2 4-1,-1-5 0,0 3 1,-2-9-2,-3-2 1,3-6 0,-3-8 1,0 0-1,0 0 0,0-3 0,0 0 0,0 0-1,0 0-1,0 0-11,-6 0-11,-1 0-12,-12 0-18,-3 0-48,-15 0-101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E-5" units="1/cm"/>
        </inkml:channelProperties>
      </inkml:inkSource>
      <inkml:timestamp xml:id="ts0" timeString="2013-10-01T03:14:28.370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3FCE4927-AB37-4370-B3FB-86CD89AE31E9}" emma:medium="tactile" emma:mode="ink">
          <msink:context xmlns:msink="http://schemas.microsoft.com/ink/2010/main" type="writingRegion" rotatedBoundingBox="4862,6522 6276,3097 6591,3227 5178,6652">
            <msink:destinationLink direction="with" ref="{1A91FF9B-2C8F-4A17-AC4F-3538FF0A5B14}"/>
          </msink:context>
        </emma:interpretation>
      </emma:emma>
    </inkml:annotationXML>
    <inkml:traceGroup>
      <inkml:annotationXML>
        <emma:emma xmlns:emma="http://www.w3.org/2003/04/emma" version="1.0">
          <emma:interpretation id="{BFFCAB2F-935B-4AA1-903C-17C28597FEFB}" emma:medium="tactile" emma:mode="ink">
            <msink:context xmlns:msink="http://schemas.microsoft.com/ink/2010/main" type="paragraph" rotatedBoundingBox="4862,6522 6276,3097 6591,3227 5178,66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1F6F5B-087E-4D48-BCD1-0BB9F5004431}" emma:medium="tactile" emma:mode="ink">
              <msink:context xmlns:msink="http://schemas.microsoft.com/ink/2010/main" type="line" rotatedBoundingBox="4862,6522 6276,3097 6591,3227 5178,6652"/>
            </emma:interpretation>
          </emma:emma>
        </inkml:annotationXML>
        <inkml:traceGroup>
          <inkml:annotationXML>
            <emma:emma xmlns:emma="http://www.w3.org/2003/04/emma" version="1.0">
              <emma:interpretation id="{5C110406-63E9-4270-A11A-30C47DB7E453}" emma:medium="tactile" emma:mode="ink">
                <msink:context xmlns:msink="http://schemas.microsoft.com/ink/2010/main" type="inkWord" rotatedBoundingBox="4927,6549 5008,6350 5210,6434 5128,6632"/>
              </emma:interpretation>
              <emma:one-of disjunction-type="recognition" id="oneOf0">
                <emma:interpretation id="interp0" emma:lang="zh-CN" emma:confidence="0">
                  <emma:literal>毯</emma:literal>
                </emma:interpretation>
                <emma:interpretation id="interp1" emma:lang="zh-CN" emma:confidence="0">
                  <emma:literal>氆</emma:literal>
                </emma:interpretation>
                <emma:interpretation id="interp2" emma:lang="zh-CN" emma:confidence="0">
                  <emma:literal>毡</emma:literal>
                </emma:interpretation>
                <emma:interpretation id="interp3" emma:lang="zh-CN" emma:confidence="0">
                  <emma:literal>锤</emma:literal>
                </emma:interpretation>
                <emma:interpretation id="interp4" emma:lang="zh-CN" emma:confidence="0">
                  <emma:literal>魅</emma:literal>
                </emma:interpretation>
              </emma:one-of>
            </emma:emma>
          </inkml:annotationXML>
          <inkml:trace contextRef="#ctx0" brushRef="#br0">4009 5301 5,'0'0'52,"-3"0"-8,-1 0 1,-1 0-1,-2 0-7,5 0-15,-1 0-4,1 2-11,2 1-7,0 2-2,0 2 1,0 4-2,0-2 0,0-4-1,0-1 0,0-1 0,0-1-4,2-2 4,-2 0-4,3 0-4,-1 0-6,5 0-7,-2 0 5,2-9 7,5-4 8,-5-2 4,-1 1 0,-6 2 0,0 1 0,0 4 1,0-3 0,0 4 0,0 6 1,-13 0 2,-2 0 6,6 0 12,-5 3-12,3 17-6,3-2-2,2 1 0,3 2 0,3-5 2,0-3-3,0-4 0,0-5 0,0 1 0,0-2-2,0 1 2,0-4-3,0 0-1,3 0-2,1 0-2,1 0-8,-3 0 3,3 0 4,1-4 7,-3-6 2,-3 0 1,0 6 3,0 1 3,0 3 7,0 0 1,0 0 4,-11 0 1,-3 0-11,4 12-7,-4 5-2,9-2 0,5-4-1,0 0 1,0-2-3,0-6 0,0 1-5,13-4-10,0 0-15,4 0 1,-1-2-24</inkml:trace>
          <inkml:trace contextRef="#ctx0" brushRef="#br0" timeOffset="-2870.405">3988 5241 80,'-8'0'58,"2"0"-18,4 0 0,-3 0-2,5 0 3,-3 0-18,1 0-15,2 10-8,-4 4 0,1-1-1,3 2 1,-2-5 0,-3 2-1,2-1-2,-10 3-2,-1 1-1,-2-1-2,-4 3-2,7-8-8,-3-1-4,9-4-5,1-4-19,6 0-24,0 0-31</inkml:trace>
          <inkml:trace contextRef="#ctx0" brushRef="#br0" timeOffset="-1076.4019">3967 5365 36,'-5'0'45,"-2"0"-7,5 0-2,-3 0-1,2 0-9,3 0-8,0 0-5,-3-3-3,-2 3 0,2 0-7,1 0 3,-1 0-2,3 0-1,-5 0 2,4 0-4,-1 0 4,-1 0-1,-2 0-1,-1 0 2,2 0 5,0 0 2,-1 0 0,-1 0-3,4 0 1,-2 0-6,3 0-2,1 0 4,0 0-1,0 0 0,0 0 1,0 0-4,0 0-2,0 0-1,0 0-2,5 0-1,6 0 0,3 0 4,4 0 0,3 4 0,-4 6 1,1-3-1,-3 0 0,-9 0 1,3-4-1,-6 0 0,0-2 0,-3-1 0,0 0 0,0 0-1,0 3 1,0-3-1,0 0-4,2 0-3,-2 0-1,2 0 1,-2 0-1,0 0 3,0 0 4,0 0 2,0 0 2,0 0-1,-7 0-1,-9 0-17,-1 0-17,1-3-14,5 3-24,6 0-57</inkml:trace>
          <inkml:trace contextRef="#ctx0" brushRef="#br0" timeOffset="1076.4019">4058 5333 33,'-8'0'34,"1"0"10,-6 0-5,6 0-11,-1 7-14,2 3-8,1 5-1,3-2-1,0 4-1,2-5-2,0 1-1,0-3 0,0-6-1,0 1 0,2-3 0,5 1-4,2 0-8,-2-3-9,2 0 0,1 0 4,1 0-2,-2-13 6,-2-1-1,-2-6 3,-5 6 3,0-3 7,0 3 2,0 4 5,-10 3 0,-6 5 0,-4 2 5,1 0 5,1 0 9,5 0-8,0 2-9,1 15-1,7-3-2,3 0-4,2 3 3,0-3-3,0-1 0,0-3 0,7-3-3,7-3 0,0-1-3,-4 3-6,1-6-8,0 0 0,-1 0 1,-1 0-6,1-16-3,1 0 14,-8-6 11,-1 5 3,-2-3 0,0 9 4,0 3 11,-2 4 11,-12 4 3,4 0 3,-3 0-1,-2 0 1,6 7-19,0 9-9,1 4-1,8-2 1,0 0-2,0-1 2,0-9-4,3 2-3,7-5 2,3-2-9,2-3-12,-6 0 2,4 0 1,-12 0 0,1-8 15,-2-8 4,0 7 4,0-3 6,-2 5 4,-12 1 1,-5 6 6,8 0-3,-6 0 7,6 0-3,1 0-11,3 6-5,5 1-3,2 0-3,0 0-8,0-2-3,11-3-20,10-2-77</inkml:trace>
        </inkml:traceGroup>
        <inkml:traceGroup>
          <inkml:annotationXML>
            <emma:emma xmlns:emma="http://www.w3.org/2003/04/emma" version="1.0">
              <emma:interpretation id="{77BA7A18-B8D4-4723-A59C-1437767C0298}" emma:medium="tactile" emma:mode="ink">
                <msink:context xmlns:msink="http://schemas.microsoft.com/ink/2010/main" type="inkWord" rotatedBoundingBox="6147,3408 6276,3097 6591,3227 6463,3538"/>
              </emma:interpretation>
              <emma:one-of disjunction-type="recognition" id="oneOf1">
                <emma:interpretation id="interp5" emma:lang="zh-CN" emma:confidence="0">
                  <emma:literal>簿</emma:literal>
                </emma:interpretation>
                <emma:interpretation id="interp6" emma:lang="zh-CN" emma:confidence="0">
                  <emma:literal>蹊</emma:literal>
                </emma:interpretation>
                <emma:interpretation id="interp7" emma:lang="zh-CN" emma:confidence="0">
                  <emma:literal>磔</emma:literal>
                </emma:interpretation>
                <emma:interpretation id="interp8" emma:lang="zh-CN" emma:confidence="0">
                  <emma:literal>俸</emma:literal>
                </emma:interpretation>
                <emma:interpretation id="interp9" emma:lang="zh-CN" emma:confidence="0">
                  <emma:literal>磷</emma:literal>
                </emma:interpretation>
              </emma:one-of>
            </emma:emma>
          </inkml:annotationXML>
          <inkml:trace contextRef="#ctx0" brushRef="#br0" timeOffset="3042.0053">5331 2014 37,'0'0'50,"0"0"-18,0 0 12,-3 0 1,1 0-18,2 3 2,-4-2-1,4 2-2,0 2-5,-7 0-6,-7 11 2,-7 12-4,-11 12-13,8 1 0,-9 3-3,6-9 0,13-8-5,2-13-3,5-1-2,5-7 0,2-6-3,0 0-19,0 0-16,0 0-15,0-6 6,0-7 11,0-4 24,6-4 18,-1-3 7,-2 0 4,-3 4 9,0 3 12,0 0-1,0 3-1,0 7 1,0-3-3,-8 8-4,4 0 3,2 2-8,2 0 3,0 0 3,0 0-13,0 0-2,21 4 3,6 9 22,2-2-9,-4-1-14,0 4 1,-4-4 0,-2-3-5,-8 1 2,-1-1-3,-1-2 0,-4-2 0,0-3-9,1 0-9,-2 0-17,-3 0-17,4 0-19,-5 0-10</inkml:trace>
          <inkml:trace contextRef="#ctx0" brushRef="#br0" timeOffset="3494.4061">5449 2081 38,'-6'0'55,"1"8"-14,-5 6-9,-6 5-9,-8 5-4,-3 10 1,-1-4 0,5-2-3,4-4-2,-4-7-10,13-1-5,0-2 0,7-7 0,0-6-4,-5 2-8,5-3-4,-1 0-8,4 0-7,0 0-16,0 0-19,0-11-7</inkml:trace>
          <inkml:trace contextRef="#ctx0" brushRef="#br0" timeOffset="3978.007">5454 2136 18,'-11'0'45,"3"0"0,3 0 3,-7 0-9,3 0-13,-7 0-2,-9 10-8,-1 14-3,-1-1 0,-1 1-6,-7 0-2,10-3-5,8-7 0,-2-4-5,10-1-6,4-9-17,5 0-16,0 0-26,0 0-4</inkml:trace>
          <inkml:trace contextRef="#ctx0" brushRef="#br0" timeOffset="4383.6076">5449 2166 47,'-16'0'61,"-5"0"-13,2 0 0,-3 0-18,-2 0-9,-3 12-6,-6 4-2,-6 0-5,10 2-1,-1-4-7,5-1-1,6-4-5,12-4-16,4-5-19,3 0-27,0 0-16</inkml:trace>
          <inkml:trace contextRef="#ctx0" brushRef="#br0" timeOffset="4836.0085">5452 2143 23,'-14'-4'39,"0"-1"0,-1 5-3,1 0-8,-2 0-1,4 0-4,-6 5-5,5 13-10,-6 3-7,0 1-1,-2-2 0,2-5-4,9-2-3,7-6-15,3-3-24,0-4-15,0 0-21</inkml:trace>
          <inkml:trace contextRef="#ctx0" brushRef="#br0" timeOffset="5179.2091">5263 2183 26,'161'-71'53,"-173"74"-13,-7 4-22,-6 7 0,4 0-3,-4 3-3,1 1-11,3-3-1,0-1-14,7 0-19,8 3-55</inkml:trace>
          <inkml:trace contextRef="#ctx0" brushRef="#br0" timeOffset="4165.2072">5226 2221 11,'5'0'46,"4"0"-10,-1 0-5,7 0-9,-1 0-3,7 0-7,-2 4-5,-3 2-1,3-2-5,-4 2-1,-3-5-1,4 2-21,1-3-23,1 0-31</inkml:trace>
          <inkml:trace contextRef="#ctx0" brushRef="#br0" timeOffset="3728.4065">5245 2185 29,'0'-2'44,"0"2"-8,0 0 2,0 0 3,0 0-13,0 0-15,0 0-9,0 0 0,0 2 3,0 7 2,11 0-1,10-2-4,3-3-2,1 2 0,-4-5-2,0 3 0,-1-4-7,-5 0-14,4 0-21,-8 0-11,3 0-18</inkml:trace>
          <inkml:trace contextRef="#ctx0" brushRef="#br0" timeOffset="5023.2086">5263 2183 23,'0'0'26,"0"0"1,0 0-9,0 0-10,3 0-1,11 0 4,4 0-6,-1 0-4,1-5 0,-2 3-1,2-7-14,-6-1-14,4 3-19</inkml:trace>
          <inkml:trace contextRef="#ctx0" brushRef="#br0" timeOffset="4617.6081">5231 2157 13,'0'-7'26,"0"7"8,0 0-1,3 0-3,8 0-17,0 0 3,3 0 7,7 0 0,-2 0-9,-1 0-8,3 0-4,-2 0-2,2 6-6,-1-2-14,-1 3-27,-4 2-2,-1 0-20</inkml:trace>
        </inkml:traceGroup>
      </inkml:traceGroup>
    </inkml:traceGroup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E-5" units="1/cm"/>
        </inkml:channelProperties>
      </inkml:inkSource>
      <inkml:timestamp xml:id="ts0" timeString="2013-10-01T03:15:42.925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 contextRef="#ctx0" brushRef="#br0">0 0 51,'0'3'56,"0"0"-10,0 7-1,0 7-16,0 21-11,0 26-3,0 22 1,0 22-8,0 11-8,0 7-12,0-4 4,0 4-33,0-4-69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E-5" units="1/cm"/>
        </inkml:channelProperties>
      </inkml:inkSource>
      <inkml:timestamp xml:id="ts0" timeString="2013-10-01T03:15:38.448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86ECC38B-0804-49AA-998E-F928D2F20634}" emma:medium="tactile" emma:mode="ink">
          <msink:context xmlns:msink="http://schemas.microsoft.com/ink/2010/main" type="writingRegion" rotatedBoundingBox="9657,1785 22887,1262 23283,11268 10053,11790"/>
        </emma:interpretation>
      </emma:emma>
    </inkml:annotationXML>
    <inkml:traceGroup>
      <inkml:annotationXML>
        <emma:emma xmlns:emma="http://www.w3.org/2003/04/emma" version="1.0">
          <emma:interpretation id="{541B9C87-B5E9-4975-BB6E-A30B8ED194CD}" emma:medium="tactile" emma:mode="ink">
            <msink:context xmlns:msink="http://schemas.microsoft.com/ink/2010/main" type="paragraph" rotatedBoundingBox="9652,1789 19454,1349 19533,3112 9731,35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A0CFF72-8D98-437A-A3D5-A183EA310D9D}" emma:medium="tactile" emma:mode="ink">
              <msink:context xmlns:msink="http://schemas.microsoft.com/ink/2010/main" type="inkBullet" rotatedBoundingBox="9652,1789 10826,1736 10881,2946 9707,2998"/>
            </emma:interpretation>
            <emma:one-of disjunction-type="recognition" id="oneOf0">
              <emma:interpretation id="interp0" emma:lang="zh-CN" emma:confidence="0">
                <emma:literal>判</emma:literal>
              </emma:interpretation>
              <emma:interpretation id="interp1" emma:lang="zh-CN" emma:confidence="0">
                <emma:literal>制</emma:literal>
              </emma:interpretation>
              <emma:interpretation id="interp2" emma:lang="zh-CN" emma:confidence="0">
                <emma:literal>利</emma:literal>
              </emma:interpretation>
              <emma:interpretation id="interp3" emma:lang="zh-CN" emma:confidence="0">
                <emma:literal>别</emma:literal>
              </emma:interpretation>
              <emma:interpretation id="interp4" emma:lang="zh-CN" emma:confidence="0">
                <emma:literal>剡</emma:literal>
              </emma:interpretation>
            </emma:one-of>
          </emma:emma>
        </inkml:annotationXML>
        <inkml:trace contextRef="#ctx0" brushRef="#br0">-548 822 20,'0'0'73,"23"-27"-64,15-3 0,4-8 24,8-6-12,6 7-13,-5-5-6,-5 4-2,-6-1 0,-5 3 2,2-1-1,-5 6-1,1 3-6,-11-2-7,-4 9-21,-5-6-39</inkml:trace>
        <inkml:trace contextRef="#ctx0" brushRef="#br0" timeOffset="-218.4004">-460 286 20,'-14'4'51,"7"-1"-9,1-3-6,-2 3-1,7-2-3,-5 2-6,-1 0-4,5 1-4,-1-4-2,3 0-3,0 0-4,0 0 3,0 0-2,0 0-4,14 0-6,12-7-2,9-5 1,0 0 1,4-1 0,-4 6 1,-2 0-1,6-3 0,-2 2 0,1-8-8,5 5-15,-10 1-12,-12 7-14,-8 3-9,-13 0-65</inkml:trace>
        <inkml:trace contextRef="#ctx0" brushRef="#br0" timeOffset="343.2006">-186 80 26,'0'0'87,"0"0"-51,0 19-20,0 18 3,0 18 5,0 10-3,0 17 3,-11 10-2,-8 5 1,-2 2-4,-3-5-9,1-12-4,-2-12-1,1-9-2,2-15 2,5-12-4,7-14-1,4-13 0,4-7-2,2 0-3,-3 0-8,3-20-11,0-11-5,0-13 2,0-5-19,0 11-14,0 3-20</inkml:trace>
        <inkml:trace contextRef="#ctx0" brushRef="#br0" timeOffset="-811.2015">-291-121 9,'0'31'64,"0"16"-55,0 8-2,-13-4 3,8-22-7,2-8-3,3-7-3,0-7-6,0-3 2,0-1-7,0-3-10,6 0-17</inkml:trace>
        <inkml:trace contextRef="#ctx0" brushRef="#br0" timeOffset="-530.401">33-191 23,'0'0'109,"0"0"-69,-3 2-1,-11 15 5,-2 8-1,-6 1-26,0 4-16,2-2-1,5-5 0,5-5-1,-4 4 1,2 3 0,-9 2-5,0 1-15,-10-1-15,7-3-11,-1-5-10,6-2-4,-1-6 5</inkml:trace>
        <inkml:trace contextRef="#ctx0" brushRef="#br0" timeOffset="1419.6025">464 0 38,'0'0'38,"0"0"-10,0 0 4,0 0-15,0 0-12,0 10 0,8 5 13,3-1 4,-4-1-5,2 1-9,-4 0 2,4 0-3,-4 2 2,2 3 1,0-2 1,-2 4-1,0 3-1,3-4-2,0 0-2,0-2-2,-3-1 0,0 0 1,-5-4-2,3 5 5,2 6-1,-5 0-2,4 3 2,-2-4-3,1-2-1,-1 2 0,2-2-1,-2 0 2,2 0-3,-3 1 5,4 3-2,-2 1-2,1 1 1,-2-10 2,-2 4-2,0-1 0,0-3-2,0 9 4,0-1 0,0-1-4,0 0 2,0 5 1,0-7 0,0 0-2,0-9 0,0-3 2,0-3-1,0-5-2,0-2 2,-2 0-1,2 0-1,0 0 4,0 0 2,-4 0 6,4 0 6,0 0 0,0 0 2,-3 0-5,-2 0-5,-2 0-2,-7 0-4,-5 0-3,-5 0-1,-5-4 0,-6-6 0,0-8 0,-11-14-4,-16-7-19,-13-7-34,-3-8-28,-16 26-39,6 14-96</inkml:trace>
        <inkml:trace contextRef="#ctx0" brushRef="#br0" timeOffset="670.8009">254 419 68,'4'16'44,"4"1"-24,-3 8 11,3-1 8,3-3-24,-9 5-14,2-3-1,-4-5-3,0-1-13,0 6-26,0-9-49</inkml:trace>
      </inkml:traceGroup>
      <inkml:traceGroup>
        <inkml:annotationXML>
          <emma:emma xmlns:emma="http://www.w3.org/2003/04/emma" version="1.0">
            <emma:interpretation id="{3E51AB2A-B7D3-488A-B457-351BB79702F5}" emma:medium="tactile" emma:mode="ink">
              <msink:context xmlns:msink="http://schemas.microsoft.com/ink/2010/main" type="line" rotatedBoundingBox="11136,1836 19459,1463 19533,3112 11210,3485"/>
            </emma:interpretation>
          </emma:emma>
        </inkml:annotationXML>
        <inkml:traceGroup>
          <inkml:annotationXML>
            <emma:emma xmlns:emma="http://www.w3.org/2003/04/emma" version="1.0">
              <emma:interpretation id="{35661D22-6F85-442E-AE91-4C1957628FED}" emma:medium="tactile" emma:mode="ink">
                <msink:context xmlns:msink="http://schemas.microsoft.com/ink/2010/main" type="inkWord" rotatedBoundingBox="11140,1923 12250,1874 12320,3435 11210,3485"/>
              </emma:interpretation>
              <emma:one-of disjunction-type="recognition" id="oneOf1">
                <emma:interpretation id="interp5" emma:lang="zh-CN" emma:confidence="0">
                  <emma:literal>断</emma:literal>
                </emma:interpretation>
                <emma:interpretation id="interp6" emma:lang="zh-CN" emma:confidence="0">
                  <emma:literal>渐</emma:literal>
                </emma:interpretation>
                <emma:interpretation id="interp7" emma:lang="zh-CN" emma:confidence="0">
                  <emma:literal>淅</emma:literal>
                </emma:interpretation>
                <emma:interpretation id="interp8" emma:lang="zh-CN" emma:confidence="0">
                  <emma:literal>斩</emma:literal>
                </emma:interpretation>
                <emma:interpretation id="interp9" emma:lang="zh-CN" emma:confidence="0">
                  <emma:literal>澌</emma:literal>
                </emma:interpretation>
              </emma:one-of>
            </emma:emma>
          </inkml:annotationXML>
          <inkml:trace contextRef="#ctx0" brushRef="#br0" timeOffset="2386.8042">1422 59 30,'0'-3'95,"0"1"-43,0 2-7,0 0-6,0 0-11,0 0-9,-21 16-14,-11 16-5,-8 9-14,-9 7-16,-4 5 1,-3-4-7,5 3 5,1-5 18,5-4 12,5-8 1,5-9 1,14-14 1,12-8 6,9-4 11,0 0 8,0 0-18,25-16-9,10-10 0,5-4 0,2 2 3,2 1-3,-2 0 0,4-1 0,3-2 0,-10 6-7,3-3-19,-5 6-22,-8-3-30</inkml:trace>
          <inkml:trace contextRef="#ctx0" brushRef="#br0" timeOffset="3510.0061">1117 184 80,'0'0'72,"0"7"-38,0 15-8,-5 9-4,4 5-6,-2 4-4,-4 10-6,-3 3-4,1 5-2,-3-1-1,4-6-4,1-10-5,4-7 3,3-8 2,0-4-3,0-2 1,0-7-3,3-6-9,4-3-6,1-1 1,4-3-2,1 0 2,4 0 7,4 0 17,0 0 4,3-7 3,4 3 2,0-6-3,-3-1 5,5-4-3,-1-6-5,3 0-1,3-9-2,9-1-8,-2-3-31</inkml:trace>
          <inkml:trace contextRef="#ctx0" brushRef="#br0" timeOffset="2028.0035">983 129 33,'2'0'188,"5"0"-137,2 0-32,2 0 17,-1 7-10,4 3-24,5 6 0,-4 6-4,5 0-6,-4 3-14,0 3-38,3-1-30,2-16-52</inkml:trace>
          <inkml:trace contextRef="#ctx0" brushRef="#br0" timeOffset="2901.6051">1366 304 56,'-5'0'74,"3"0"-19,-7 10-2,-5 11-9,-4 9-10,-11 4-19,-1 4-4,1 2-6,-2-7-5,10-5-3,5-7-14,8-7-29,8-14-31,0 0-53</inkml:trace>
          <inkml:trace contextRef="#ctx0" brushRef="#br0" timeOffset="2745.6047">1422 59 0,'-69'-17'101,"69"17"-39,0 0-9,0 10-5,0 8-3,0 11-22,0 10-10,0 7 11,0 5 6,6 2-11,-4-3-8,1 1-4,2-5-6,-3-4-1,6-9 0,-5-12-8,2-4-8,-2-6-6,-3-11-8,0 0-15,4 0-11,2-22-5,-5-12 14,-1-10 0,0 1 8,0 5-16</inkml:trace>
          <inkml:trace contextRef="#ctx0" brushRef="#br0" timeOffset="3057.6053">1409 398 6,'24'-3'71,"-2"-3"-27,3-1-3,-4 4-11,2-2-15,1 1-14,-6-1-1,-8 0-12,1 5-24,-6 0-30,0 0-23</inkml:trace>
          <inkml:trace contextRef="#ctx0" brushRef="#br0" timeOffset="4087.2072">1613 244 20,'4'-2'76,"-2"2"-29,-2 0-4,1-3-8,6 3-18,-5 0-13,4 0-1,-1 0 2,-3 0 6,1 17 5,0 7-2,0 9 7,-3 9-3,0 5-9,0 3-4,0 4-5,-3-1-2,-3-6-6,-1-5-29,1-16-27,4-9-17,2-10-17</inkml:trace>
          <inkml:trace contextRef="#ctx0" brushRef="#br0" timeOffset="3853.2067">1909-72 127,'0'0'72,"-3"0"-18,-5 0 12,-1 0-17,-6 0-17,-12 19-10,-3 9-15,-5 15-5,-2 2-2,-5 5-1,2-6 1,4 3-1,8-12-3,7-1-2,9-10-16,-2-4-21,10-3-24,4-10-30,0-7-36</inkml:trace>
          <inkml:trace contextRef="#ctx0" brushRef="#br0" timeOffset="4274.4072">1642 462 37,'19'-20'62,"3"-6"-25,8-1-1,7-4-7,3-7-13,2 8-10,5 0-5,-4 5-1,-8 5-2,-8 4-11,-11 2-19,-6 13-19,-3-2-30</inkml:trace>
          <inkml:trace contextRef="#ctx0" brushRef="#br0" timeOffset="5725.21">1931 427 7,'-2'0'87,"2"0"-40,0 0-10,0 0 3,0 0-21,0 0-12,0 3-3,0 2 1,0 0 6,0 0 1,0 4 1,0 4 8,2 1-7,0 1-3,1 1-2,-1 1-5,1 8 0,0-6-2,0 3-2,-3 2 3,0-7-3,0 4 2,0 2 2,0-8-3,0 8 7,0-7-2,0-1-5,0-2 1,0-3 2,0-2-2,0 5-2,0 1 1,0-7-2,0 2 2,0-2 0,0-3 3,0 3-1,0-1 1,0 1 4,0 2-3,0-2 3,0 2 0,0-6-3,0 4 0,0 0-1,0 2 0,0 2 3,3-1 2,-3 5 2,0 3-7,2 6-1,-2 9 3,0 1-2,0 10-2,-5 12-2,-20 12-2,-4 19-27,-17 9-81,2-1-104</inkml:trace>
        </inkml:traceGroup>
        <inkml:traceGroup>
          <inkml:annotationXML>
            <emma:emma xmlns:emma="http://www.w3.org/2003/04/emma" version="1.0">
              <emma:interpretation id="{6E53585D-9A31-4D42-9506-DCE91F57EAE9}" emma:medium="tactile" emma:mode="ink">
                <msink:context xmlns:msink="http://schemas.microsoft.com/ink/2010/main" type="inkWord" rotatedBoundingBox="12536,1880 13725,1827 13767,2761 12578,2814"/>
              </emma:interpretation>
              <emma:one-of disjunction-type="recognition" id="oneOf2">
                <emma:interpretation id="interp10" emma:lang="zh-CN" emma:confidence="0">
                  <emma:literal>给</emma:literal>
                </emma:interpretation>
                <emma:interpretation id="interp11" emma:lang="zh-CN" emma:confidence="0">
                  <emma:literal>俭</emma:literal>
                </emma:interpretation>
                <emma:interpretation id="interp12" emma:lang="zh-CN" emma:confidence="0">
                  <emma:literal>俗</emma:literal>
                </emma:interpretation>
                <emma:interpretation id="interp13" emma:lang="zh-CN" emma:confidence="0">
                  <emma:literal>信</emma:literal>
                </emma:interpretation>
                <emma:interpretation id="interp14" emma:lang="zh-CN" emma:confidence="0">
                  <emma:literal>硷</emma:literal>
                </emma:interpretation>
              </emma:one-of>
            </emma:emma>
          </inkml:annotationXML>
          <inkml:trace contextRef="#ctx0" brushRef="#br0" timeOffset="7410.013">2644-9 41,'0'0'87,"0"0"-23,0 0-15,0 0-5,-2 0-10,-3 16-16,-1 16-3,-7 11-4,-8 13-5,-9 14 2,-11 2-1,-1 3-2,-2 0 0,2-11-3,6-13-1,9-11-1,17-14-1,8-14 1,2-6-2,0-6-4,0 0-6,12-9-22,21-19-17,10-5 28,0-4 15,-13 9 4,-4-3-1,-3 8 5,-5 2 0,7 0 0,-8 1 2,2 0 1,-4 3 2,0 6 2,-4 1-1,-6 10-5,-5 0-1,0 0 1,0 4-1,0 23 1,0 10 2,0 2 6,-5 8-1,-4-4-3,2-1 1,-3-3-3,6-8 2,-1-7-3,3-10 0,2-8 0,0-5-2,0-1 0,0 0 0,0 0 0,0 0-2,0 0 2,0 0 0,0 0 0,0 0 0,0 0-1,0 0 0,0 0-11,0-4-25,7-2-27,14-2-30,1 2 7</inkml:trace>
          <inkml:trace contextRef="#ctx0" brushRef="#br0" timeOffset="7597.2133">2682 827 13,'-3'10'47,"1"0"-15,2-10-3,0 0 3,0 0 1,0 0-10,0-7-14,5-24-9,11-12-4,6-15 2,5-7-3,0-12-13,-5-8-9,3-1-23,0 1-29</inkml:trace>
          <inkml:trace contextRef="#ctx0" brushRef="#br0" timeOffset="8814.0155">2865 327 50,'0'0'96,"0"0"-39,5-14-25,20 1-12,16-4 1,6 0-3,9-5-4,-2 6-7,-3 1-5,-5 3 0,-4 2-2,-7 4 0,-6 2-14,-12 1-19,-5 3-16,-7 0-16,-5 0-5,0 0 33,-4 3 14,-20 15 20,0-4 3,3 1 3,3-1 29,1 0 10,1 3 2,5 3-6,1 1-1,1 9-9,-2 5-2,2 6-10,2 10-1,2 2-4,0-2-9,1 0 2,3-7-2,-3-10-2,2-4-1,2-8-8,0-9-11,0-10-14,0-3-18,0 0-7,0 0-5,0-16 3,0-6 36,0 0 25,0-6 0,-2 8 23,2-4 15,0 3 3,0 4-2,0 0-5,0-2-4,4 1-13,19-1-6,5 0-2,2 5-4,10 2-1,-5 5 0,-3 7-3,-4 0-1,-6 0 0,-2 0-3,-6 3-1,-6 11-1,-8 2-2,0 8 1,0 1 6,-18 5 6,-15 7-2,0 0 2,-7-5 0,3 5 8,-1-13 3,5-6 5,10-5-6,3-5 1,11-1-2,6-7 1,3 0 3,0 0-7,0 0 0,0 0-12,12-12-4,16-4-3,6-3 1,8-2 6,-3-1-2,0 1 0,-9 7-10,4 0-15,-5 8-20,-2 2-2,3 1-10,-7 3-14,2-2-16</inkml:trace>
          <inkml:trace contextRef="#ctx0" brushRef="#br0" timeOffset="7800.0137">3018-94 52,'5'-6'65,"-2"2"-17,-1 4-4,-2 0-13,0 0-7,0 0 4,0 3-2,0 17-3,-20 14 8,-10 6-10,-3 5-17,4-3-4,7-9-1,4-10-11,9-16-26,7-7-24,2 0-19,0-9-34</inkml:trace>
          <inkml:trace contextRef="#ctx0" brushRef="#br0" timeOffset="8002.814">3018-94 96,'-86'-6'106,"86"6"-44,0 3-20,4 10-11,13 8-19,13 2-1,5-2 2,2 0-9,-2-1-3,-2-3-1,-7 0 0,-4-3-7,-3-2-15,-10 2-21,-4 4-23,-5 6-24,0 2-25</inkml:trace>
        </inkml:traceGroup>
        <inkml:traceGroup>
          <inkml:annotationXML>
            <emma:emma xmlns:emma="http://www.w3.org/2003/04/emma" version="1.0">
              <emma:interpretation id="{C8ABDCB9-0596-407B-A995-20052D221AE4}" emma:medium="tactile" emma:mode="ink">
                <msink:context xmlns:msink="http://schemas.microsoft.com/ink/2010/main" type="inkWord" rotatedBoundingBox="13692,1721 14704,1676 14745,2586 13732,2631"/>
              </emma:interpretation>
              <emma:one-of disjunction-type="recognition" id="oneOf3">
                <emma:interpretation id="interp15" emma:lang="zh-CN" emma:confidence="0">
                  <emma:literal>定</emma:literal>
                </emma:interpretation>
                <emma:interpretation id="interp16" emma:lang="zh-CN" emma:confidence="0">
                  <emma:literal>灾</emma:literal>
                </emma:interpretation>
                <emma:interpretation id="interp17" emma:lang="zh-CN" emma:confidence="0">
                  <emma:literal>宛</emma:literal>
                </emma:interpretation>
                <emma:interpretation id="interp18" emma:lang="zh-CN" emma:confidence="0">
                  <emma:literal>宄</emma:literal>
                </emma:interpretation>
                <emma:interpretation id="interp19" emma:lang="zh-CN" emma:confidence="0">
                  <emma:literal>更</emma:literal>
                </emma:interpretation>
              </emma:one-of>
            </emma:emma>
          </inkml:annotationXML>
          <inkml:trace contextRef="#ctx0" brushRef="#br0" timeOffset="9110.416">3513-231 185,'0'0'60,"0"-2"-35,12 2 10,11 0-13,5 0-10,7 0-5,-3 0-4,-2 0-3,-5 0 0,-4 0 0,-12 4-17,-3 6-32,-6 6-29,0 5-45</inkml:trace>
          <inkml:trace contextRef="#ctx0" brushRef="#br0" timeOffset="9297.6163">3592-7 5,'-18'25'133,"1"-5"-56,1 2-27,0 3-4,6 3-16,3 2-19,-2 4-8,3 2-3,-1 3-6,1-5-9,3-7-29,0 1-18,3-11-4,0-8-2,0-6-19</inkml:trace>
          <inkml:trace contextRef="#ctx0" brushRef="#br0" timeOffset="9531.6167">3541 256 30,'21'-25'53,"4"-2"-6,8-3-17,-1 4-7,6-1-4,0 0-1,7-1-1,0 1-9,-2 2 0,-3 6-1,-7 8-2,-12 5 6,-7 6-3,-7 0-1,-1 0-1,-3 0-1,-3 10-1,0 7-4,0 6 0,0 3-3,-3 5-11,-22 5-19,-1 3-34,-4 7-36</inkml:trace>
          <inkml:trace contextRef="#ctx0" brushRef="#br0" timeOffset="9984.0175">3727 409 62,'0'0'58,"0"-3"-15,0-14-20,0-5-15,5 3-1,11-5 2,5-3-1,-1 9 1,1-5-3,-2 6-2,0 3 2,-6 4 2,-5 6 5,-1 1-5,-3 3-4,-1 0 0,-3 0-3,2 0 0,2 3-1,-3 14 0,5-1 3,-4 9 3,1-4-2,-3-1-1,0 4 1,0-6-3,0 2 2,0 0 1,0 4-2,0-7 3,0 4-4,-3-1 0,1-5-1,0-8-2,2-7 0,0 0-2,0 0-3,2-16-5,20-12 4,7-5 7,6-7 1,0 5 0,3-5 0,-2 12-2,-8 1-4,-5 0-4,-3 13-10,-9 2-4,-9 4-12,-2 4-16,0 4-14</inkml:trace>
          <inkml:trace contextRef="#ctx0" brushRef="#br0" timeOffset="10202.4178">3868 317 85,'-13'14'86,"1"6"-32,-2 1-8,-2 6-2,0 4-21,-6 6-9,4 2-12,-7-1-2,0 0 0,1-1-14,6-10-28,1-9-33,12-9-42</inkml:trace>
          <inkml:trace contextRef="#ctx0" brushRef="#br0" timeOffset="10623.6186">3636 480 86,'0'0'92,"20"-3"-50,2 3-4,7 0 6,5 0-9,0 0 0,1 17-6,-2-1-3,-1 5-1,3-1-11,0 0-4,2-2-6,-2-8-1,0 0 0,-3-6-2,-8-1-1,-8 0 2,-2-3-1,-4 0 4,-4 0 0,2 0 3,-7 0-1,4 0-1,-3 0-1,1 0 0,-3 0-3,5 0 1,-3 0-1,7 0 0,-1 0 1,3 0-3,5 0 3,0 0-1,5 0-1,1-3-1,-3-2 0,5-2-4,2 2-20,4 1-31,5 1-25,0 3-15,11-3-44</inkml:trace>
        </inkml:traceGroup>
        <inkml:traceGroup>
          <inkml:annotationXML>
            <emma:emma xmlns:emma="http://www.w3.org/2003/04/emma" version="1.0">
              <emma:interpretation id="{A6A3B939-9D77-4B08-9FCB-C07759BE36B1}" emma:medium="tactile" emma:mode="ink">
                <msink:context xmlns:msink="http://schemas.microsoft.com/ink/2010/main" type="inkWord" rotatedBoundingBox="14936,1696 16086,1645 16132,2673 14982,2725"/>
              </emma:interpretation>
              <emma:one-of disjunction-type="recognition" id="oneOf4">
                <emma:interpretation id="interp20" emma:lang="zh-CN" emma:confidence="0">
                  <emma:literal>点</emma:literal>
                </emma:interpretation>
                <emma:interpretation id="interp21" emma:lang="zh-CN" emma:confidence="0">
                  <emma:literal>总</emma:literal>
                </emma:interpretation>
                <emma:interpretation id="interp22" emma:lang="zh-CN" emma:confidence="0">
                  <emma:literal>岳</emma:literal>
                </emma:interpretation>
                <emma:interpretation id="interp23" emma:lang="zh-CN" emma:confidence="0">
                  <emma:literal>怎</emma:literal>
                </emma:interpretation>
                <emma:interpretation id="interp24" emma:lang="zh-CN" emma:confidence="0">
                  <emma:literal>蕊</emma:literal>
                </emma:interpretation>
              </emma:one-of>
            </emma:emma>
          </inkml:annotationXML>
          <inkml:trace contextRef="#ctx0" brushRef="#br0" timeOffset="13150.8231">4731 517 80,'-3'7'147,"3"3"-72,0 1-31,0 10-4,3 5-18,11 2-13,7 0-1,-2-2-7,3-5 0,-1 4-1,-2-7-6,0-7-8,-3-1-14,-5-4-18,-1-6-2,-5 0-13,1 0-1,-3 0-12,-3-10-7</inkml:trace>
          <inkml:trace contextRef="#ctx0" brushRef="#br0" timeOffset="12838.8225">5003 204 5,'0'-23'90,"0"2"-35,0 2-9,13-2-11,15-3-17,8 3-9,2 2-3,5 8-5,-3 5 1,-7 6-2,-12 0-3,-2 0-8,-11 15-1,-5 1-1,-3 6-5,0 3 4,-8 4 12,-27 9 2,-14 0 10,-13 6 2,-2-3-7,2-3 11,8-9-2,7-11 12,22-12 6,7-6-9,11 0 2,2 0-2,5 0-4,0 0-10,0-6-9,25-12-7,4-5-1,12-1 4,6-3 4,-1 6-1,6-2 0,1 2-3,1-3-10,2 4-10,-5 6-12,-10-3-23,-6 9-5,-14 8-18</inkml:trace>
          <inkml:trace contextRef="#ctx0" brushRef="#br0" timeOffset="12417.6218">4866 46 104,'0'24'51,"0"5"-31,0 1 3,8-4-10,5 4-13,-5 0-1,1-1-11,4 0-21,0-6-13,-3-2-22</inkml:trace>
          <inkml:trace contextRef="#ctx0" brushRef="#br0" timeOffset="13338.0234">4895 623 6,'0'-19'67,"0"10"-3,0 2-9,0 7-3,13-3-8,9 3-19,4 0-7,4 0-2,3 0-6,-1 3-4,1 4-4,-5-3-2,5-1-2,-6-3-19,-3 0-16,-3 0-27,-4 0-25,-2-3-41</inkml:trace>
          <inkml:trace contextRef="#ctx0" brushRef="#br0" timeOffset="12230.4215">4963-221 238,'0'2'89,"0"14"-57,0 11-10,0 7 10,0 4-19,0 3-12,0-4-1,0-6-2,0-7-10,0-7-14,0-9-8,0-3-6,0-5-3,0 0 2,0 0 10,5-10 23,2-7 8,2 3 9,-2-4 6,3 2 14,3-4 0,3-1-7,10-6-7,11 0-11,5-1-1,2-2-3,-1 3 1,-7 4-2,-10 3-3,-10 2-21,-7 7-18,-7 1-23,-2 5-23</inkml:trace>
          <inkml:trace contextRef="#ctx0" brushRef="#br0" timeOffset="13525.2237">5231 498 22,'-3'-2'125,"3"2"-43,0 0-29,0 0-20,15 0-25,10 10-7,7 3 5,3 6 10,0 7-9,2-1-3,-4-1-1,-7-1-3,-1-3-5,-8-6-9,1-1-19,-7-13-24,0 0-24,-3 0-33</inkml:trace>
          <inkml:trace contextRef="#ctx0" brushRef="#br0" timeOffset="13728.0241">5588 515 102,'0'0'94,"5"0"-56,9 0-25,7 9 8,6 5 14,2 4-16,1-3-8,-3-1 1,-3-1-7,-3-5-2,-5-3-3,3-5-1,-5 0-27,-2 0-42,6 0-28,0 0-57</inkml:trace>
        </inkml:traceGroup>
        <inkml:traceGroup>
          <inkml:annotationXML>
            <emma:emma xmlns:emma="http://www.w3.org/2003/04/emma" version="1.0">
              <emma:interpretation id="{6C32EE57-B933-465B-B95A-78517508609F}" emma:medium="tactile" emma:mode="ink">
                <msink:context xmlns:msink="http://schemas.microsoft.com/ink/2010/main" type="inkWord" rotatedBoundingBox="16147,1682 17172,1636 17217,2628 16192,2674"/>
              </emma:interpretation>
              <emma:one-of disjunction-type="recognition" id="oneOf5">
                <emma:interpretation id="interp25" emma:lang="zh-CN" emma:confidence="0">
                  <emma:literal>是</emma:literal>
                </emma:interpretation>
                <emma:interpretation id="interp26" emma:lang="zh-CN" emma:confidence="0">
                  <emma:literal>足</emma:literal>
                </emma:interpretation>
                <emma:interpretation id="interp27" emma:lang="zh-CN" emma:confidence="0">
                  <emma:literal>吴</emma:literal>
                </emma:interpretation>
                <emma:interpretation id="interp28" emma:lang="zh-CN" emma:confidence="0">
                  <emma:literal>炅</emma:literal>
                </emma:interpretation>
                <emma:interpretation id="interp29" emma:lang="zh-CN" emma:confidence="0">
                  <emma:literal>员</emma:literal>
                </emma:interpretation>
              </emma:one-of>
            </emma:emma>
          </inkml:annotationXML>
          <inkml:trace contextRef="#ctx0" brushRef="#br0" timeOffset="15116.4265">5932 382 132,'0'0'77,"2"-8"-55,31-21-15,9-12 2,15 3-2,-1 0-7,-1 4-1,-7 2-7,0 11 5,-10 1 1,-6 2 0,-11 11 1,-8 3 1,-7 4 1,-4 0 2,-2 0 3,0 7 5,0 11 5,0 3 2,0 1 1,0 9-10,0-1-2,0 1-4,0 0-2,0-1-1,0-2 0,0-7 0,0-5 0,0-9-1,0-4 1,0-3-4,0 0 0,5 0 0,7 0-3,1-9 0,8-8 0,4-4 4,6-6-1,4 3-14,4-6-13,1 1-21,-3-1-20,-7 6-39</inkml:trace>
          <inkml:trace contextRef="#ctx0" brushRef="#br0" timeOffset="15350.4269">6308 177 134,'-6'1'93,"-2"15"-38,-3 8-3,-5 11-22,-13 16-21,-3 15-5,-3 4-1,-6-2-3,4-5 0,7-14-5,5-12-21,10-14-34,12-19-27,3-4-34</inkml:trace>
          <inkml:trace contextRef="#ctx0" brushRef="#br0" timeOffset="15553.2273">6069 365 62,'19'0'139,"15"0"-76,13 24-9,9 14 7,11 15-5,3 1-16,-1 0-22,1-12-9,0-9-8,-5-13 0,-4-19-1,0-1-18,-6 0-30,-4-14-18,0-20-26,2-17-37</inkml:trace>
          <inkml:trace contextRef="#ctx0" brushRef="#br0" timeOffset="14024.4246">6058-80 13,'0'0'240,"0"0"-158,0 0-46,0 3 3,1 17-9,9 4-29,-3 2-1,2 3-2,-1 1-17,3-7-24,-4-2-25,2-4-50,-2-13-50</inkml:trace>
          <inkml:trace contextRef="#ctx0" brushRef="#br0" timeOffset="14679.6258">6076-90 90,'7'-4'51,"19"1"-49,4-4 2,5 0 9,-3 4-8,-10-1-5,0 4-8,-5 0-5,-8 0-6,-7 2-7,-2 14-2,0 3 5,0 5 20,-21-3 3,-1 3 12,-2-2 5,5-3-3,1-2 7,6-7 13,6-3-5,2-4 4,4-3-9,0 0-5,0 0-3,0 0-10,0 0-5,0 0-1,13 0-6,6-3-2,3-8 2,-1-2-7,2-1-11,8 1-25,-8 6-20,-1 7-18</inkml:trace>
          <inkml:trace contextRef="#ctx0" brushRef="#br0" timeOffset="14274.025">6101-198 132,'3'-16'56,"20"1"-20,10 4-2,5-6-4,2 6-14,5 1-9,-2 3 0,-10 2-2,-7 5-2,-1 0 1,-10 0-3,-6 7 2,-4 12 3,-5 9-4,0 0 1,-8 8-3,-19 1-4,0 1-12,-3-1-34,-1-2-26,1-5-61</inkml:trace>
        </inkml:traceGroup>
        <inkml:traceGroup>
          <inkml:annotationXML>
            <emma:emma xmlns:emma="http://www.w3.org/2003/04/emma" version="1.0">
              <emma:interpretation id="{775A6557-6D18-4E98-8114-559016FBECCA}" emma:medium="tactile" emma:mode="ink">
                <msink:context xmlns:msink="http://schemas.microsoft.com/ink/2010/main" type="inkWord" rotatedBoundingBox="17103,1595 17994,1555 18036,2505 17146,2545"/>
              </emma:interpretation>
              <emma:one-of disjunction-type="recognition" id="oneOf6">
                <emma:interpretation id="interp30" emma:lang="zh-CN" emma:confidence="0">
                  <emma:literal>否</emma:literal>
                </emma:interpretation>
                <emma:interpretation id="interp31" emma:lang="zh-CN" emma:confidence="0">
                  <emma:literal>西</emma:literal>
                </emma:interpretation>
                <emma:interpretation id="interp32" emma:lang="zh-CN" emma:confidence="0">
                  <emma:literal>后</emma:literal>
                </emma:interpretation>
                <emma:interpretation id="interp33" emma:lang="zh-CN" emma:confidence="0">
                  <emma:literal>砬</emma:literal>
                </emma:interpretation>
                <emma:interpretation id="interp34" emma:lang="zh-CN" emma:confidence="0">
                  <emma:literal>学</emma:literal>
                </emma:interpretation>
              </emma:one-of>
            </emma:emma>
          </inkml:annotationXML>
          <inkml:trace contextRef="#ctx0" brushRef="#br0" timeOffset="15958.828">6864-240 186,'10'-17'45,"31"6"-26,20-6 18,6 2-11,0 1-16,14-3-7,-11 6-3,-3-5 0,-6 5 0,-10 1-1,-16 7-6,-12 0 1,-13 3 5,-10 0 1,0 0 0,0 6 6,0 13 18,-16 3 6,-11 10-1,-10 6-3,-12 13-4,-8 5-4,-4 8-6,-1 3-5,-2-5 1,13-7-3,0-11-3,11-13-2,10-8-3,8-12-6,12-11-15,10 0-23,0-5-17,5-31-31,31-9-24,-2-13-20</inkml:trace>
          <inkml:trace contextRef="#ctx0" brushRef="#br0" timeOffset="16130.4283">7115-108 99,'5'0'99,"-1"0"-26,1 0-10,4 17-6,1 17-16,8 8-13,0 11 0,-3-4-14,3 2-5,-1-5-8,-1-2-1,-5-9-2,-3-5-39,-2-10 3,-4-6-40,3-14-37,0 0-42</inkml:trace>
          <inkml:trace contextRef="#ctx0" brushRef="#br0" timeOffset="16816.8294">7226 14 100,'0'-9'112,"3"-1"-71,27-1-12,14-3 2,8-3-13,10 1-12,-6-1-5,-6 7-1,-14 6-5,-9 1-19,-11 3-16,-13 0-8,-3 0-14,0 0 27,0 16 35,-14 11 16,-12 1 27,-8 10 14,5 9 2,-10 7-13,7 7-7,2 4-5,6-4-12,9 1-6,8-8-15,5-7 1,2-4-2,0-18-3,0-2-5,0-21-4,0-2-15,0 0-19,0-18-19,2-17 15,1-9 9,-3 4 18,0 0 5,0 9 17,0 0 1,0 7 19,0 1 14,4 6-3,13 6-1,2 0-4,7-2-13,13 3-6,6 1-3,0 1-3,7 5-2,-4 3-7,-9 0-1,-14 0-4,-8 8-2,-9 14 2,-8 2 8,0 10 6,-14 3 4,-18 8 8,-14 6 9,-9-6-1,4-3-2,-1-11 6,3-7 4,10-11-1,17-6 6,6-5-5,11-2-3,5 0-2,0 0-6,0-2-7,16-13-10,8-4-3,6-6-2,2 4 2,3-3 1,-9 6-11,3 4-13,2-2-19,4 2-16,7-6-20,12-3-27,13-5-55</inkml:trace>
        </inkml:traceGroup>
        <inkml:traceGroup>
          <inkml:annotationXML>
            <emma:emma xmlns:emma="http://www.w3.org/2003/04/emma" version="1.0">
              <emma:interpretation id="{84FAF548-F391-4A71-88BC-F3FE0E2887F4}" emma:medium="tactile" emma:mode="ink">
                <msink:context xmlns:msink="http://schemas.microsoft.com/ink/2010/main" type="inkWord" rotatedBoundingBox="18276,1532 19459,1479 19507,2540 18323,2593"/>
              </emma:interpretation>
              <emma:one-of disjunction-type="recognition" id="oneOf7">
                <emma:interpretation id="interp35" emma:lang="zh-CN" emma:confidence="0">
                  <emma:literal>在</emma:literal>
                </emma:interpretation>
                <emma:interpretation id="interp36" emma:lang="zh-CN" emma:confidence="0">
                  <emma:literal>氏</emma:literal>
                </emma:interpretation>
                <emma:interpretation id="interp37" emma:lang="zh-CN" emma:confidence="0">
                  <emma:literal>花</emma:literal>
                </emma:interpretation>
                <emma:interpretation id="interp38" emma:lang="zh-CN" emma:confidence="0">
                  <emma:literal>民</emma:literal>
                </emma:interpretation>
                <emma:interpretation id="interp39" emma:lang="zh-CN" emma:confidence="0">
                  <emma:literal>庄</emma:literal>
                </emma:interpretation>
              </emma:one-of>
            </emma:emma>
          </inkml:annotationXML>
          <inkml:trace contextRef="#ctx0" brushRef="#br0" timeOffset="17643.6308">8559-441 68,'-15'0'144,"3"0"-73,1 0-16,-6 0 1,-4 14-9,-7 17-19,-11 15-16,-12 12-6,-8 8 0,-1 1-1,4-5-2,10 2-3,9-12 0,10-11-2,14-7-7,2-11-7,11-11-10,0-7-13,0-5-7,5 0-15,14 0 0,4-24 27,2-6 5,-4-1 8,2 1 17,-5 6 1,1 7 3,-11 10 2,0 3 11,-5 4 24,-3 0 6,0 0 6,0 21-1,0 13-11,0 10-11,-3 11-8,0 5-5,-7 3-4,7 0-8,-2 8 0,-1-7-1,3-5 0,3-9-4,0-12-8,-2-11-17,2-10-3,0-14-18,0-3-13,0-3-12,19-21-12,2-10 25,4-4 62,-2-1 52,2-5-3,1 4-1,4 0 3,5 1-4,3 7-10,4 2-9,7 1-14,-3 0-10,2-1-4,-8 2 0,0 7-14,-5-5-20,-10 5-21,-4 2-7,-5 5-11,-8 4-14</inkml:trace>
          <inkml:trace contextRef="#ctx0" brushRef="#br0" timeOffset="17050.8298">8107-154 145,'17'-18'136,"28"-1"-85,3-2-15,14 0 4,5-3-14,0 6-22,-6-1-3,-3 2-1,-13 7-4,-13 3-27,-13 4-19,-11 3-26,2 0-30,-7 0-42</inkml:trace>
          <inkml:trace contextRef="#ctx0" brushRef="#br0" timeOffset="17862.0313">8776 22 47,'-23'-3'71,"2"3"-5,-5 0-19,12 0-6,-1 0 4,3 10-5,7 20-10,-2 13-8,0 10-2,7 17 1,0-2 3,10 1-1,20-11-5,9-11-12,-2-18 4,3-15-5,1-14-4,-3 0-1,6-33-11,11-28-10,4-20-31,6-10-33,7-15-48,-11-14-67</inkml:trace>
        </inkml:traceGroup>
      </inkml:traceGroup>
    </inkml:traceGroup>
    <inkml:traceGroup>
      <inkml:annotationXML>
        <emma:emma xmlns:emma="http://www.w3.org/2003/04/emma" version="1.0">
          <emma:interpretation id="{9A6B677E-C8A7-474B-894F-FC36AABC85A8}" emma:medium="tactile" emma:mode="ink">
            <msink:context xmlns:msink="http://schemas.microsoft.com/ink/2010/main" type="paragraph" rotatedBoundingBox="11344,3728 19989,3063 20086,4315 11440,498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BEE2163-C184-4E48-BE90-92EF5F29A97E}" emma:medium="tactile" emma:mode="ink">
              <msink:context xmlns:msink="http://schemas.microsoft.com/ink/2010/main" type="line" rotatedBoundingBox="11344,3728 19989,3063 20086,4315 11440,4981"/>
            </emma:interpretation>
          </emma:emma>
        </inkml:annotationXML>
        <inkml:traceGroup>
          <inkml:annotationXML>
            <emma:emma xmlns:emma="http://www.w3.org/2003/04/emma" version="1.0">
              <emma:interpretation id="{1CD21064-B321-4FEE-9DF3-CACA94636AF4}" emma:medium="tactile" emma:mode="ink">
                <msink:context xmlns:msink="http://schemas.microsoft.com/ink/2010/main" type="inkWord" rotatedBoundingBox="11351,3831 12572,3737 12659,4862 11438,4956"/>
              </emma:interpretation>
              <emma:one-of disjunction-type="recognition" id="oneOf8">
                <emma:interpretation id="interp40" emma:lang="zh-CN" emma:confidence="0">
                  <emma:literal>给</emma:literal>
                </emma:interpretation>
                <emma:interpretation id="interp41" emma:lang="zh-CN" emma:confidence="0">
                  <emma:literal>绉</emma:literal>
                </emma:interpretation>
                <emma:interpretation id="interp42" emma:lang="zh-CN" emma:confidence="0">
                  <emma:literal>旌</emma:literal>
                </emma:interpretation>
                <emma:interpretation id="interp43" emma:lang="zh-CN" emma:confidence="0">
                  <emma:literal>後</emma:literal>
                </emma:interpretation>
                <emma:interpretation id="interp44" emma:lang="zh-CN" emma:confidence="0">
                  <emma:literal>往</emma:literal>
                </emma:interpretation>
              </emma:one-of>
            </emma:emma>
          </inkml:annotationXML>
          <inkml:trace contextRef="#ctx0" brushRef="#br0" timeOffset="19468.8341">1807 1852 106,'0'7'156,"0"26"-88,-5 13-22,-22 8-17,-8 10-9,0-3-7,3-4-11,-3-4-2,9-9-2,1-7-19,7-16-35,3-12-43,10-9-39</inkml:trace>
          <inkml:trace contextRef="#ctx0" brushRef="#br0" timeOffset="19640.4345">1691 2080 66,'12'-3'111,"3"3"-54,6-1-19,0-2-1,4 3-8,0 0-18,1 0-8,-1 0-3,-2 0-4,-4 7-19,-10 8-40,-9 10-20,0 0-29</inkml:trace>
          <inkml:trace contextRef="#ctx0" brushRef="#br0" timeOffset="20342.4357">1754 2352 5,'-30'28'74,"9"-13"-8,7-9-17,11-1-5,3-5-20,0 0-8,0 0-10,3 0-6,18-17-8,8-6-7,-4-7 10,0 6 4,-4 8-3,-14 11-2,4 2 2,-3 3 0,-4 0 2,1 27 2,-5 21 5,0 12 11,0 9 8,0 8-2,0-12-4,-9-1-7,1-7-2,3-12-7,-1-11-2,4-7-2,2-16-6,0-4-11,-4-7-22,4 0-14,0-14-24,0-11 11,0-11 7,0 8 52,0 1 9,0 4 12,-1 2 34,-2 5 7,3 2-2,0 0-9,0-3-13,4 0-14,17 1-13,10-1-2,9-1 0,4 1 0,-2 4-1,-1 6-1,-6 7-3,-6 0 1,-7 0-6,-7 13 2,-5 7 3,-9 2 2,-1 3 3,0 0 6,-18 8 4,-22-5 0,-4 2 1,2-4 4,-4-1 3,6-7 4,2-2-2,9-5-6,10-5-3,13-6 1,3 0-6,3 0-2,0 0-4,15-6-3,16-8-6,7 0 9,-1-2 0,-2 7 0,2 2 0,-4 0 0,-1 4-7,9 3-20,-3-2-3,0-2-5,-2-9 16,4-3-18,-5-9-1,0-8 9,-5-8-15,-9-7 3</inkml:trace>
          <inkml:trace contextRef="#ctx0" brushRef="#br0" timeOffset="19281.6338">1415 1856 145,'0'0'106,"0"7"-67,0 22 2,0 13-9,-6 8-23,-13 12-4,-2 3-2,-5 3 5,-12 4 7,-3-1 0,1-8-3,4-12-2,12-16-5,14-22-3,10-6-2,0-7-3,0 0-7,8 0-23,18-10-14,-1-7 23,1 1 12,-5-2 7,-3 6 4,-5 5 1,-5 5 1,-2 2 2,-1 0 5,0 0 8,0 0 3,-1 11-8,-2 6-1,-2 6 6,0 4 1,0 11 6,-8 9-4,-21 4-4,-3 1-5,5-11-4,3-17-3,12-15-2,6-6-1,2-3-5,1 0-11,3 0-4,0 0-13,0-3-10,0-13 2,18-6-2,13-5 18,3-3 21,1 3 4,-3 4 0,1 2 0,-3 7 2,-2 7 4,-8 4 8,-12 3 7,-3 0-1,-5 3 4,0 25 4,0 12-2,-8 21 2,-24 7-9,-3 4-12,5-6-5,4-19-2,3-10-1,13-21 1,1-16-7,9 0-11,0-16-12,3-39-19,32-19-32,16-23-12,7-14-34</inkml:trace>
        </inkml:traceGroup>
        <inkml:traceGroup>
          <inkml:annotationXML>
            <emma:emma xmlns:emma="http://www.w3.org/2003/04/emma" version="1.0">
              <emma:interpretation id="{5ED7C1BC-1859-4ADB-9444-C022DA08D192}" emma:medium="tactile" emma:mode="ink">
                <msink:context xmlns:msink="http://schemas.microsoft.com/ink/2010/main" type="inkWord" rotatedBoundingBox="12701,3788 13847,3699 13920,4651 12774,4739"/>
              </emma:interpretation>
              <emma:one-of disjunction-type="recognition" id="oneOf9">
                <emma:interpretation id="interp45" emma:lang="zh-CN" emma:confidence="0">
                  <emma:literal>定</emma:literal>
                </emma:interpretation>
                <emma:interpretation id="interp46" emma:lang="zh-CN" emma:confidence="0">
                  <emma:literal>疋</emma:literal>
                </emma:interpretation>
                <emma:interpretation id="interp47" emma:lang="zh-CN" emma:confidence="0">
                  <emma:literal>冗</emma:literal>
                </emma:interpretation>
                <emma:interpretation id="interp48" emma:lang="zh-CN" emma:confidence="0">
                  <emma:literal>延</emma:literal>
                </emma:interpretation>
                <emma:interpretation id="interp49" emma:lang="zh-CN" emma:confidence="0">
                  <emma:literal>趸</emma:literal>
                </emma:interpretation>
              </emma:one-of>
            </emma:emma>
          </inkml:annotationXML>
          <inkml:trace contextRef="#ctx0" brushRef="#br0" timeOffset="21559.2378">2860 2216 146,'-16'10'76,"2"4"-23,-2 17 2,-5 13-20,-4 14-17,-4 9-5,-3 4-2,2-2-6,-5-5-5,2-5 0,4-14-9,4-20-17,7-11-24,14-14-30,4 0-44</inkml:trace>
          <inkml:trace contextRef="#ctx0" brushRef="#br0" timeOffset="20701.2363">2526 1860 136,'0'0'129,"0"0"-71,0 0-10,22-1-3,10-6-32,6-3-13,7 0 0,-4 0 0,-3 2 0,1 6-8,-9-1-21,-9 3-13,-9 0-7,-7 0-18,-5 0-14,0 9 23,-8 15 30,-19 8 28,-3 5 4,-3-5 37,6 1 15,-2-6-1,8 6-8,-2 1-5,-1 6-21,3 2-8,3 2-7,0 0-6,-7 0-4,10-11-11,-1-6-31,2-12-23,11-8-19</inkml:trace>
          <inkml:trace contextRef="#ctx0" brushRef="#br0" timeOffset="20935.2367">2577 2103 119,'35'-30'65,"9"-2"-14,7-1-12,13 1-15,6-6-9,4 3-10,2-1-4,2 14 2,-13 2-1,-11 13-2,-15 7 6,-15 0-4,-13 7-2,-8 17 0,-3 9-1,0 6 0,-14-1 1,-12 6-8,-4-1-15,0-6-26,-1 1-24,2 3-40</inkml:trace>
          <inkml:trace contextRef="#ctx0" brushRef="#br0" timeOffset="21777.6381">2637 2555 67,'32'0'136,"8"0"-69,19 0-4,14 18-4,2 3-1,11 4-19,5-7-18,-8-1-6,-2-6-9,-12-6-4,-9-5-2,-12 0-2,-2-9-16,-11-22-17,0-12-20,0-17-11,-3-19-27,-1-25-21</inkml:trace>
          <inkml:trace contextRef="#ctx0" brushRef="#br0" timeOffset="21356.4375">2821 2230 11,'-3'-4'91,"3"-3"-37,0-6-16,7-4-22,17 0-14,8-3 0,-2 0 1,2 9 1,-3 0-3,-8-2-1,-1 9 1,-12 1 0,-6 3 6,-2 0 4,0 0 1,0 5 3,0 17 3,0 9 0,0 6-8,0 1-7,0 0-2,-2 2-1,-11-5 0,2 4 1,1-8-1,4 3 3,6-11-1,0-9-2,0-7 2,0-7 3,0 0-2,0 0 1,6-13-4,20-10 0,3-12-1,3-3-2,-1-3-1,-6 1-10,-2 0-12,-5 9-5,-4 4-9,-9 9-18,-5 2-36</inkml:trace>
        </inkml:traceGroup>
        <inkml:traceGroup>
          <inkml:annotationXML>
            <emma:emma xmlns:emma="http://www.w3.org/2003/04/emma" version="1.0">
              <emma:interpretation id="{347E7A3C-91DD-4936-ADEA-DA23ACD44766}" emma:medium="tactile" emma:mode="ink">
                <msink:context xmlns:msink="http://schemas.microsoft.com/ink/2010/main" type="inkWord" rotatedBoundingBox="13731,3545 14459,3488 14552,4696 13824,4752"/>
              </emma:interpretation>
              <emma:one-of disjunction-type="recognition" id="oneOf10">
                <emma:interpretation id="interp50" emma:lang="zh-CN" emma:confidence="0">
                  <emma:literal>方</emma:literal>
                </emma:interpretation>
                <emma:interpretation id="interp51" emma:lang="zh-CN" emma:confidence="0">
                  <emma:literal>市</emma:literal>
                </emma:interpretation>
                <emma:interpretation id="interp52" emma:lang="zh-CN" emma:confidence="0">
                  <emma:literal>分</emma:literal>
                </emma:interpretation>
                <emma:interpretation id="interp53" emma:lang="zh-CN" emma:confidence="0">
                  <emma:literal>勿</emma:literal>
                </emma:interpretation>
                <emma:interpretation id="interp54" emma:lang="zh-CN" emma:confidence="0">
                  <emma:literal>户</emma:literal>
                </emma:interpretation>
              </emma:one-of>
            </emma:emma>
          </inkml:annotationXML>
          <inkml:trace contextRef="#ctx0" brushRef="#br0" timeOffset="21980.4386">3681 1578 64,'0'3'228,"0"8"-150,0 4-19,0 3-2,5 8-32,15 1-23,2-5-2,4 1 0,3-3-1,-2-12-3,-3-2-5,-3-6-15,-1 0-22,-6 0-20,-5 0-25,-3 7-36</inkml:trace>
          <inkml:trace contextRef="#ctx0" brushRef="#br0" timeOffset="22152.0389">3601 2084 36,'-9'0'185,"9"0"-97,0 0-36,9-14-17,26-12-28,15-10-7,10 4-1,2-3 1,-2 11-2,-13 3-17,-5 14-9,-7 7-33,-7 0-30,0 28-49</inkml:trace>
          <inkml:trace contextRef="#ctx0" brushRef="#br0" timeOffset="22698.0398">4048 2167 118,'-7'7'87,"7"-3"-28,0 3-14,0-7-24,14 0-16,13 0-5,3 0-1,0 0-3,1 4-4,-7 2-5,-6 2 5,-2 2 5,-4 3 2,-2-2 1,-2 1 4,-3 2-1,-2 1 4,1 5-3,-4 4 8,0 2 5,-9 4 2,-12 1-1,-7 0-2,7-8-2,0-9-4,-4-7-8,1-7 0,-6 0-2,-4 0-8,-6-20-15,7-11-12,7-10-4,1-7-12,14-2 0,5 3 5,6 3 13,0 15-7,0 7 26,0 8 14,0 6 40,0 5 19,0 0-8,0 3-1,3 0-4,0 0-16,1 11-10,-4 23-1,0 13 3,-7 21 15,-26 16 1,-16 5-7,-8 6-10,-2-13-9,8-11-2,8-20-10,17-21-2,9-16-6,9-14-27,8 0-31,0-13-39,16-34-33,24-28-61</inkml:trace>
        </inkml:traceGroup>
        <inkml:traceGroup>
          <inkml:annotationXML>
            <emma:emma xmlns:emma="http://www.w3.org/2003/04/emma" version="1.0">
              <emma:interpretation id="{6BBFAEAD-0AFD-473B-A241-AA879C50A453}" emma:medium="tactile" emma:mode="ink">
                <msink:context xmlns:msink="http://schemas.microsoft.com/ink/2010/main" type="inkWord" rotatedBoundingBox="14554,3573 15385,3509 15474,4670 14644,4734"/>
              </emma:interpretation>
              <emma:one-of disjunction-type="recognition" id="oneOf11">
                <emma:interpretation id="interp55" emma:lang="zh-CN" emma:confidence="0">
                  <emma:literal>木</emma:literal>
                </emma:interpretation>
                <emma:interpretation id="interp56" emma:lang="zh-CN" emma:confidence="0">
                  <emma:literal>朩</emma:literal>
                </emma:interpretation>
                <emma:interpretation id="interp57" emma:lang="zh-CN" emma:confidence="0">
                  <emma:literal>本</emma:literal>
                </emma:interpretation>
                <emma:interpretation id="interp58" emma:lang="zh-CN" emma:confidence="0">
                  <emma:literal>术</emma:literal>
                </emma:interpretation>
                <emma:interpretation id="interp59" emma:lang="zh-CN" emma:confidence="0">
                  <emma:literal>东</emma:literal>
                </emma:interpretation>
              </emma:one-of>
            </emma:emma>
          </inkml:annotationXML>
          <inkml:trace contextRef="#ctx0" brushRef="#br0" timeOffset="22885.2402">4342 2039 196,'38'-10'64,"13"-8"-19,16-2 10,10-9-23,10-5-13,-7-7-17,-5-4-2,-10 1-9,-17 6-23,-8 1-36,-19 5-48,-11 3-59</inkml:trace>
          <inkml:trace contextRef="#ctx0" brushRef="#br0" timeOffset="23400.0411">4742 2032 13,'-2'0'124,"-1"0"-39,-6 31-15,-5 23-7,-9 21-25,-18 21-20,1 1 1,-8-5-1,5-14-9,8-29-9,5-16-1,17-22-20,13-11-34,0-4-15,3-40-35,34-27-76</inkml:trace>
          <inkml:trace contextRef="#ctx0" brushRef="#br0" timeOffset="23212.8407">4596 1599 52,'0'0'92,"12"0"-77,9 0 10,4 0 25,1 0-24,-1 5-14,-2 12 0,-4 3 3,-5 8 5,0 16 1,-4 14 3,1 20-3,-6 11-2,-3 12 14,-2 2 4,0 11-14,0 0-3,0-7-8,0-8-11,0-31-1,0-14-2,0-19-3,0-19-5,-5-13-6,-2-3-5,-2 0-15,-1-41-10,1-23-7,4-31-16,-3-24-17,5 3-21</inkml:trace>
          <inkml:trace contextRef="#ctx0" brushRef="#br0" timeOffset="23571.6414">4807 2077 42,'31'27'144,"8"4"-73,-8 8 2,10 0-17,-6-5-23,3 0-18,-8-10-13,4-10-2,-10-11-4,1-3-27,-7 0-25,3-34-39,-2-10-38</inkml:trace>
        </inkml:traceGroup>
        <inkml:traceGroup>
          <inkml:annotationXML>
            <emma:emma xmlns:emma="http://www.w3.org/2003/04/emma" version="1.0">
              <emma:interpretation id="{E8C9FCA1-C4D3-4156-9CF1-7C0DBD455C6D}" emma:medium="tactile" emma:mode="ink">
                <msink:context xmlns:msink="http://schemas.microsoft.com/ink/2010/main" type="inkWord" rotatedBoundingBox="15517,3692 16166,3642 16237,4559 15588,4609"/>
              </emma:interpretation>
              <emma:one-of disjunction-type="recognition" id="oneOf12">
                <emma:interpretation id="interp60" emma:lang="zh-CN" emma:confidence="0">
                  <emma:literal>匡</emma:literal>
                </emma:interpretation>
                <emma:interpretation id="interp61" emma:lang="zh-CN" emma:confidence="0">
                  <emma:literal>匿</emma:literal>
                </emma:interpretation>
                <emma:interpretation id="interp62" emma:lang="zh-CN" emma:confidence="0">
                  <emma:literal>逞</emma:literal>
                </emma:interpretation>
                <emma:interpretation id="interp63" emma:lang="zh-CN" emma:confidence="0">
                  <emma:literal>逼</emma:literal>
                </emma:interpretation>
                <emma:interpretation id="interp64" emma:lang="zh-CN" emma:confidence="0">
                  <emma:literal>匮</emma:literal>
                </emma:interpretation>
              </emma:one-of>
            </emma:emma>
          </inkml:annotationXML>
          <inkml:trace contextRef="#ctx0" brushRef="#br0" timeOffset="23758.8417">5274 1757 248,'0'0'82,"21"0"-63,17 0 13,15 0-2,12 0-10,7 0-13,1-14-6,-12-3-1,-9 4-13,-17 6-25,-17 4-24,-4 3-43,-14 25-52</inkml:trace>
          <inkml:trace contextRef="#ctx0" brushRef="#br0" timeOffset="23946.042">5386 2110 99,'-23'14'116,"11"-8"-66,10-6 23,2 0-15,5 0-32,30-26-26,8-1-11,6-9 11,-2-2-3,-3 6-9,-7-1-4,-7 12-1,-14 5-11,-6 7-12,-3 9-13,-5 0-19,0 0-46</inkml:trace>
          <inkml:trace contextRef="#ctx0" brushRef="#br0" timeOffset="24180.0424">5532 2212 45,'0'0'66,"0"0"-26,0 0 5,7 0-14,7 0-11,5-17-10,2 0-5,-2-6 1,3 0-6,-3 5-1,-3-1-9,-4 7-14,-5 5-10,-2 1-15,-3 6-22</inkml:trace>
          <inkml:trace contextRef="#ctx0" brushRef="#br0" timeOffset="24507.643">5532 2212 23,'117'-163'81,"-117"163"-8,0 0-17,0 7-11,0 17-3,0 7-1,0 13-15,0 4-2,0 3-9,0-2-9,0-7 2,-1-2-8,1-19 0,0-4-1,0-4-3,0-13-4,0 0-10,7 0-5,1-3-2,5-24-16,4-1-15,-6-5-31,-4 10-34</inkml:trace>
          <inkml:trace contextRef="#ctx0" brushRef="#br0" timeOffset="24694.8433">5532 2212 9,'182'51'147,"-182"-51"-54,0 0-18,0 0-24,11 0-17,-1 0-18,4 0-11,2 0 2,0 0-4,-1 0-2,-6 4-1,-5-4 0,-2 3-14,-2-3-21,0 0-17,0 4-17,0 6-20,0 9-64</inkml:trace>
          <inkml:trace contextRef="#ctx0" brushRef="#br0" timeOffset="24944.4438">5502 2546 100,'0'0'107,"3"0"-56,15-12 2,3-7-10,7-5-16,9 3-14,-2-5-8,2 2-2,-7 3-3,-6 7-1,-8 2-9,-10 5-20,-3 4-16,-3-1-18,0 4-19,0 0-36</inkml:trace>
          <inkml:trace contextRef="#ctx0" brushRef="#br0" timeOffset="25303.2444">5395 2013 190,'0'0'80,"0"0"-30,0 16 10,5 22-8,6 22-35,-3 12-13,-6 16 1,-2-5 5,0 0-4,0-11 0,0-21 1,0-16-6,19-15 1,11-10-1,16-10 0,1 0 5,18-18-2,-5-18-1,-7-9-3,-4-10-9,-1 5-7,-10 1-11,-7 12-15,-6 12-9,-6 11-27,-8 7-9,-4 7-22</inkml:trace>
        </inkml:traceGroup>
        <inkml:traceGroup>
          <inkml:annotationXML>
            <emma:emma xmlns:emma="http://www.w3.org/2003/04/emma" version="1.0">
              <emma:interpretation id="{EACC27EA-926D-4B3B-9259-1C682303E6C1}" emma:medium="tactile" emma:mode="ink">
                <msink:context xmlns:msink="http://schemas.microsoft.com/ink/2010/main" type="inkWord" rotatedBoundingBox="16444,3457 17846,3349 17926,4379 16524,4487"/>
              </emma:interpretation>
              <emma:one-of disjunction-type="recognition" id="oneOf13">
                <emma:interpretation id="interp65" emma:lang="zh-CN" emma:confidence="0">
                  <emma:literal>范</emma:literal>
                </emma:interpretation>
                <emma:interpretation id="interp66" emma:lang="zh-CN" emma:confidence="0">
                  <emma:literal>花</emma:literal>
                </emma:interpretation>
                <emma:interpretation id="interp67" emma:lang="zh-CN" emma:confidence="0">
                  <emma:literal>砣</emma:literal>
                </emma:interpretation>
                <emma:interpretation id="interp68" emma:lang="zh-CN" emma:confidence="0">
                  <emma:literal>沧</emma:literal>
                </emma:interpretation>
                <emma:interpretation id="interp69" emma:lang="zh-CN" emma:confidence="0">
                  <emma:literal>坨</emma:literal>
                </emma:interpretation>
              </emma:one-of>
            </emma:emma>
          </inkml:annotationXML>
          <inkml:trace contextRef="#ctx0" brushRef="#br0" timeOffset="26894.4472">6278 2247 104,'-16'2'131,"11"-2"-63,5 0-18,0 0-9,0-19-16,0-9-25,21-9-14,9-1 0,1 1-6,-1 10-20,-2 15-16,-2 7-11,-4 5-29</inkml:trace>
          <inkml:trace contextRef="#ctx0" brushRef="#br0" timeOffset="26722.8469">6355 1767 128,'0'0'224,"0"0"-157,0 0-21,0 0 3,0 0-23,0 0-24,7 0-2,6 0-13,9 0-21,6 0-24,2 4-34,11 13-45,-12 4-57</inkml:trace>
          <inkml:trace contextRef="#ctx0" brushRef="#br0" timeOffset="27066.0475">6469 2380 104,'0'0'79,"0"0"-7,0 0-10,0-17-25,0-17-31,2-11-6,17-6-12,-3-3-8,0-4-26,1-4-14,4-5-15,-1-8-37</inkml:trace>
          <inkml:trace contextRef="#ctx0" brushRef="#br0" timeOffset="27284.4479">6546 1604 211,'0'3'84,"12"-3"-44,22 0 0,20 0-14,15-5-14,16-14 1,0-4-8,2-3-5,-15-1-1,-13 5-16,-14 3-11,-9 7-10,-15 3-14,-9 4-21,-5 0-41</inkml:trace>
          <inkml:trace contextRef="#ctx0" brushRef="#br0" timeOffset="27487.2483">6815 1459 82,'-11'0'145,"11"0"-68,0 0-12,0 6-12,0 8-17,0 13-20,6 1-12,10 9-2,-3-1-1,3-7-1,0 0-13,7-10-35,3-3-20,11-16-47,-1 0-72</inkml:trace>
          <inkml:trace contextRef="#ctx0" brushRef="#br0" timeOffset="27939.649">7115 1458 145,'-5'0'95,"0"1"-37,0 16-11,-8 14-13,-4 5-32,1 9-2,0-2-5,0-5-8,2-1-23,4-13-6,2-7 13,-1-7 29,1-6 8,3-1 13,0-3 3,5 0 4,0 0-1,0 0-14,0 0-7,0 0-6,0 0-2,13 0 0,9-3-5,3-4 4,4 0 3,-6 3-1,5 1 1,-7 3 0,0 0-1,0 0 1,-7 21-2,-5 9 2,-9 5 3,0 12 2,0 11 8,-25-4 3,-10 0 0,3-5-3,-6-10-7,2-11-4,7-11-2,3-11-3,9-6-4,2 0-21,6-27-16,7-13-36,2-11 5,0-8-2,0 6-11</inkml:trace>
          <inkml:trace contextRef="#ctx0" brushRef="#br0" timeOffset="28173.6494">6931 1867 9,'0'0'97,"0"0"-17,0 25-15,0 7-8,0 8-16,0 16-9,5 12-2,-1 2 0,3 5-4,3-5-8,5-10-5,6-17-4,5-6-6,7-17 0,7-13-3,0-7-1,17-7-2,1-33-7,2-10-3,-5-4-10,2-9-4,-8 3-1,-9 2-5,-8-3-2,-4 4 3,-7 1-19,2 3-20,2-2-66</inkml:trace>
        </inkml:traceGroup>
        <inkml:traceGroup>
          <inkml:annotationXML>
            <emma:emma xmlns:emma="http://www.w3.org/2003/04/emma" version="1.0">
              <emma:interpretation id="{D1806D22-E944-4917-9EFB-74656A25C03B}" emma:medium="tactile" emma:mode="ink">
                <msink:context xmlns:msink="http://schemas.microsoft.com/ink/2010/main" type="inkWord" rotatedBoundingBox="17906,3285 18770,3218 18850,4255 17986,4321"/>
              </emma:interpretation>
              <emma:one-of disjunction-type="recognition" id="oneOf14">
                <emma:interpretation id="interp70" emma:lang="zh-CN" emma:confidence="0">
                  <emma:literal>围</emma:literal>
                </emma:interpretation>
                <emma:interpretation id="interp71" emma:lang="zh-CN" emma:confidence="0">
                  <emma:literal>园</emma:literal>
                </emma:interpretation>
                <emma:interpretation id="interp72" emma:lang="zh-CN" emma:confidence="0">
                  <emma:literal>阎</emma:literal>
                </emma:interpretation>
                <emma:interpretation id="interp73" emma:lang="zh-CN" emma:confidence="0">
                  <emma:literal>国</emma:literal>
                </emma:interpretation>
                <emma:interpretation id="interp74" emma:lang="zh-CN" emma:confidence="0">
                  <emma:literal>涠</emma:literal>
                </emma:interpretation>
              </emma:one-of>
            </emma:emma>
          </inkml:annotationXML>
          <inkml:trace contextRef="#ctx0" brushRef="#br0" timeOffset="29686.8521">8223 1631 68,'-9'0'173,"4"10"-89,-4 18-21,-3 19-16,-7 12-37,-4 15-10,1 5-2,1-1-6,4-4-8,-2-12-15,0-2-5,3-15 2,0-5 20,2-10 14,1-9 8,5-8 13,2-12 11,3-1 4,3 0 1,0-4 1,0-18-14,28-1-15,9-9-6,8-2-2,-3 3-1,-3 3-1,-7 5-12,1 3-21,3 5-21,19-5-25,10 0-21,2 3-21,8 3 95,-16 1 15</inkml:trace>
          <inkml:trace contextRef="#ctx0" brushRef="#br0" timeOffset="29359.2515">8075 2090 20,'-27'10'137,"16"-10"-63,6 0-25,5 0-12,0-24-29,29-8-8,6-1-23,-3 6 9,1 2 4,-6 11 2,-1 5 6,4 1-1,5 7 2,0 1 1,-5 0 3,-2 0 0,-5 4 1,-5 8 2,-10 2 3,-3 0-6,-5-1 2,0 2-5,0-3-6,-24-1-1,-8 2-17,3-12-24,3-1-18,9-7-16</inkml:trace>
          <inkml:trace contextRef="#ctx0" brushRef="#br0" timeOffset="28891.2507">8045 1706 47,'-19'0'132,"14"0"-51,2 0-6,3 0-19,0 0-24,5 0-26,17 0-6,10 0-11,9 0 4,2 0 4,3-13-12,-9 6-6,-2 2-13,-8 5-19,-14 0-15,-5 0-31</inkml:trace>
          <inkml:trace contextRef="#ctx0" brushRef="#br0" timeOffset="29078.451">8102 1928 74,'-25'10'81,"9"-5"8,3-5-9,10 0-29,3 0-23,0 0-10,0 0-16,0-2-2,0 2-12,16-3-7,9 1-6,1-7 11,6-7 0,6-1-12,3-4-2,1 0-24,2 8-23,-12 9-26</inkml:trace>
          <inkml:trace contextRef="#ctx0" brushRef="#br0" timeOffset="28704.0504">8094 1356 9,'55'-37'48,"3"16"0,-14 11-4,-1 10-5,-10 0 8,-4 13 0,-1 15-11,0 20 5,-5 7-6,0 12 0,6 5-6,-7 0-18,1 2 4,-11 1-11,-1-4 3,-8 0 0,-3-6-2,0-5 0,0-5-1,0-10-2,-16-5 2,3-13-4,-4-13 0,4-12-4,1-2-11,-6-5-19,4-29-25,-15-18 3,5-16-33,-11-16-10,-2 9 1</inkml:trace>
          <inkml:trace contextRef="#ctx0" brushRef="#br0" timeOffset="28392.0498">7764 1641 221,'4'38'85,"5"13"-41,-4 17 8,-1 1-5,1 5-22,-3-7-18,-2-8 0,0-6-5,0-6-2,-16-11 0,0-13-7,4-15-17,2-8-22,2-1-21,8-33-26,0-17-9,0-9-23</inkml:trace>
        </inkml:traceGroup>
        <inkml:traceGroup>
          <inkml:annotationXML>
            <emma:emma xmlns:emma="http://www.w3.org/2003/04/emma" version="1.0">
              <emma:interpretation id="{F76FC1B8-25D9-4340-9CFD-2B67F89DE816}" emma:medium="tactile" emma:mode="ink">
                <msink:context xmlns:msink="http://schemas.microsoft.com/ink/2010/main" type="inkWord" rotatedBoundingBox="19008,3410 20010,3333 20080,4242 19078,4319"/>
              </emma:interpretation>
              <emma:one-of disjunction-type="recognition" id="oneOf15">
                <emma:interpretation id="interp75" emma:lang="zh-CN" emma:confidence="0">
                  <emma:literal>内</emma:literal>
                </emma:interpretation>
                <emma:interpretation id="interp76" emma:lang="zh-CN" emma:confidence="0">
                  <emma:literal>肉</emma:literal>
                </emma:interpretation>
                <emma:interpretation id="interp77" emma:lang="zh-CN" emma:confidence="0">
                  <emma:literal>为</emma:literal>
                </emma:interpretation>
                <emma:interpretation id="interp78" emma:lang="zh-CN" emma:confidence="0">
                  <emma:literal>办</emma:literal>
                </emma:interpretation>
                <emma:interpretation id="interp79" emma:lang="zh-CN" emma:confidence="0">
                  <emma:literal>闪</emma:literal>
                </emma:interpretation>
              </emma:one-of>
            </emma:emma>
          </inkml:annotationXML>
          <inkml:trace contextRef="#ctx0" brushRef="#br0" timeOffset="30217.253">8834 1720 244,'0'10'100,"0"20"-57,0 8 0,0 13 10,0 3-25,0 2-18,0 0-6,0-5-4,-5-7 0,2-13-2,-2-10-14,2-11-11,3-10-14,0 0-10,0-7-11,0-26-15,3-2 11,15-11 15,-6-2 13,5 0 25,6-4 13,-1 1 18,5 4 17,7 2-4,1 8 7,6 3-1,1 3-3,9 4-4,8 7-10,1 8 2,7 10-4,-2 2-9,2 0 3,-3 27 6,-11 14 5,-9 11 0,-12 16 4,-11 3-1,-9 9-5,-12-10-13,0 1 5,0-7-3,-17-6-8,-8-10 1,-2-11-3,-2-16-2,-1-14-1,4-7-11,-4 0-10,3-34-16,3-31-35,-1-28-9,10-26-22,7-12-47</inkml:trace>
          <inkml:trace contextRef="#ctx0" brushRef="#br0" timeOffset="30420.0534">9390 1410 100,'-5'22'209,"-9"15"-118,-4 21-27,-11 12-6,-10 14-15,3 5-11,-6-7-10,-5-7-3,9-18-11,5-12-6,10-15-2,3-19-10,5-11-19,7 0-11,8-11-19,0-28-47,21-5-47,15-8-56</inkml:trace>
          <inkml:trace contextRef="#ctx0" brushRef="#br0" timeOffset="30591.6537">9234 1842 9,'15'24'208,"3"2"-100,0-1-37,5-4 7,1-4-27,-3 2-20,4-8-16,-4 3-12,5-7-3,6 5-9,6 2-42,8-2-51,5 3-49,-5-4-56</inkml:trace>
          <inkml:trace contextRef="#ctx0" brushRef="#br0" timeOffset="30700.8539">9821 2148 47,'0'0'110,"0"-16"-107,0 1-3,0-2-131</inkml:trace>
        </inkml:traceGroup>
      </inkml:traceGroup>
    </inkml:traceGroup>
    <inkml:traceGroup>
      <inkml:annotationXML>
        <emma:emma xmlns:emma="http://www.w3.org/2003/04/emma" version="1.0">
          <emma:interpretation id="{422EC804-EB6F-4B73-A0E0-0FC154CD4839}" emma:medium="tactile" emma:mode="ink">
            <msink:context xmlns:msink="http://schemas.microsoft.com/ink/2010/main" type="paragraph" rotatedBoundingBox="12122,5740 23047,5309 23190,8922 12265,935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874455D-9770-41BF-AF00-2DA0FC151417}" emma:medium="tactile" emma:mode="ink">
              <msink:context xmlns:msink="http://schemas.microsoft.com/ink/2010/main" type="line" rotatedBoundingBox="12122,5740 22418,5334 22481,6932 12186,7338">
                <msink:destinationLink direction="with" ref="{BBAF212C-5749-48BF-BF9F-6C1B2096C875}"/>
                <msink:destinationLink direction="with" ref="{9A406BBB-01E3-4F2A-9709-88A7C87CE3D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F7515B4D-E70E-4C93-AE7A-D72359DBCDAB}" emma:medium="tactile" emma:mode="ink">
                <msink:context xmlns:msink="http://schemas.microsoft.com/ink/2010/main" type="inkWord" rotatedBoundingBox="12122,5740 12821,5713 12872,7002 12173,7030"/>
              </emma:interpretation>
              <emma:one-of disjunction-type="recognition" id="oneOf16">
                <emma:interpretation id="interp80" emma:lang="zh-CN" emma:confidence="0">
                  <emma:literal>(</emma:literal>
                </emma:interpretation>
                <emma:interpretation id="interp81" emma:lang="zh-CN" emma:confidence="0">
                  <emma:literal>〈</emma:literal>
                </emma:interpretation>
                <emma:interpretation id="interp82" emma:lang="zh-CN" emma:confidence="0">
                  <emma:literal>L</emma:literal>
                </emma:interpretation>
                <emma:interpretation id="interp83" emma:lang="zh-CN" emma:confidence="0">
                  <emma:literal>C</emma:literal>
                </emma:interpretation>
                <emma:interpretation id="interp84" emma:lang="zh-CN" emma:confidence="0">
                  <emma:literal>l</emma:literal>
                </emma:interpretation>
              </emma:one-of>
            </emma:emma>
          </inkml:annotationXML>
          <inkml:trace contextRef="#ctx0" brushRef="#br0" timeOffset="31933.2561">2332 3771 56,'-60'64'78,"0"15"-22,-5 16-4,2 8-14,9 18 5,8 2-14,9 0-5,12-9 3,20-13-1,5-17-3,30-11-7,25-12-10,16-16-6,10-8-1,-2-12-7,-2-8-8,-1-1-16,-8-15-21,-8-1-28,2 0-20,-11-11-21</inkml:trace>
        </inkml:traceGroup>
        <inkml:traceGroup>
          <inkml:annotationXML>
            <emma:emma xmlns:emma="http://www.w3.org/2003/04/emma" version="1.0">
              <emma:interpretation id="{BA95B279-D69A-4AA2-B966-07F4AC3A9C09}" emma:medium="tactile" emma:mode="ink">
                <msink:context xmlns:msink="http://schemas.microsoft.com/ink/2010/main" type="inkWord" rotatedBoundingBox="13994,5738 15650,5673 15710,7199 14055,7265">
                  <msink:destinationLink direction="with" ref="{ECCFA4C5-82DA-43FD-BBC1-0ADAE4BF25DF}"/>
                </msink:context>
              </emma:interpretation>
              <emma:one-of disjunction-type="recognition" id="oneOf17">
                <emma:interpretation id="interp85" emma:lang="zh-CN" emma:confidence="0">
                  <emma:literal>力</emma:literal>
                </emma:interpretation>
                <emma:interpretation id="interp86" emma:lang="zh-CN" emma:confidence="0">
                  <emma:literal>九</emma:literal>
                </emma:interpretation>
                <emma:interpretation id="interp87" emma:lang="zh-CN" emma:confidence="0">
                  <emma:literal>*</emma:literal>
                </emma:interpretation>
                <emma:interpretation id="interp88" emma:lang="zh-CN" emma:confidence="0">
                  <emma:literal>屮</emma:literal>
                </emma:interpretation>
                <emma:interpretation id="interp89" emma:lang="zh-CN" emma:confidence="0">
                  <emma:literal>ⅸ</emma:literal>
                </emma:interpretation>
              </emma:one-of>
            </emma:emma>
          </inkml:annotationXML>
          <inkml:trace contextRef="#ctx0" brushRef="#br0" timeOffset="43789.2769">4417 4476 106,'-30'0'112,"20"0"-83,10-4-19,0-10 11,0-6-5,5-9-16,14 0 0,5-5-2,-5 6 2,0-2 0,-3 2 2,1-2 7,-3 4 8,6-1-2,7 6-3,0-2-9,-1 9 0,5 10-3,-1 4 1,4 0 2,1 26 1,2 22-1,0 15 6,-2 11 1,-2 11 3,-11-3 2,14-2-3,-6-6 2,1-8-5,-1-15-5,4-11-1,-6-14-3,0-14-1,2-11 1,-4-1-6,-2-1-11,3-33-12,3-14-3,-3-15-6,13-10-17,-2-9-21,4 2-34</inkml:trace>
          <inkml:trace contextRef="#ctx0" brushRef="#br0" timeOffset="44132.4775">5416 3989 63,'-19'27'127,"-2"6"-66,-14 16-13,-3 21-1,-13 12-8,-8 2-12,1 10-4,-3-6 0,9-11-2,3-5-8,4-7-4,0-7-7,9-4 0,3-17-2,10-9 0,7-14-1,4-11-5,10-3-12,2 0-26,0-8-16,16-20-10,19-4-14,7-2 8,-3 7-40</inkml:trace>
          <inkml:trace contextRef="#ctx0" brushRef="#br0" timeOffset="48219.6847">3890 3781 106,'-1'7'65,"-3"4"-40,2 0-3,-1 8 13,-1-2-17,3 3 0,1 4 1,-4 0 1,4 11 1,0 8-3,0 9-4,0 12-6,0 13-1,4 8-1,4 8-4,-2 5 2,-5-4-1,-1-5 7,0 3 3,0-6-8,0-11 2,-1-4 1,-8-20-3,-2-4 1,3-12-5,2-5 0,1-7-1,1-3 0,1 1 0,-3 4 0,-2 1-2,4-3 0,-6-1-2,8-10-8,-1-5-14,3-4-26,0-3-27,3 0-19,18-15-14</inkml:trace>
        </inkml:traceGroup>
        <inkml:traceGroup>
          <inkml:annotationXML>
            <emma:emma xmlns:emma="http://www.w3.org/2003/04/emma" version="1.0">
              <emma:interpretation id="{AAAD0D80-F2E4-4599-8843-6B400F0BF032}" emma:medium="tactile" emma:mode="ink">
                <msink:context xmlns:msink="http://schemas.microsoft.com/ink/2010/main" type="inkWord" rotatedBoundingBox="16062,6470 16475,6454 16477,6497 16064,6513">
                  <msink:destinationLink direction="with" ref="{ECCFA4C5-82DA-43FD-BBC1-0ADAE4BF25DF}"/>
                </msink:context>
              </emma:interpretation>
              <emma:one-of disjunction-type="recognition" id="oneOf18">
                <emma:interpretation id="interp90" emma:lang="zh-CN" emma:confidence="0">
                  <emma:literal>-</emma:literal>
                </emma:interpretation>
                <emma:interpretation id="interp91" emma:lang="zh-CN" emma:confidence="0">
                  <emma:literal>一</emma:literal>
                </emma:interpretation>
                <emma:interpretation id="interp92" emma:lang="zh-CN" emma:confidence="0">
                  <emma:literal>‐</emma:literal>
                </emma:interpretation>
                <emma:interpretation id="interp93" emma:lang="zh-CN" emma:confidence="0">
                  <emma:literal>_</emma:literal>
                </emma:interpretation>
                <emma:interpretation id="interp94" emma:lang="zh-CN" emma:confidence="0">
                  <emma:literal>…</emma:literal>
                </emma:interpretation>
              </emma:one-of>
            </emma:emma>
          </inkml:annotationXML>
          <inkml:trace contextRef="#ctx0" brushRef="#br0" timeOffset="45520.8799">5819 4559 117,'0'0'132,"0"0"-61,0 0-21,0 0-4,13 0-19,8 0-15,9 0-11,8-3 8,3-4 5,-1-2-2,2 2-4,-1 2-4,-4 0 1,-7 5 3,-8-3-2,-10 2-4,-3-2 0,-1-1-2,-4 0 2,2 1-2,-3 1-4,-3 2-8,0 0-12,0 0-19,0 0-21,4 5-36,8 17-36</inkml:trace>
        </inkml:traceGroup>
        <inkml:traceGroup>
          <inkml:annotationXML>
            <emma:emma xmlns:emma="http://www.w3.org/2003/04/emma" version="1.0">
              <emma:interpretation id="{003ADEDC-FCDE-4BB7-A143-465A1E208F06}" emma:medium="tactile" emma:mode="ink">
                <msink:context xmlns:msink="http://schemas.microsoft.com/ink/2010/main" type="inkWord" rotatedBoundingBox="16949,5973 17852,5937 17885,6773 16982,6808">
                  <msink:destinationLink direction="with" ref="{ECCFA4C5-82DA-43FD-BBC1-0ADAE4BF25DF}"/>
                </msink:context>
              </emma:interpretation>
              <emma:one-of disjunction-type="recognition" id="oneOf19">
                <emma:interpretation id="interp95" emma:lang="zh-CN" emma:confidence="0">
                  <emma:literal>x</emma:literal>
                </emma:interpretation>
                <emma:interpretation id="interp96" emma:lang="zh-CN" emma:confidence="0">
                  <emma:literal>ⅹ</emma:literal>
                </emma:interpretation>
                <emma:interpretation id="interp97" emma:lang="zh-CN" emma:confidence="0">
                  <emma:literal>X</emma:literal>
                </emma:interpretation>
                <emma:interpretation id="interp98" emma:lang="zh-CN" emma:confidence="0">
                  <emma:literal>Ⅹ</emma:literal>
                </emma:interpretation>
                <emma:interpretation id="interp99" emma:lang="zh-CN" emma:confidence="0">
                  <emma:literal>几</emma:literal>
                </emma:interpretation>
              </emma:one-of>
            </emma:emma>
          </inkml:annotationXML>
          <inkml:trace contextRef="#ctx0" brushRef="#br0" timeOffset="46113.6809">6729 4319 243,'-11'-20'76,"8"5"-50,3-5 4,0 0 12,3-4-20,19-7-21,8 1-1,4-10 0,5 9 0,-2-1-1,3 10 0,-3 7 1,-1 6-1,-6 9 1,6 0 0,-3 20 2,-3 11 0,2 11 5,5 18 3,1 0-3,-1 12-3,-7 2 1,-6 1-3,-3 0 0,-4-7-1,-1-3-1,-3-4-2,1-13-5,-1-11 0,4-17 1,-8-10-2,5-10-2,0 0-4,7-23-10,4-18-4,1-14-4,2-7-8,-5 0-26,-2-3-19,-7 3-28</inkml:trace>
          <inkml:trace contextRef="#ctx0" brushRef="#br0" timeOffset="46425.6815">7586 4058 93,'-12'0'82,"3"0"-22,-11 30-3,-2 13-8,-17 18-20,-7 9-8,-5 5-3,-8 4 3,0-4-3,4-2-6,5-10 2,8-11-7,12-9-3,6-14-3,8-9-1,2-8-1,7-1-7,-2-7-17,4 3-19,2-1-10,-3-2-6,6 3-10,0-1-26,0-4-32</inkml:trace>
        </inkml:traceGroup>
        <inkml:traceGroup>
          <inkml:annotationXML>
            <emma:emma xmlns:emma="http://www.w3.org/2003/04/emma" version="1.0">
              <emma:interpretation id="{603A0A25-9D3D-46F8-8238-7A8E11C6232F}" emma:medium="tactile" emma:mode="ink">
                <msink:context xmlns:msink="http://schemas.microsoft.com/ink/2010/main" type="inkWord" rotatedBoundingBox="18045,6660 18292,6651 18301,6887 18055,6897">
                  <msink:destinationLink direction="with" ref="{ECCFA4C5-82DA-43FD-BBC1-0ADAE4BF25DF}"/>
                </msink:context>
              </emma:interpretation>
              <emma:one-of disjunction-type="recognition" id="oneOf20">
                <emma:interpretation id="interp100" emma:lang="zh-CN" emma:confidence="0">
                  <emma:literal>。</emma:literal>
                </emma:interpretation>
                <emma:interpretation id="interp101" emma:lang="zh-CN" emma:confidence="0">
                  <emma:literal>0</emma:literal>
                </emma:interpretation>
                <emma:interpretation id="interp102" emma:lang="zh-CN" emma:confidence="0">
                  <emma:literal>o</emma:literal>
                </emma:interpretation>
                <emma:interpretation id="interp103" emma:lang="zh-CN" emma:confidence="0">
                  <emma:literal>c</emma:literal>
                </emma:interpretation>
                <emma:interpretation id="interp104" emma:lang="zh-CN" emma:confidence="0">
                  <emma:literal>〇</emma:literal>
                </emma:interpretation>
              </emma:one-of>
            </emma:emma>
          </inkml:annotationXML>
          <inkml:trace contextRef="#ctx0" brushRef="#br0" timeOffset="47127.6827">7807 4739 63,'0'0'24,"0"0"-10,0 0 10,0 0 1,0 0-5,0 0 2,0 0 11,0 0 0,0 0-4,0 0-3,0 4-1,0 7-2,0 6-4,0 6-5,0 4 1,0-5-2,0 3-8,7-7-3,7 1-2,0-5-2,1-2 2,1-5-4,0-5 3,0-2 1,4 0-3,1 0-3,0-19-5,1-9-5,3 3 6,-11-4-5,0 4-2,-8-2 6,-6 4 4,0 3 7,0 5 1,0 2 2,-11 6 6,-5 2 1,-3 5 8,1 0-2,-1 0-10,-3 0 4,4 0-6,-2 8-2,4-1 1,0 0-3,6 0-1,-1 3 1,1-2-8,1 8-10,4 5-22,-1 5-37,1-4-29</inkml:trace>
        </inkml:traceGroup>
        <inkml:traceGroup>
          <inkml:annotationXML>
            <emma:emma xmlns:emma="http://www.w3.org/2003/04/emma" version="1.0">
              <emma:interpretation id="{852CD342-65DB-40C7-878B-1A26AFDD6DF6}" emma:medium="tactile" emma:mode="ink">
                <msink:context xmlns:msink="http://schemas.microsoft.com/ink/2010/main" type="inkWord" rotatedBoundingBox="18926,5661 18990,5659 19046,7064 18981,7066">
                  <msink:destinationLink direction="with" ref="{ECCFA4C5-82DA-43FD-BBC1-0ADAE4BF25DF}"/>
                </msink:context>
              </emma:interpretation>
              <emma:one-of disjunction-type="recognition" id="oneOf21">
                <emma:interpretation id="interp105" emma:lang="zh-CN" emma:confidence="0">
                  <emma:literal>|</emma:literal>
                </emma:interpretation>
                <emma:interpretation id="interp106" emma:lang="zh-CN" emma:confidence="0">
                  <emma:literal>丨</emma:literal>
                </emma:interpretation>
                <emma:interpretation id="interp107" emma:lang="zh-CN" emma:confidence="0">
                  <emma:literal>l</emma:literal>
                </emma:interpretation>
                <emma:interpretation id="interp108" emma:lang="zh-CN" emma:confidence="0">
                  <emma:literal>1</emma:literal>
                </emma:interpretation>
                <emma:interpretation id="interp10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49514.4869">8746 3707 155,'0'0'56,"0"0"-12,0 1-17,0 2 31,0 0-33,0 1-13,0 2 3,0 5 3,0-1-2,0 1-7,0 6 19,0 6-12,0 3-5,0 8-8,0 0 7,0 3-4,0-2-3,0 5-1,0-2 0,-7 0-1,3-4 2,1 6-2,-2 3 0,5-4 3,0 4-2,0-5-1,0-1 0,0 2 2,0 1-2,0-1 0,0-4-1,0 5 5,0-5-4,0 2 2,0-6 1,0 7-3,0-1 2,0 0-3,0-2 0,0 2 2,0-1-1,2-2-1,4-1 2,0 0-1,-1-3-1,-5 0 0,0-1 1,0-6-2,4-3 2,-1-10-1,4-6 0,-7-4 0,0 0-1,0 0-7,0-3-26,0-9-25,0-8-52,0 0-52</inkml:trace>
        </inkml:traceGroup>
        <inkml:traceGroup>
          <inkml:annotationXML>
            <emma:emma xmlns:emma="http://www.w3.org/2003/04/emma" version="1.0">
              <emma:interpretation id="{E8CB2379-C5D3-4DB1-9C2F-89FA8AE107A9}" emma:medium="tactile" emma:mode="ink">
                <msink:context xmlns:msink="http://schemas.microsoft.com/ink/2010/main" type="inkWord" rotatedBoundingBox="19525,6016 20264,5986 20296,6784 19557,6813">
                  <msink:destinationLink direction="with" ref="{ECCFA4C5-82DA-43FD-BBC1-0ADAE4BF25DF}"/>
                </msink:context>
              </emma:interpretation>
              <emma:one-of disjunction-type="recognition" id="oneOf22">
                <emma:interpretation id="interp110" emma:lang="zh-CN" emma:confidence="0">
                  <emma:literal>≤</emma:literal>
                </emma:interpretation>
                <emma:interpretation id="interp111" emma:lang="zh-CN" emma:confidence="0">
                  <emma:literal>壬</emma:literal>
                </emma:interpretation>
                <emma:interpretation id="interp112" emma:lang="zh-CN" emma:confidence="0">
                  <emma:literal>乏</emma:literal>
                </emma:interpretation>
                <emma:interpretation id="interp113" emma:lang="zh-CN" emma:confidence="0">
                  <emma:literal>纟</emma:literal>
                </emma:interpretation>
                <emma:interpretation id="interp114" emma:lang="zh-CN" emma:confidence="0">
                  <emma:literal>丘</emma:literal>
                </emma:interpretation>
              </emma:one-of>
            </emma:emma>
          </inkml:annotationXML>
          <inkml:trace contextRef="#ctx0" brushRef="#br0" timeOffset="50965.2895">9868 4041 113,'0'0'121,"3"0"-46,-2 0-20,-1 0 3,0 0-15,0 0-17,0 0-8,0 0 6,-6 0-6,-18 13-4,-11 10-9,-3-2-4,-5 17-1,-5 1 1,0-1 0,-4 4-2,7-5 1,7-7 0,7-8 0,8 0 0,7-9 0,6-2 0,-1-1 1,5-1-2,-2-4 1,6 2 0,2-1 0,-3-6 0,1 4 0,-1 2 0,-3 1 1,3 3-2,-4-2 1,-2 5 0,-1-2 1,-1 1-1,1 0 1,4-6-1,-2-2 1,6-1-1,2-3 0,0 0 0,0 0-1,0 0 1,0 0 0,-4 0 1,4 0-1,0 0 1,-4 0 1,4 0-1,-1 0 4,1 0-5,0 0 1,0 0-1,0 0 0,0 0-1,9 0 0,10 0-5,4 0 2,10 0 1,6 0 3,8 0 3,6 0-2,1 0 2,0 0-2,-4 0-1,-6 0 2,-7 0-2,-11 0 3,-4 0-3,-9 0 0,-1 0 1,-4 0 0,-5 0-1,-1 0 0,-2 0 1,0 0-2,0 0 1,0 0-7,0 0-9,0 0-20,-2 0-25,-4 3-35,-4 20-30,2 4-74</inkml:trace>
          <inkml:trace contextRef="#ctx0" brushRef="#br0" timeOffset="51620.4906">9385 4856 22,'-5'0'92,"-1"0"-31,6 0-13,0 0-10,0 0-11,0 0-6,0 0-4,0 0-3,0 0 0,4 0 2,1 0-1,2 0 2,2 0 0,4 0-1,2 0 5,7 0-3,5-3-3,3-1-3,5-3-3,2 1 3,1 0-1,0-2-1,-3 1 1,2 3-3,-4 1 5,-1 0-3,-1 3-3,2 0-1,-1 0-4,3-1 2,0-2-1,-8 0 0,-1-1-1,-7-2 0,-4 1-1,-10 3 3,-5-1-3,0 3 1,0 0 3,0 0-2,0 0 1,-4 0-1,-3 0-3,-2 0-10,4 0-18,-2 0-26,4 9-45,-1 12-65,4 1-85</inkml:trace>
        </inkml:traceGroup>
        <inkml:traceGroup>
          <inkml:annotationXML>
            <emma:emma xmlns:emma="http://www.w3.org/2003/04/emma" version="1.0">
              <emma:interpretation id="{F8A1BD6D-C415-43DB-A3B1-6B6171EF8D53}" emma:medium="tactile" emma:mode="ink">
                <msink:context xmlns:msink="http://schemas.microsoft.com/ink/2010/main" type="inkWord" rotatedBoundingBox="21119,5395 22418,5344 22476,6817 21178,6869">
                  <msink:destinationLink direction="with" ref="{ECCFA4C5-82DA-43FD-BBC1-0ADAE4BF25DF}"/>
                </msink:context>
              </emma:interpretation>
              <emma:one-of disjunction-type="recognition" id="oneOf23">
                <emma:interpretation id="interp115" emma:lang="zh-CN" emma:confidence="0">
                  <emma:literal>给</emma:literal>
                </emma:interpretation>
                <emma:interpretation id="interp116" emma:lang="zh-CN" emma:confidence="0">
                  <emma:literal>咨</emma:literal>
                </emma:interpretation>
                <emma:interpretation id="interp117" emma:lang="zh-CN" emma:confidence="0">
                  <emma:literal>竺</emma:literal>
                </emma:interpretation>
                <emma:interpretation id="interp118" emma:lang="zh-CN" emma:confidence="0">
                  <emma:literal>绘</emma:literal>
                </emma:interpretation>
                <emma:interpretation id="interp119" emma:lang="zh-CN" emma:confidence="0">
                  <emma:literal>经</emma:literal>
                </emma:interpretation>
              </emma:one-of>
            </emma:emma>
          </inkml:annotationXML>
          <inkml:trace contextRef="#ctx0" brushRef="#br0" timeOffset="54802.8962">11437 3735 52,'0'0'94,"0"0"-51,0 0-9,4-7 3,8-14-15,-1-5-10,2 1-7,-2-5-3,-6 2 2,-3-2 3,-2 6-1,0-3 0,0 3-4,0 0-1,-5 5-1,-8 1 1,0 11-2,-5 5-1,-5 2 2,-9 0 0,-11 32 1,-11 16 8,-12 16 3,-8 18-2,6-3 4,9 8 6,9-5 5,13-10-9,13-8-9,10-19 1,14-13 0,0-11-5,3-14-3,27-7 0,12 0-4,8-30-6,14-24-12,11-14 5,0-11-1,-1-6-9,-3 4-1,-4 0-15,-16 19 8,-11 18 12,-16 25 14,-16 14 9,-4 5 3,-4 0 27,0 20 33,0 15-31,-20 16-1,-1 14-12,2 3 0,1 4 0,9-6-8,4-8-2,5-13 6,0-15-4,7-14-4,16-11-6,9-5 0,3 0-1,0-14 0,2-14-8,-4-5-1,-7-1-14,-5 3-5,-5 2-14,7 4-24,-7 11-39,-4 9-26</inkml:trace>
          <inkml:trace contextRef="#ctx0" brushRef="#br0" timeOffset="55770.0978">12192 3860 52,'0'0'98,"0"0"-27,0 0-15,-3 0 1,-4 0-22,1 0-16,-6 0 3,2 3-3,-12 14 4,-7 5 1,-9 14-12,-10 8-1,-14 14-1,-3 7 1,-12 17 0,-11 5-4,-7 2-1,-1 2 1,3-5-4,12-6 4,7-6-3,11-8-2,11-11 0,14-17-2,8-11 0,10-10 0,6-7 1,8-5-2,4-5 1,2 0-2,-3 0-1,1 0-11,2 0-10,0-7-16,5-18-41,29 1 0,18 0-15,1 0-19</inkml:trace>
          <inkml:trace contextRef="#ctx0" brushRef="#br0" timeOffset="56269.2988">11616 4624 49,'6'-2'117,"3"-3"-46,4-2-17,5 0-1,10-6-21,4-1-14,4-1-8,10-4-7,0 0 0,-2 4-3,-7 3 0,-10 5 1,-9 7-1,-7 0 0,-8 0 0,-3 2-4,0 17 2,0 6 2,-16 4 0,-10 4 7,-3 1-1,-7 4-1,-2-1 1,4-3-1,1-6 4,6-2 1,11-9 1,3-7 0,7-6-5,6-1 2,0-3-5,0 0-2,0 0-2,0 0 1,9-14-5,17-5-2,17-5 3,0-3 4,3 2 0,-1-2-3,-7 3 0,-3 4-1,-6 6-6,-7 7 1,-9 7-3,-2-3 0,-2 3 1,-2-2-1,-2 2-5,8-2-9,-1-1-8,5-2-25,5-3-30,4 1-28</inkml:trace>
        </inkml:traceGroup>
      </inkml:traceGroup>
      <inkml:traceGroup>
        <inkml:annotationXML>
          <emma:emma xmlns:emma="http://www.w3.org/2003/04/emma" version="1.0">
            <emma:interpretation id="{EE54FCC8-4F9E-4904-AB79-BF3D533BD747}" emma:medium="tactile" emma:mode="ink">
              <msink:context xmlns:msink="http://schemas.microsoft.com/ink/2010/main" type="line" rotatedBoundingBox="14177,7569 23157,7440 23181,9126 14201,9255">
                <msink:destinationLink direction="with" ref="{BBAF212C-5749-48BF-BF9F-6C1B2096C875}"/>
                <msink:destinationLink direction="with" ref="{9A406BBB-01E3-4F2A-9709-88A7C87CE3D4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45C3A0E3-8EDD-46B5-93EF-6767B7D83694}" emma:medium="tactile" emma:mode="ink">
                <msink:context xmlns:msink="http://schemas.microsoft.com/ink/2010/main" type="inkWord" rotatedBoundingBox="14180,7786 14227,7785 14239,8604 14192,8604"/>
              </emma:interpretation>
              <emma:one-of disjunction-type="recognition" id="oneOf24">
                <emma:interpretation id="interp120" emma:lang="zh-CN" emma:confidence="0">
                  <emma:literal>l</emma:literal>
                </emma:interpretation>
                <emma:interpretation id="interp121" emma:lang="zh-CN" emma:confidence="0">
                  <emma:literal>1</emma:literal>
                </emma:interpretation>
                <emma:interpretation id="interp122" emma:lang="zh-CN" emma:confidence="0">
                  <emma:literal>|</emma:literal>
                </emma:interpretation>
                <emma:interpretation id="interp123" emma:lang="zh-CN" emma:confidence="0">
                  <emma:literal>丨</emma:literal>
                </emma:interpretation>
                <emma:interpretation id="interp124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59545.3046">3969 5834 101,'0'0'97,"0"0"-58,0 0-12,0 0 10,2 7-5,3 23-19,1 18-10,-3 25 11,-3 16 12,0 7-3,0 0-6,-5-8-6,-3-11-3,5-11-6,0-19 1,1-12-3,-1-6 0,-3-11 0,1-5-12,2-6-10,3-7-19,0 0-17,0 0-46,25-20-39</inkml:trace>
        </inkml:traceGroup>
        <inkml:traceGroup>
          <inkml:annotationXML>
            <emma:emma xmlns:emma="http://www.w3.org/2003/04/emma" version="1.0">
              <emma:interpretation id="{83C4BC79-1ACC-4594-A62D-B25DB7B16938}" emma:medium="tactile" emma:mode="ink">
                <msink:context xmlns:msink="http://schemas.microsoft.com/ink/2010/main" type="inkWord" rotatedBoundingBox="14850,7829 15488,7820 15508,9237 14870,9246"/>
              </emma:interpretation>
              <emma:one-of disjunction-type="recognition" id="oneOf25">
                <emma:interpretation id="interp125" emma:lang="zh-CN" emma:confidence="0">
                  <emma:literal>y</emma:literal>
                </emma:interpretation>
                <emma:interpretation id="interp126" emma:lang="zh-CN" emma:confidence="0">
                  <emma:literal>g</emma:literal>
                </emma:interpretation>
                <emma:interpretation id="interp127" emma:lang="zh-CN" emma:confidence="0">
                  <emma:literal>车</emma:literal>
                </emma:interpretation>
                <emma:interpretation id="interp128" emma:lang="zh-CN" emma:confidence="0">
                  <emma:literal>与</emma:literal>
                </emma:interpretation>
                <emma:interpretation id="interp129" emma:lang="zh-CN" emma:confidence="0">
                  <emma:literal>马</emma:literal>
                </emma:interpretation>
              </emma:one-of>
            </emma:emma>
          </inkml:annotationXML>
          <inkml:trace contextRef="#ctx0" brushRef="#br0" timeOffset="60294.1059">4638 6235 124,'-17'-7'134,"9"-13"-83,5-1-25,3-10-1,0-10-18,21-12-7,10 4-13,9-1-2,-9 10 4,-6 12 2,-8 14 7,-10 8 2,-4 6 1,-3 0 12,0 6 17,0 29 1,-3 19-10,-18 13-3,0 22-8,2-4 1,3-3-5,10-14-1,6-10-5,0-18 0,0-10 0,15-15-4,2-10-3,4-5-16,7-5-17,4-34-1,3-18-15,1-14 11,-2-8 3,0 2-6,-5 15 15,-15 14 18,-5 14 15,-7 20 19,-2 4 18,0 8 15,0 2 0,-2 0-4,0 0-6,2 14-10,-3 20-16,3 26-5,0 18-11,0 21 1,0 9 2,3 4 0,4 1 9,-7-4-1,0-4-5,0-10-2,-7-10 1,-19-8-3,-3-7 2,-5-16 0,9-14 4,0-17-2,10-19-4,1-4 2,-7 0-1,-4-20 3,-1-12-6,5-18-5,9-11-3,12-5-3,0-11-5,19-1 0,19 6-1,9 1 0,4 9 6,6 3 1,1 7 5,-7 15-2,-7 3 1,-11 13 1,-1 4-26,-2 7-34,-1 10-22,6 0-38</inkml:trace>
        </inkml:traceGroup>
        <inkml:traceGroup>
          <inkml:annotationXML>
            <emma:emma xmlns:emma="http://www.w3.org/2003/04/emma" version="1.0">
              <emma:interpretation id="{FC35AF9B-697D-4684-BD46-044487DC0150}" emma:medium="tactile" emma:mode="ink">
                <msink:context xmlns:msink="http://schemas.microsoft.com/ink/2010/main" type="inkWord" rotatedBoundingBox="15848,8336 16234,8331 16236,8445 15849,8451"/>
              </emma:interpretation>
              <emma:one-of disjunction-type="recognition" id="oneOf26">
                <emma:interpretation id="interp130" emma:lang="zh-CN" emma:confidence="0">
                  <emma:literal>-</emma:literal>
                </emma:interpretation>
                <emma:interpretation id="interp131" emma:lang="zh-CN" emma:confidence="0">
                  <emma:literal>一</emma:literal>
                </emma:interpretation>
                <emma:interpretation id="interp132" emma:lang="zh-CN" emma:confidence="0">
                  <emma:literal>‐</emma:literal>
                </emma:interpretation>
                <emma:interpretation id="interp133" emma:lang="zh-CN" emma:confidence="0">
                  <emma:literal>_</emma:literal>
                </emma:interpretation>
                <emma:interpretation id="interp134" emma:lang="zh-CN" emma:confidence="0">
                  <emma:literal>‘</emma:literal>
                </emma:interpretation>
              </emma:one-of>
            </emma:emma>
          </inkml:annotationXML>
          <inkml:trace contextRef="#ctx0" brushRef="#br0" timeOffset="60668.5065">5605 6499 89,'0'-7'148,"29"-6"-96,9-4-28,4 0 17,1 1-7,-4 4-20,3 3-8,-12-2-6,1 4 1,-9 0-2,-9 4-3,-1 3-14,-5 0-13,-2 0-14,9 0-21,4 10-28</inkml:trace>
        </inkml:traceGroup>
        <inkml:traceGroup>
          <inkml:annotationXML>
            <emma:emma xmlns:emma="http://www.w3.org/2003/04/emma" version="1.0">
              <emma:interpretation id="{E392D592-FD64-4B38-8E2E-8AE3634C2606}" emma:medium="tactile" emma:mode="ink">
                <msink:context xmlns:msink="http://schemas.microsoft.com/ink/2010/main" type="inkWord" rotatedBoundingBox="16640,7822 17207,7814 17226,9132 16659,9140"/>
              </emma:interpretation>
              <emma:one-of disjunction-type="recognition" id="oneOf27">
                <emma:interpretation id="interp135" emma:lang="zh-CN" emma:confidence="0">
                  <emma:literal>y</emma:literal>
                </emma:interpretation>
                <emma:interpretation id="interp136" emma:lang="zh-CN" emma:confidence="0">
                  <emma:literal>g</emma:literal>
                </emma:interpretation>
                <emma:interpretation id="interp137" emma:lang="zh-CN" emma:confidence="0">
                  <emma:literal>扌</emma:literal>
                </emma:interpretation>
                <emma:interpretation id="interp138" emma:lang="zh-CN" emma:confidence="0">
                  <emma:literal>斗</emma:literal>
                </emma:interpretation>
                <emma:interpretation id="interp139" emma:lang="zh-CN" emma:confidence="0">
                  <emma:literal>车</emma:literal>
                </emma:interpretation>
              </emma:one-of>
            </emma:emma>
          </inkml:annotationXML>
          <inkml:trace contextRef="#ctx0" brushRef="#br0" timeOffset="61495.308">6592 6044 30,'-7'-17'126,"7"-6"-87,0-1-31,0 0 9,10-1-6,12 3-11,2 4 0,-8 2 0,0 9-2,-2 5 2,-4 2 0,0 0 2,-9 19 11,-1 18 10,0 11 5,0 16 4,-14 8-2,-7 2-11,2-6-7,13-11-4,6-18-8,0-10 0,0-12-3,9-10-9,10-4-6,2-3-11,6-8-3,7-28-9,2-10 1,-1-12 13,-3-7-12,-8 4 3,-5 6 17,-8 9 14,-7 17 5,-4 6 17,0 10 11,0 9 16,-4-2 6,-7 6-9,4 0 2,-5 0-11,-2 27-4,7 21-10,-5 22-10,5 16-3,5 15 2,-5 7 3,2-1 1,-2-2-9,-7 0-1,-2-7 0,-3-3-1,-6-13 2,-1-11-2,-4-17-2,7-12 1,-2-16-4,-4-15-3,-6-11-6,-10 0 3,4-4 2,-2-20 0,19-5 2,10-2 5,12-3 2,2-10 1,10-1-1,25-9-4,23-6 4,2 0-2,10-3-1,-1 11-4,-1 8-22,-1 4-30,-5 19-15,-1 14-30</inkml:trace>
        </inkml:traceGroup>
        <inkml:traceGroup>
          <inkml:annotationXML>
            <emma:emma xmlns:emma="http://www.w3.org/2003/04/emma" version="1.0">
              <emma:interpretation id="{FDA7BF43-0D4B-430D-A387-034655F1A59C}" emma:medium="tactile" emma:mode="ink">
                <msink:context xmlns:msink="http://schemas.microsoft.com/ink/2010/main" type="inkWord" rotatedBoundingBox="17503,8673 17698,8670 17700,8865 17505,8867"/>
              </emma:interpretation>
              <emma:one-of disjunction-type="recognition" id="oneOf28">
                <emma:interpretation id="interp140" emma:lang="zh-CN" emma:confidence="0">
                  <emma:literal>。</emma:literal>
                </emma:interpretation>
                <emma:interpretation id="interp141" emma:lang="zh-CN" emma:confidence="0">
                  <emma:literal>七</emma:literal>
                </emma:interpretation>
                <emma:interpretation id="interp142" emma:lang="zh-CN" emma:confidence="0">
                  <emma:literal>0</emma:literal>
                </emma:interpretation>
                <emma:interpretation id="interp143" emma:lang="zh-CN" emma:confidence="0">
                  <emma:literal>匕</emma:literal>
                </emma:interpretation>
                <emma:interpretation id="interp144" emma:lang="zh-CN" emma:confidence="0">
                  <emma:literal>·</emma:literal>
                </emma:interpretation>
              </emma:one-of>
            </emma:emma>
          </inkml:annotationXML>
          <inkml:trace contextRef="#ctx0" brushRef="#br0" timeOffset="61822.9086">7311 6721 145,'-8'21'115,"8"14"-77,0-2-3,0 3-1,0-9-10,8-4-15,7-12-9,4-4-4,4-7-11,2 0-13,-1-13-16,-3-15-16,-7-3 20,-12 4 15,-2 8 11,0 7 14,-21 3 34,-9 6 11,-11 3-6,5 0-16,6 0-11,6 0-12,11 5 0,13-3-11,5-2-50,32 0-85</inkml:trace>
        </inkml:traceGroup>
        <inkml:traceGroup>
          <inkml:annotationXML>
            <emma:emma xmlns:emma="http://www.w3.org/2003/04/emma" version="1.0">
              <emma:interpretation id="{8EDBDF7C-C96E-4F42-96E2-316B047D87E0}" emma:medium="tactile" emma:mode="ink">
                <msink:context xmlns:msink="http://schemas.microsoft.com/ink/2010/main" type="inkWord" rotatedBoundingBox="18134,7936 18198,7935 18209,8676 18145,8677"/>
              </emma:interpretation>
              <emma:one-of disjunction-type="recognition" id="oneOf29">
                <emma:interpretation id="interp145" emma:lang="zh-CN" emma:confidence="0">
                  <emma:literal>1</emma:literal>
                </emma:interpretation>
                <emma:interpretation id="interp146" emma:lang="zh-CN" emma:confidence="0">
                  <emma:literal>Ⅰ</emma:literal>
                </emma:interpretation>
                <emma:interpretation id="interp147" emma:lang="zh-CN" emma:confidence="0">
                  <emma:literal>l</emma:literal>
                </emma:interpretation>
                <emma:interpretation id="interp148" emma:lang="zh-CN" emma:confidence="0">
                  <emma:literal>丨</emma:literal>
                </emma:interpretation>
                <emma:interpretation id="interp149" emma:lang="zh-CN" emma:confidence="0">
                  <emma:literal>|</emma:literal>
                </emma:interpretation>
              </emma:one-of>
            </emma:emma>
          </inkml:annotationXML>
          <inkml:trace contextRef="#ctx0" brushRef="#br0" timeOffset="62259.7093">7954 5984 81,'-3'0'120,"3"27"-63,-2 14-3,-4 29-7,-3 12-14,0 17-5,-3-5-8,4-9-2,7-10-1,-3-14-13,4-14-3,0-12-1,0-16-1,0-13-5,0-6-14,0 0-7,0 0-13,0 0-29,0 0-38,0 0-51</inkml:trace>
        </inkml:traceGroup>
        <inkml:traceGroup>
          <inkml:annotationXML>
            <emma:emma xmlns:emma="http://www.w3.org/2003/04/emma" version="1.0">
              <emma:interpretation id="{513B35C9-8C7F-4054-BC77-DC239445B0FC}" emma:medium="tactile" emma:mode="ink">
                <msink:context xmlns:msink="http://schemas.microsoft.com/ink/2010/main" type="inkWord" rotatedBoundingBox="19362,7686 20201,7674 20213,8518 19374,8530"/>
              </emma:interpretation>
              <emma:one-of disjunction-type="recognition" id="oneOf30">
                <emma:interpretation id="interp150" emma:lang="zh-CN" emma:confidence="0">
                  <emma:literal>≤</emma:literal>
                </emma:interpretation>
                <emma:interpretation id="interp151" emma:lang="zh-CN" emma:confidence="0">
                  <emma:literal>壬</emma:literal>
                </emma:interpretation>
                <emma:interpretation id="interp152" emma:lang="zh-CN" emma:confidence="0">
                  <emma:literal>丘</emma:literal>
                </emma:interpretation>
                <emma:interpretation id="interp153" emma:lang="zh-CN" emma:confidence="0">
                  <emma:literal>之</emma:literal>
                </emma:interpretation>
                <emma:interpretation id="interp154" emma:lang="zh-CN" emma:confidence="0">
                  <emma:literal>乏</emma:literal>
                </emma:interpretation>
              </emma:one-of>
            </emma:emma>
          </inkml:annotationXML>
          <inkml:trace contextRef="#ctx0" brushRef="#br0" timeOffset="63086.5108">9826 5724 38,'0'0'180,"0"0"-94,0 0-37,0 0 0,0 0 4,-11 6-25,-22 16-20,-9 8-2,-16 5-4,-8 14-1,-9 4 1,-2 3 0,-2 1 1,2 6 4,10-2 0,9-16-2,18-11 2,22-17-3,18-17 1,0 0-5,0 0 0,27 0 0,8 0-2,7 0 2,7 0 3,0 0-2,2 0 3,-4 0-4,4-7 0,-10 0 0,-4 4-2,-7 2-2,-5 1-8,-2 0-15,-1 0-14,-3 0-25,-3 4-18,-11 26-34,-5 2-25</inkml:trace>
          <inkml:trace contextRef="#ctx0" brushRef="#br0" timeOffset="63336.1112">9253 6575 151,'0'0'82,"0"0"-33,20 0-8,15 0-15,21 0-10,11-8 3,3-2-7,2 0-7,-6 4-5,-6 6 0,-1 0 0,-16 0-13,-8 0-7,-5 3-13,-3 4-11,-8-1-3,2-6-22,-2 0-10,-3-6-8</inkml:trace>
        </inkml:traceGroup>
        <inkml:traceGroup>
          <inkml:annotationXML>
            <emma:emma xmlns:emma="http://www.w3.org/2003/04/emma" version="1.0">
              <emma:interpretation id="{F6DA2805-C09B-4346-B60B-9AB6DAEF566B}" emma:medium="tactile" emma:mode="ink">
                <msink:context xmlns:msink="http://schemas.microsoft.com/ink/2010/main" type="inkWord" rotatedBoundingBox="20608,7477 21649,7462 21669,8881 20628,8896"/>
              </emma:interpretation>
              <emma:one-of disjunction-type="recognition" id="oneOf31">
                <emma:interpretation id="interp155" emma:lang="zh-CN" emma:confidence="0">
                  <emma:literal>告</emma:literal>
                </emma:interpretation>
                <emma:interpretation id="interp156" emma:lang="zh-CN" emma:confidence="0">
                  <emma:literal>各</emma:literal>
                </emma:interpretation>
                <emma:interpretation id="interp157" emma:lang="zh-CN" emma:confidence="0">
                  <emma:literal>竺</emma:literal>
                </emma:interpretation>
                <emma:interpretation id="interp158" emma:lang="zh-CN" emma:confidence="0">
                  <emma:literal>些</emma:literal>
                </emma:interpretation>
                <emma:interpretation id="interp159" emma:lang="zh-CN" emma:confidence="0">
                  <emma:literal>笤</emma:literal>
                </emma:interpretation>
              </emma:one-of>
            </emma:emma>
          </inkml:annotationXML>
          <inkml:trace contextRef="#ctx0" brushRef="#br0" timeOffset="63928.9123">10459 5524 44,'0'0'241,"4"0"-149,-2 11-39,-2 17 3,0 16-18,0 14-23,0 9-15,0-3 5,-6-2 0,-2-4-4,3-7 1,-1-5-2,-1-11-1,2-2-5,-4-8-10,3-9 0,1-5 0,2-11-2,-2 0-1,3 0-7,-1 0-5,3-18 9,0-13 5,0-12 13,3 3-3,12 2 2,6 1 5,-4 6-3,2 7 3,2 7 0,-2 10 1,0 7-1,4 0 3,-5 0 2,8 7 10,1 14-5,0 5-2,-3-1 1,-7 1-5,-10 2 4,-4-3 3,-3 0 5,0-3 8,-29 7-8,-10-4 0,-8 6-7,-7-12-7,-2 1-2,10-15-1,8-5-15,23 0-14,11 0-29,4 0-20,0-12-48,25-15-37</inkml:trace>
          <inkml:trace contextRef="#ctx0" brushRef="#br0" timeOffset="64521.7133">11153 5977 105,'-6'0'122,"-2"0"-47,-6 3-18,-8 21 0,-12 9-21,-3 20-19,-14 13-6,-14 12-3,-7 0-1,-2 7 5,2-6-7,7-1 0,9-4-1,8-15-3,10-1-2,12-12 1,7-15-14,11-11-14,8-16-31,0-4-26,13 0-35,22-17-67</inkml:trace>
          <inkml:trace contextRef="#ctx0" brushRef="#br0" timeOffset="64989.7141">10744 6527 170,'0'0'74,"3"0"-58,27-1 7,7-2 3,17-1-9,2 1-9,-3 3-8,-9 0 1,-14 0-1,-2 0-2,-3 3 1,-9 8-4,-8 9 0,-8 1 5,0 3 0,0 9 3,-16-1 3,-5-2-2,-9 5 3,1 0 1,-15-1 6,-4 1 6,3-3-3,-1 0 2,18-11-7,16-7-1,6-7-5,6-4-3,0-3-3,8 0 0,30 0-7,20-10-4,11-7 8,-1-1 1,-8 1 0,-6 10-2,-12 2 4,-7 2-1,-3 3 0,-5 0 1,-6 0 0,0 0 0,-9 0 0,5-4-29,-1-4-24,5-2-38,0-3-45</inkml:trace>
        </inkml:traceGroup>
        <inkml:traceGroup>
          <inkml:annotationXML>
            <emma:emma xmlns:emma="http://www.w3.org/2003/04/emma" version="1.0">
              <emma:interpretation id="{CB168067-0F85-4936-A0C7-BDE12A2FA8EA}" emma:medium="tactile" emma:mode="ink">
                <msink:context xmlns:msink="http://schemas.microsoft.com/ink/2010/main" type="inkWord" rotatedBoundingBox="23150,8458 23172,8458 23172,8462 23151,8463"/>
              </emma:interpretation>
              <emma:one-of disjunction-type="recognition" id="oneOf32">
                <emma:interpretation id="interp160" emma:lang="zh-CN" emma:confidence="0">
                  <emma:literal>,</emma:literal>
                </emma:interpretation>
                <emma:interpretation id="interp161" emma:lang="zh-CN" emma:confidence="0">
                  <emma:literal>·</emma:literal>
                </emma:interpretation>
                <emma:interpretation id="interp162" emma:lang="zh-CN" emma:confidence="0">
                  <emma:literal>.</emma:literal>
                </emma:interpretation>
                <emma:interpretation id="interp163" emma:lang="zh-CN" emma:confidence="0">
                  <emma:literal>。</emma:literal>
                </emma:interpretation>
                <emma:interpretation id="interp16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68359.32">12927 6506 19,'-8'5'243,"3"-5"-222,3 0-21,-2 0-49,2 0-41</inkml:trace>
        </inkml:traceGroup>
      </inkml:traceGroup>
    </inkml:traceGroup>
    <inkml:traceGroup>
      <inkml:annotationXML>
        <emma:emma xmlns:emma="http://www.w3.org/2003/04/emma" version="1.0">
          <emma:interpretation id="{64269C0E-E505-43C5-A652-649B4C2DA608}" emma:medium="tactile" emma:mode="ink">
            <msink:context xmlns:msink="http://schemas.microsoft.com/ink/2010/main" type="paragraph" rotatedBoundingBox="10349,9259 22488,9658 22422,11656 10283,112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75043B2-4BD5-44E2-9111-383B6BA9A086}" emma:medium="tactile" emma:mode="ink">
              <msink:context xmlns:msink="http://schemas.microsoft.com/ink/2010/main" type="line" rotatedBoundingBox="10349,9259 22488,9658 22426,11538 10287,11139"/>
            </emma:interpretation>
          </emma:emma>
        </inkml:annotationXML>
        <inkml:traceGroup>
          <inkml:annotationXML>
            <emma:emma xmlns:emma="http://www.w3.org/2003/04/emma" version="1.0">
              <emma:interpretation id="{13A9A970-A117-4C0C-976F-F3BBA54AED34}" emma:medium="tactile" emma:mode="ink">
                <msink:context xmlns:msink="http://schemas.microsoft.com/ink/2010/main" type="inkWord" rotatedBoundingBox="10504,9252 12259,9747 11824,11288 10069,10793"/>
              </emma:interpretation>
              <emma:one-of disjunction-type="recognition" id="oneOf33">
                <emma:interpretation id="interp165" emma:lang="zh-CN" emma:confidence="0">
                  <emma:literal>称</emma:literal>
                </emma:interpretation>
                <emma:interpretation id="interp166" emma:lang="zh-CN" emma:confidence="0">
                  <emma:literal>秭</emma:literal>
                </emma:interpretation>
                <emma:interpretation id="interp167" emma:lang="zh-CN" emma:confidence="0">
                  <emma:literal>赫</emma:literal>
                </emma:interpretation>
                <emma:interpretation id="interp168" emma:lang="zh-CN" emma:confidence="0">
                  <emma:literal>旆</emma:literal>
                </emma:interpretation>
                <emma:interpretation id="interp169" emma:lang="zh-CN" emma:confidence="0">
                  <emma:literal>褂</emma:literal>
                </emma:interpretation>
              </emma:one-of>
            </emma:emma>
          </inkml:annotationXML>
          <inkml:trace contextRef="#ctx0" brushRef="#br0" timeOffset="70574.5239">1041 7906 29,'35'-9'108,"6"4"-56,-1-2 6,6 0-4,5 0-18,-4 0-26,2 0-8,-3-1-2,3 3-3,-12 2-25,-7 3-29,-11 0-42,-12 25-50</inkml:trace>
          <inkml:trace contextRef="#ctx0" brushRef="#br0" timeOffset="70777.3243">1143 8415 80,'-10'13'72,"10"-13"-28,0 0-15,15-6-23,25-34-6,17-8 0,8-13 4,-6-3-2,2 2-2,-9 11-4,-10 10-4,-7 9-10,-16 13-11,-5 6-10,-12 10-31,-2 3 1</inkml:trace>
          <inkml:trace contextRef="#ctx0" brushRef="#br0" timeOffset="71026.9247">1524 7994 35,'-7'4'73,"-2"3"-10,7 9-3,-3 8-11,2 11-4,-3 25-15,4 8-6,-1 6-1,3 9 0,0-8-7,0 4-2,0-14-3,0-3-9,0-11-2,0-7 0,0-13-1,0-13-4,0-8-9,0-7-8,0-3-7,-2 0-3,-1 0 0,-3-4-12,2-16-21,4-6-12,0-9-37</inkml:trace>
          <inkml:trace contextRef="#ctx0" brushRef="#br0" timeOffset="71666.5258">1406 7663 99,'0'0'76,"0"0"-24,3 0-17,17 12-3,1 4-11,0-2-4,-2 1-9,-3-2-3,0 1-1,-2 6 0,-1 4-3,0 7 6,1 11 2,-3 13 10,1 20 2,2 17-5,-7 9-1,6 1 0,-6-3 3,-5-4-8,1-14-9,-3-9 3,0-11 2,0-12-4,0-10 1,0-14-3,0-12 1,0-11-2,0-2-2,0 0-18,0-5-18,0-30-10,-7-25 9,-11-25-5,1-13-17,-2-4-20,6 20-51</inkml:trace>
          <inkml:trace contextRef="#ctx0" brushRef="#br0" timeOffset="71884.9261">1538 8008 37,'-5'0'118,"-1"3"-42,-2 19-22,-10 15 2,-3 17-17,-14 16-17,-9 9-3,4 2-2,5-6-2,5-11-10,7-19-4,10-15-1,7-16-6,6-12-24,0-2-14,0-8-16,24-30-28,11-17-11,5-13 8</inkml:trace>
          <inkml:trace contextRef="#ctx0" brushRef="#br0" timeOffset="72056.5264">1498 8192 39,'14'0'85,"-2"0"-15,12 0-13,-1 9 4,9 14-13,0-2-22,3 6-9,-2-2-4,-5 4-10,1-7-3,-8 1 0,-6-12-18,-1 0-13,-9-6-13,6-1-22,-1-4-35,-1-7-52</inkml:trace>
          <inkml:trace contextRef="#ctx0" brushRef="#br0" timeOffset="69607.3222">84 7923 222,'0'0'67,"7"0"-34,29-11-13,30-23-10,12-12-7,16-4 1,-1 1-2,-9 4-2,-6 8-2,-11 13-9,-6 7-22,-1 17-45,-6 0-34</inkml:trace>
          <inkml:trace contextRef="#ctx0" brushRef="#br0" timeOffset="69404.5219">262 7313 328,'-2'0'107,"2"0"-83,0 0-8,0 0 9,21 0-22,14 5-3,6 5-19,-1 4-26,6 4-27,-17 12-48,-11 2-82</inkml:trace>
          <inkml:trace contextRef="#ctx0" brushRef="#br0" timeOffset="70402.9236">727 8320 33,'-28'-149'66,"32"146"-12,-1 3 1,-1 0-13,-2 12 9,0 24-14,0 17-12,0 12 14,-18 6-3,-17 7-8,-6 0-7,-9 4-9,-12 6-1,4-9-5,2-10-2,11-22-3,13-15-1,13-20-3,8-12-8,11 0-19,0-34-26,0-21-18,28-30-11,11-17-21,10-1-39</inkml:trace>
          <inkml:trace contextRef="#ctx0" brushRef="#br0" timeOffset="70153.3232">727 8320 108,'0'6'113,"0"1"-63,0-3-10,8 6-11,14 1-12,17 2-14,6-3 0,2 2 1,1 3-2,1-4-2,-7 0 1,-7 2-1,-2 0 1,-8 1-1,-7 0 1,1-4-1,-5-3 1,-1 1-1,-5-6 0,-1-2 0,-7 3-3,0-3 2,0 2 0,0 1 1,0 6 3,0 8 1,-5 13 7,-16 12 12,-9 14-11,-5 6 1,-7 2-1,-4-6 0,0-6 6,3-12-2,14-12 1,2-9-1,5-9-6,1-7-6,0-3-2,-7 0-2,-4-10-7,1-26-19,1-27-34,2-20-17,10-9-29,13-7 4,5 13-18</inkml:trace>
        </inkml:traceGroup>
        <inkml:traceGroup>
          <inkml:annotationXML>
            <emma:emma xmlns:emma="http://www.w3.org/2003/04/emma" version="1.0">
              <emma:interpretation id="{36CCD13E-9041-4E75-BDD0-4C0E6220A6DF}" emma:medium="tactile" emma:mode="ink">
                <msink:context xmlns:msink="http://schemas.microsoft.com/ink/2010/main" type="inkWord" rotatedBoundingBox="12586,9543 12967,10469 12183,10792 11802,9865"/>
              </emma:interpretation>
              <emma:one-of disjunction-type="recognition" id="oneOf34">
                <emma:interpretation id="interp170" emma:lang="zh-CN" emma:confidence="0">
                  <emma:literal>匡</emma:literal>
                </emma:interpretation>
                <emma:interpretation id="interp171" emma:lang="zh-CN" emma:confidence="0">
                  <emma:literal>远</emma:literal>
                </emma:interpretation>
                <emma:interpretation id="interp172" emma:lang="zh-CN" emma:confidence="0">
                  <emma:literal>还</emma:literal>
                </emma:interpretation>
                <emma:interpretation id="interp173" emma:lang="zh-CN" emma:confidence="0">
                  <emma:literal>匠</emma:literal>
                </emma:interpretation>
                <emma:interpretation id="interp174" emma:lang="zh-CN" emma:confidence="0">
                  <emma:literal>医</emma:literal>
                </emma:interpretation>
              </emma:one-of>
            </emma:emma>
          </inkml:annotationXML>
          <inkml:trace contextRef="#ctx0" brushRef="#br0" timeOffset="72274.9267">1832 7801 185,'0'0'109,"0"0"-64,0 0-9,0 0-4,20 0-21,7 0-11,6 0-1,-4 0 0,3 0-4,-3 0-20,-1-2-17,-2 2-25,-1 0-38,-10 6-67</inkml:trace>
          <inkml:trace contextRef="#ctx0" brushRef="#br0" timeOffset="72462.1272">1931 8086 143,'-2'0'92,"2"0"-38,0 0-9,0 0-18,21-16-21,4 1-6,8-5-4,-3 0 4,-3 6-10,-1 4-12,4 3-8,-1 3-23,1 4-20,0 0-34</inkml:trace>
          <inkml:trace contextRef="#ctx0" brushRef="#br0" timeOffset="72664.9276">2051 8374 113,'-13'4'91,"8"-4"-35,5 0-3,0 0-17,0-7-18,10-16-18,12-2-12,-1-9 5,3 9 1,-5 6-12,-7 10-8,-6 4-10,-6 5-1,7-2-5,-5-1-2,4 1-13,2 2 4</inkml:trace>
          <inkml:trace contextRef="#ctx0" brushRef="#br0" timeOffset="72914.528">2051 8374 1,'132'-159'68,"-132"159"1,0 0-4,-3 0-18,3 11-2,0 13-14,0 8-12,-3 6-1,-3 0-1,1-1 0,1-2-5,-2 0-8,4-10 2,2-6-6,0-7 1,0-5-2,0-4-1,0-3-4,8 0-3,10 0-7,9-3-2,-6-14 3,9-7-1,-6 0-8,1 0-24,1 3-23,-6 5-29</inkml:trace>
          <inkml:trace contextRef="#ctx0" brushRef="#br0" timeOffset="73288.9287">1952 7981 102,'-21'54'90,"2"14"-57,3 9 3,2 5 13,6 0-17,0-1-11,5-9-13,3-8 7,0-10 0,0-12 0,16-12-2,14-9-8,2-4-2,7-7-1,7-7 0,12-3-2,12 0 0,4-17-4,1-17-7,4-7-5,-15 3 5,-16 5-5,-7 5-7,-13 3-2,-3 4-16,-1 3-11,1-2-5,-1 3-9,3 4-31</inkml:trace>
        </inkml:traceGroup>
        <inkml:traceGroup>
          <inkml:annotationXML>
            <emma:emma xmlns:emma="http://www.w3.org/2003/04/emma" version="1.0">
              <emma:interpretation id="{C30BEBC8-93CD-42BC-AEB0-60C2AA01717C}" emma:medium="tactile" emma:mode="ink">
                <msink:context xmlns:msink="http://schemas.microsoft.com/ink/2010/main" type="inkWord" rotatedBoundingBox="13223,10067 13413,10073 13404,10339 13214,10333"/>
              </emma:interpretation>
              <emma:one-of disjunction-type="recognition" id="oneOf35">
                <emma:interpretation id="interp175" emma:lang="zh-CN" emma:confidence="0">
                  <emma:literal>:</emma:literal>
                </emma:interpretation>
                <emma:interpretation id="interp176" emma:lang="zh-CN" emma:confidence="0">
                  <emma:literal>“</emma:literal>
                </emma:interpretation>
                <emma:interpretation id="interp177" emma:lang="zh-CN" emma:confidence="0">
                  <emma:literal>"</emma:literal>
                </emma:interpretation>
                <emma:interpretation id="interp178" emma:lang="zh-CN" emma:confidence="0">
                  <emma:literal>I</emma:literal>
                </emma:interpretation>
                <emma:interpretation id="interp179" emma:lang="zh-CN" emma:confidence="0">
                  <emma:literal>ⅰ</emma:literal>
                </emma:interpretation>
              </emma:one-of>
            </emma:emma>
          </inkml:annotationXML>
          <inkml:trace contextRef="#ctx0" brushRef="#br0" timeOffset="73476.129">2978 8117 101,'3'0'143,"2"0"-96,2 0-33,7 0 3,-3 0-17,3 3-3,2 0-44,-4 11-26,0 8-60</inkml:trace>
          <inkml:trace contextRef="#ctx0" brushRef="#br0" timeOffset="73616.5293">3069 8371 217,'0'0'87,"0"0"-56,0 0 2,0 0-9,15 0-20,-4 0-4,8 0-18,6 0-37,-4 0-74</inkml:trace>
        </inkml:traceGroup>
        <inkml:traceGroup>
          <inkml:annotationXML>
            <emma:emma xmlns:emma="http://www.w3.org/2003/04/emma" version="1.0">
              <emma:interpretation id="{586AE94A-FF88-4755-829C-9C8F03395F5D}" emma:medium="tactile" emma:mode="ink">
                <msink:context xmlns:msink="http://schemas.microsoft.com/ink/2010/main" type="inkWord" rotatedBoundingBox="14868,9954 14920,11162 14364,11185 14313,9978"/>
              </emma:interpretation>
              <emma:one-of disjunction-type="recognition" id="oneOf36">
                <emma:interpretation id="interp180" emma:lang="zh-CN" emma:confidence="0">
                  <emma:literal>[</emma:literal>
                </emma:interpretation>
                <emma:interpretation id="interp181" emma:lang="zh-CN" emma:confidence="0">
                  <emma:literal>〔</emma:literal>
                </emma:interpretation>
                <emma:interpretation id="interp182" emma:lang="zh-CN" emma:confidence="0">
                  <emma:literal>C</emma:literal>
                </emma:interpretation>
                <emma:interpretation id="interp183" emma:lang="zh-CN" emma:confidence="0">
                  <emma:literal>(</emma:literal>
                </emma:interpretation>
                <emma:interpretation id="interp184" emma:lang="zh-CN" emma:confidence="0">
                  <emma:literal>匚</emma:literal>
                </emma:interpretation>
              </emma:one-of>
            </emma:emma>
          </inkml:annotationXML>
          <inkml:trace contextRef="#ctx0" brushRef="#br0" timeOffset="74630.5311">4613 8038 216,'-5'-7'96,"-7"-1"-45,-4 0-11,-7 7 15,-11-2-20,-10 3-16,-5 0-8,-13 7-11,5 23 0,6-2-1,4 3-3,9 2-1,3-9-17,8 2-17,8-4-19,9-5-14,4-5-41,6-8-30</inkml:trace>
          <inkml:trace contextRef="#ctx0" brushRef="#br0" timeOffset="75004.9317">4119 8199 12,'0'-2'89,"-6"2"-27,6 0-4,0 0-3,0 22-5,0 25-28,0 21-7,0 17-6,0 10 8,0-4 2,0 1-4,0-3 2,4-8 1,-2-6-3,0-17-8,1-5-6,2-22-1,-1-4 0,-1-18-1,-3-7-9,0-2 0,0 0 6,2 0 4,-2 0 0,4 0 1,8 3 1,9 4-2,9 0 0,10 3 4,5 0 2,4-6 2,5 0-7,-6-1 1,0 0-2,-10 1 1,-13-4-1,-9 3 0,-6 0-14,6-1-15,0 5-31,15 4-24,3-4-29</inkml:trace>
        </inkml:traceGroup>
        <inkml:traceGroup>
          <inkml:annotationXML>
            <emma:emma xmlns:emma="http://www.w3.org/2003/04/emma" version="1.0">
              <emma:interpretation id="{56AA7C10-8D7B-4640-BA44-48919EC1992C}" emma:medium="tactile" emma:mode="ink">
                <msink:context xmlns:msink="http://schemas.microsoft.com/ink/2010/main" type="inkWord" rotatedBoundingBox="15102,10230 15807,10253 15784,10927 15080,10904"/>
              </emma:interpretation>
              <emma:one-of disjunction-type="recognition" id="oneOf37">
                <emma:interpretation id="interp185" emma:lang="zh-CN" emma:confidence="0">
                  <emma:literal>x</emma:literal>
                </emma:interpretation>
                <emma:interpretation id="interp186" emma:lang="zh-CN" emma:confidence="0">
                  <emma:literal>a</emma:literal>
                </emma:interpretation>
                <emma:interpretation id="interp187" emma:lang="zh-CN" emma:confidence="0">
                  <emma:literal>&amp;</emma:literal>
                </emma:interpretation>
                <emma:interpretation id="interp188" emma:lang="zh-CN" emma:confidence="0">
                  <emma:literal>X</emma:literal>
                </emma:interpretation>
                <emma:interpretation id="interp189" emma:lang="zh-CN" emma:confidence="0">
                  <emma:literal>q</emma:literal>
                </emma:interpretation>
              </emma:one-of>
            </emma:emma>
          </inkml:annotationXML>
          <inkml:trace contextRef="#ctx0" brushRef="#br0" timeOffset="76440.1342">5475 8572 201,'6'-11'90,"-1"-3"-54,0-1-8,-3-6 1,2-6-16,-1-1-13,-3 0 0,0-9 0,0 4-1,-19 5-1,-5 2 2,-3 19-5,-3 7 5,-5 0 2,0 37-1,-11 11 9,-2 16-4,4 12 5,5 5 7,7-1 0,11-5-4,12-13-6,9-11-6,0-15 2,0-14-4,0-5 0,0-7-2,0-8 4,0 1-2,0-3 0,0 0 1,0 0 1,0 0 0,0 0 5,0 0 2,0 0-1,0 0 1,0 0-5,0 0-1,0 0 2,0 0-5,0 0 1,0 0-1,-2 0 1,2 0-1,0 0 0,0 0 0,0 0 0,0 0 1,0 0-1,0 0 3,0 0-2,0 0 4,-3 0-1,3 0-2,0 0 2,0 0-4,0 0 0,0 0 0,0 0 0,0 0 0,0 0 0,0 0-1,0 0 0,0 0 0,0 0 1,0 0 0,0 0 1,0 0-1,0 0 0,0 0 0,0 0 3,0 0-2,0 0 7,0 0-3,0 0-4,0 0 1,0 0-2,0 0 0,0 0 0,0 0 0,0 0 0,0 0 1,0 0 0,0 0 0,0 0-1,0 0 0,0 0 0,0 0 0,0 0 0,0 0 0,0 0-2,3 0 2,-3 0-2,0 0 1,0 0 0,0 0 1,0 0 0,0 0 0,0 0 1,0 0-1,0 0 0,0 0 0,0 0 1,0 0-1,0 0 0,0 0 1,0 0 0,0 0 1,0 0 0,0 0-1,0 0 4,0 0-5,0 0 1,0 0-1,0 0 1,0 0-1,0 0 0,0 0 0,0 0 0,0 0 1,0 0-1,0 0 2,0 0-1,0 0 3,0 0-2,0 0-2,0 0 1,0 0-1,0 0 0,0 0 0,0 0 0,0 0 0,0 0 0,0 0 0,0 0 0,0 0 1,0 0-1,0 0 0,0 0 1,0 0-1,0 0 0,0 0 0,0 0-1,0 0 1,0 0 0,0 0 0,0 0 1,0 0 0,0 0-1,0 0 0,0 0 1,0 0-1,0 0 0,0 0-2,0 0-14,0-3-16,0 1-16,0-5-28,0 2-18,0-7-28,11-8-31</inkml:trace>
          <inkml:trace contextRef="#ctx0" brushRef="#br0" timeOffset="77017.3352">4854 8559 68,'-5'0'72,"5"-5"-23,0 3-4,0-1-4,0-6-12,0 0-20,17-6-3,-1 3 2,2-2 3,10 0-4,-7 1-4,5 0 1,2 12 4,-5 1-1,2 0 1,1 0 2,2 23 5,9 9 5,3 6-6,4 9 0,2 0 0,1-3-7,-3-9 0,-2-2-4,-7-3-2,-5-8 2,-9 3-3,1-6 3,-9 4-1,-5-8 0,-3-5 1,-2-2-1,-3-8-2,0 0-7,0 0-21,0 0-28,0-9-13,0-6-18,0 0 4,2 7-56</inkml:trace>
        </inkml:traceGroup>
        <inkml:traceGroup>
          <inkml:annotationXML>
            <emma:emma xmlns:emma="http://www.w3.org/2003/04/emma" version="1.0">
              <emma:interpretation id="{0D0AB107-4645-4FC5-BE92-D538B5561A77}" emma:medium="tactile" emma:mode="ink">
                <msink:context xmlns:msink="http://schemas.microsoft.com/ink/2010/main" type="inkWord" rotatedBoundingBox="16082,11063 16184,10777 16210,10786 16109,11073"/>
              </emma:interpretation>
              <emma:one-of disjunction-type="recognition" id="oneOf38">
                <emma:interpretation id="interp190" emma:lang="zh-CN" emma:confidence="0">
                  <emma:literal>,</emma:literal>
                </emma:interpretation>
                <emma:interpretation id="interp191" emma:lang="zh-CN" emma:confidence="0">
                  <emma:literal>丿</emma:literal>
                </emma:interpretation>
                <emma:interpretation id="interp192" emma:lang="zh-CN" emma:confidence="0">
                  <emma:literal>、</emma:literal>
                </emma:interpretation>
                <emma:interpretation id="interp193" emma:lang="zh-CN" emma:confidence="0">
                  <emma:literal>月</emma:literal>
                </emma:interpretation>
                <emma:interpretation id="interp194" emma:lang="zh-CN" emma:confidence="0">
                  <emma:literal>'</emma:literal>
                </emma:interpretation>
              </emma:one-of>
            </emma:emma>
          </inkml:annotationXML>
          <inkml:trace contextRef="#ctx0" brushRef="#br0" timeOffset="77251.3357">5939 8825 189,'0'12'100,"0"12"-50,0 6-11,-5 3 2,-11 8-25,-3 0-12,1-7-4,2-3-27,2-4-38,4-12-74</inkml:trace>
        </inkml:traceGroup>
        <inkml:traceGroup>
          <inkml:annotationXML>
            <emma:emma xmlns:emma="http://www.w3.org/2003/04/emma" version="1.0">
              <emma:interpretation id="{55AB61C9-D685-49C0-8291-C91707160BD8}" emma:medium="tactile" emma:mode="ink">
                <msink:context xmlns:msink="http://schemas.microsoft.com/ink/2010/main" type="inkWord" rotatedBoundingBox="16967,10220 17753,10245 17715,11383 16930,11357"/>
              </emma:interpretation>
              <emma:one-of disjunction-type="recognition" id="oneOf39">
                <emma:interpretation id="interp195" emma:lang="zh-CN" emma:confidence="0">
                  <emma:literal>y</emma:literal>
                </emma:interpretation>
                <emma:interpretation id="interp196" emma:lang="zh-CN" emma:confidence="0">
                  <emma:literal>g</emma:literal>
                </emma:interpretation>
                <emma:interpretation id="interp197" emma:lang="zh-CN" emma:confidence="0">
                  <emma:literal>忄</emma:literal>
                </emma:interpretation>
                <emma:interpretation id="interp198" emma:lang="zh-CN" emma:confidence="0">
                  <emma:literal>子</emma:literal>
                </emma:interpretation>
                <emma:interpretation id="interp199" emma:lang="zh-CN" emma:confidence="0">
                  <emma:literal>¥</emma:literal>
                </emma:interpretation>
              </emma:one-of>
            </emma:emma>
          </inkml:annotationXML>
          <inkml:trace contextRef="#ctx0" brushRef="#br0" timeOffset="78171.7371">6724 8333 80,'-2'-6'137,"2"6"-87,0-4-18,0-6-8,0-10-10,10 9-14,1 1 1,-5 7-1,-5 3 3,-1 0 15,0 13 19,0 21 3,0 11-19,0 16-11,0 4-2,0 5-2,0-10-2,0-6-3,0-14-1,0-16 0,3-13-3,8-11-15,4 0-16,5-4-4,5-30-3,3-10 4,-6-10 11,3-2 1,-5 11 10,-12 6 15,-2 8 0,-6 17 13,0 7 13,0 7 12,0 0-1,0 0-6,7 7-6,0 24-14,6 22-10,0 17 0,-1 12 4,-4 10 5,-3 2 1,-5 3-5,0-3 3,0-4-1,0-11-2,0-9 0,-11-13-1,0-13-1,3-17 1,3-18-3,-1-9 0,0 0-1,-9 0 1,-11-23-2,-4-9-1,2-2-1,5 1-1,9-1-2,7 7 4,7-4 1,0-3-1,0-4 1,16-6-4,15 0-1,4-7 0,15-6-2,0 4-4,1-6-6,0 17-5,-11 5-4,3 10-14,-6 14-36,1 13-47</inkml:trace>
        </inkml:traceGroup>
        <inkml:traceGroup>
          <inkml:annotationXML>
            <emma:emma xmlns:emma="http://www.w3.org/2003/04/emma" version="1.0">
              <emma:interpretation id="{C01DDEA2-A5DA-4886-93F3-71A3CE63B48B}" emma:medium="tactile" emma:mode="ink">
                <msink:context xmlns:msink="http://schemas.microsoft.com/ink/2010/main" type="inkWord" rotatedBoundingBox="17636,11067 17718,10772 17751,10781 17669,11076"/>
              </emma:interpretation>
              <emma:one-of disjunction-type="recognition" id="oneOf40">
                <emma:interpretation id="interp200" emma:lang="zh-CN" emma:confidence="0">
                  <emma:literal>,</emma:literal>
                </emma:interpretation>
                <emma:interpretation id="interp201" emma:lang="zh-CN" emma:confidence="0">
                  <emma:literal>、</emma:literal>
                </emma:interpretation>
                <emma:interpretation id="interp202" emma:lang="zh-CN" emma:confidence="0">
                  <emma:literal>1</emma:literal>
                </emma:interpretation>
                <emma:interpretation id="interp203" emma:lang="zh-CN" emma:confidence="0">
                  <emma:literal>丿</emma:literal>
                </emma:interpretation>
                <emma:interpretation id="interp204" emma:lang="zh-CN" emma:confidence="0">
                  <emma:literal>月</emma:literal>
                </emma:interpretation>
              </emma:one-of>
            </emma:emma>
          </inkml:annotationXML>
          <inkml:trace contextRef="#ctx0" brushRef="#br0" timeOffset="78358.9374">7473 8820 30,'9'5'113,"-4"2"-38,-3-5-8,-2 7-12,0 5-25,0 5-16,-5 14-5,-20 14-9,1 7-24,8 0-48,5 2-75</inkml:trace>
        </inkml:traceGroup>
        <inkml:traceGroup>
          <inkml:annotationXML>
            <emma:emma xmlns:emma="http://www.w3.org/2003/04/emma" version="1.0">
              <emma:interpretation id="{755AA634-A9FC-4459-A9F2-9D66FDD9418A}" emma:medium="tactile" emma:mode="ink">
                <msink:context xmlns:msink="http://schemas.microsoft.com/ink/2010/main" type="inkWord" rotatedBoundingBox="18380,10313 19287,10204 19360,10806 18452,10916"/>
              </emma:interpretation>
              <emma:one-of disjunction-type="recognition" id="oneOf41">
                <emma:interpretation id="interp205" emma:lang="zh-CN" emma:confidence="0">
                  <emma:literal>w</emma:literal>
                </emma:interpretation>
                <emma:interpretation id="interp206" emma:lang="zh-CN" emma:confidence="0">
                  <emma:literal>W</emma:literal>
                </emma:interpretation>
                <emma:interpretation id="interp207" emma:lang="zh-CN" emma:confidence="0">
                  <emma:literal>比</emma:literal>
                </emma:interpretation>
                <emma:interpretation id="interp208" emma:lang="zh-CN" emma:confidence="0">
                  <emma:literal>儿</emma:literal>
                </emma:interpretation>
                <emma:interpretation id="interp209" emma:lang="zh-CN" emma:confidence="0">
                  <emma:literal>忆</emma:literal>
                </emma:interpretation>
              </emma:one-of>
            </emma:emma>
          </inkml:annotationXML>
          <inkml:trace contextRef="#ctx0" brushRef="#br0" timeOffset="79653.7399">8142 8408 13,'-3'-15'139,"3"3"-67,0 2-31,0 7 10,0-1-14,0 1-9,0 3-8,0 0-4,0 0-1,0 0-4,0 0-4,0 10 2,3 5 2,4 17 3,7 3-7,0 21 5,-1 4 1,-3 4-6,-1 4-1,-1-4-2,3-9-3,-4 1 0,2-20-1,2-12 0,-2-9 0,0-13 0,3-2-1,3 0-2,4-7-6,6-27 1,1-7 2,6-20 1,-4-8 3,9-8-7,0 2-6,-3 14-6,-5 16 5,-13 11 12,-14 18 4,1 13 1,-3 3 6,0 0 5,0 0 10,0 26-2,0 15-11,7 11-6,7 9-3,5-3 0,6-5 2,3-12-1,16-10-1,-2-11 0,2-13 0,4-7 2,-9 0-2,3-4 0,1-23-1,-10-4-3,-5-6 1,-10-1 0,-4-2-2,-14 0 3,0 1 0,0 6 2,-9 3 0,-8 9 0,-2 4 3,-1 3-2,5 4 1,4 0 0,-3-1-2,3 1 0,-1-3 0,1 6-3,3-3 2,2 7-1,1 2 1,2-2 1,3 3-3,0 0 1,0 0-2,0 0-21,0 0-25,0 0-20,3 0-34,29 10-41</inkml:trace>
        </inkml:traceGroup>
        <inkml:traceGroup>
          <inkml:annotationXML>
            <emma:emma xmlns:emma="http://www.w3.org/2003/04/emma" version="1.0">
              <emma:interpretation id="{858C6AAA-1578-4D85-BD74-327E74E6A1E1}" emma:medium="tactile" emma:mode="ink">
                <msink:context xmlns:msink="http://schemas.microsoft.com/ink/2010/main" type="inkWord" rotatedBoundingBox="19736,10893 19799,10994 19782,11005 19719,10903"/>
              </emma:interpretation>
              <emma:one-of disjunction-type="recognition" id="oneOf42">
                <emma:interpretation id="interp210" emma:lang="zh-CN" emma:confidence="0">
                  <emma:literal>.</emma:literal>
                </emma:interpretation>
                <emma:interpretation id="interp211" emma:lang="zh-CN" emma:confidence="0">
                  <emma:literal>、</emma:literal>
                </emma:interpretation>
                <emma:interpretation id="interp212" emma:lang="zh-CN" emma:confidence="0">
                  <emma:literal>·</emma:literal>
                </emma:interpretation>
                <emma:interpretation id="interp213" emma:lang="zh-CN" emma:confidence="0">
                  <emma:literal>丶</emma:literal>
                </emma:interpretation>
                <emma:interpretation id="interp214" emma:lang="zh-CN" emma:confidence="0">
                  <emma:literal>‵</emma:literal>
                </emma:interpretation>
              </emma:one-of>
            </emma:emma>
          </inkml:annotationXML>
          <inkml:trace contextRef="#ctx0" brushRef="#br0" timeOffset="79903.3403">9487 8944 119,'0'7'157,"0"-2"-100,3 0-22,-2 2 4,6 4-15,1 3-20,-3 2-4,6 3-23,5-9-39,0-5-86</inkml:trace>
        </inkml:traceGroup>
        <inkml:traceGroup>
          <inkml:annotationXML>
            <emma:emma xmlns:emma="http://www.w3.org/2003/04/emma" version="1.0">
              <emma:interpretation id="{62378684-268C-49DF-8B00-4D6511B25990}" emma:medium="tactile" emma:mode="ink">
                <msink:context xmlns:msink="http://schemas.microsoft.com/ink/2010/main" type="inkWord" rotatedBoundingBox="20383,10120 21084,10143 21068,10649 20366,10626"/>
              </emma:interpretation>
              <emma:one-of disjunction-type="recognition" id="oneOf43">
                <emma:interpretation id="interp215" emma:lang="zh-CN" emma:confidence="0">
                  <emma:literal>n</emma:literal>
                </emma:interpretation>
                <emma:interpretation id="interp216" emma:lang="zh-CN" emma:confidence="0">
                  <emma:literal>m</emma:literal>
                </emma:interpretation>
                <emma:interpretation id="interp217" emma:lang="zh-CN" emma:confidence="0">
                  <emma:literal>的</emma:literal>
                </emma:interpretation>
                <emma:interpretation id="interp218" emma:lang="zh-CN" emma:confidence="0">
                  <emma:literal>冖</emma:literal>
                </emma:interpretation>
                <emma:interpretation id="interp219" emma:lang="zh-CN" emma:confidence="0">
                  <emma:literal>H</emma:literal>
                </emma:interpretation>
              </emma:one-of>
            </emma:emma>
          </inkml:annotationXML>
          <inkml:trace contextRef="#ctx0" brushRef="#br0" timeOffset="80870.5419">10138 8168 216,'0'0'119,"0"14"-60,0 19-6,0 9-13,0 14-22,0 2-11,2-1 3,3-8-2,-3-4-4,5-3-2,-5-5-2,-2-9 0,0-4 0,0-9-2,0-10-4,0-2-9,0-3-2,0 0 4,0 0-2,0-3 3,0-13 9,0-8 3,-2-6 4,2-9-4,0-3-2,0 3 1,7-5 1,17 3-1,4 4 1,6 3-4,4 8 0,3 14-2,-4 12 3,0 0 3,6 0 0,-10 10 5,3 7 3,-3-6-4,-4 2-1,-5-9-3,-1-1 1,-4-2-2,-9-1 0,-2 3-5,-8 0 2,0 1-5,0 2-6,0-2-9,0-1 3,5 0 4,1-3-18,-1 0-19,5 0-11,4-9-6,-3-15 25,3-1 34,-7-5 12,-2 10 11,3 6 22,-7 10 13,-1 4 31,0 0-4,0 0-10,0 0-5,0 14-10,0 13-20,0 14-21,0 3-4,0 7 2,5-11-5,1-8 2,-1-8-2,0-7 0,-2-8-1,-1-7 1,-2-2-5,0 3-9,0 2-12,0 6-8,0 3-11,0 0 0,0 2-6,15-2-27,0-4-17,10-7-41</inkml:trace>
        </inkml:traceGroup>
        <inkml:traceGroup>
          <inkml:annotationXML>
            <emma:emma xmlns:emma="http://www.w3.org/2003/04/emma" version="1.0">
              <emma:interpretation id="{F66E4309-ADF2-4A0F-A0CC-EBBC73AE4CCD}" emma:medium="tactile" emma:mode="ink">
                <msink:context xmlns:msink="http://schemas.microsoft.com/ink/2010/main" type="inkWord" rotatedBoundingBox="21452,11011 21461,9918 21891,9921 21883,11014"/>
              </emma:interpretation>
              <emma:one-of disjunction-type="recognition" id="oneOf44">
                <emma:interpretation id="interp220" emma:lang="zh-CN" emma:confidence="0">
                  <emma:literal>〕</emma:literal>
                </emma:interpretation>
                <emma:interpretation id="interp221" emma:lang="zh-CN" emma:confidence="0">
                  <emma:literal>]</emma:literal>
                </emma:interpretation>
                <emma:interpretation id="interp222" emma:lang="zh-CN" emma:confidence="0">
                  <emma:literal>)</emma:literal>
                </emma:interpretation>
                <emma:interpretation id="interp223" emma:lang="zh-CN" emma:confidence="0">
                  <emma:literal>'</emma:literal>
                </emma:interpretation>
                <emma:interpretation id="interp224" emma:lang="zh-CN" emma:confidence="0">
                  <emma:literal>’</emma:literal>
                </emma:interpretation>
              </emma:one-of>
            </emma:emma>
          </inkml:annotationXML>
          <inkml:trace contextRef="#ctx0" brushRef="#br0" timeOffset="81900.1437">11216 7966 261,'0'0'116,"0"0"-67,0 0-1,14 4-6,10 6-21,6 1-20,7 3 0,2 2-1,0 1 1,-4 0-1,0 1 0,-5 5-3,-1 1-1,-2 0-6,-1 0 2,-6-7 3,-7-3-6,-5-4 7,-3-7 1,-2-3 2,-2 0 0,4 0 1,-5 0 0,0 0 2,0 0-1,0-3-1,0 2 3,0 1-2,0-4 4,0 4 1,0 0 0,0 0 6,0 0-1,0 8 5,0 14 2,0 16-5,0 16-3,0 11-8,0 11-1,0-1 8,0 2-3,0-2 0,0-7-1,0-10-5,0-9 4,0-11-4,3-16 0,-3-5 0,0-10 0,0-4 0,0-3 0,0 0-2,0 0 2,0 0-1,0 0 1,0 0-1,0 0 2,0 0-1,0 0 1,0 0-1,0 0 2,-3 0-2,-8 0 0,0 0 0,-8 0 0,-2 0 0,-7 7 0,2 7 2,1 1-1,-3 3 0,0 0 0,7 0 1,2-10-2,6-2 3,5-6-2,2 0 0,0 0-1,5 0 0,-7 0-12,-1 0-14,1 0-23,5 0-18,3 0-35,0 0-24,6 0-20</inkml:trace>
        </inkml:traceGroup>
        <inkml:traceGroup>
          <inkml:annotationXML>
            <emma:emma xmlns:emma="http://www.w3.org/2003/04/emma" version="1.0">
              <emma:interpretation id="{7EA1A1D7-9332-49D8-A8F1-38652D4CE937}" emma:medium="tactile" emma:mode="ink">
                <msink:context xmlns:msink="http://schemas.microsoft.com/ink/2010/main" type="inkWord" rotatedBoundingBox="22439,11050 22445,11072 22438,11074 22432,11052"/>
              </emma:interpretation>
              <emma:one-of disjunction-type="recognition" id="oneOf45">
                <emma:interpretation id="interp225" emma:lang="zh-CN" emma:confidence="0">
                  <emma:literal>,</emma:literal>
                </emma:interpretation>
                <emma:interpretation id="interp226" emma:lang="zh-CN" emma:confidence="0">
                  <emma:literal>、</emma:literal>
                </emma:interpretation>
                <emma:interpretation id="interp227" emma:lang="zh-CN" emma:confidence="0">
                  <emma:literal>·</emma:literal>
                </emma:interpretation>
                <emma:interpretation id="interp228" emma:lang="zh-CN" emma:confidence="0">
                  <emma:literal>.</emma:literal>
                </emma:interpretation>
                <emma:interpretation id="interp229" emma:lang="zh-CN" emma:confidence="0">
                  <emma:literal>广</emma:literal>
                </emma:interpretation>
              </emma:one-of>
            </emma:emma>
          </inkml:annotationXML>
          <inkml:trace contextRef="#ctx0" brushRef="#br0" timeOffset="82102.9437">12187 9101 319,'2'1'126,"3"3"-86,-5-4-32,0 0 0,0 0-8,3 0-20,-3 0-104,-3 16-143</inkml:trace>
        </inkml:traceGroup>
      </inkml:traceGroup>
      <inkml:traceGroup>
        <inkml:annotationXML>
          <emma:emma xmlns:emma="http://www.w3.org/2003/04/emma" version="1.0">
            <emma:interpretation id="{4019025C-25FB-4B60-A734-840CEA873666}" emma:medium="tactile" emma:mode="ink">
              <msink:context xmlns:msink="http://schemas.microsoft.com/ink/2010/main" type="line" rotatedBoundingBox="15749,11035 17659,11197 17633,11505 15722,11343"/>
            </emma:interpretation>
          </emma:emma>
        </inkml:annotationXML>
        <inkml:traceGroup>
          <inkml:annotationXML>
            <emma:emma xmlns:emma="http://www.w3.org/2003/04/emma" version="1.0">
              <emma:interpretation id="{53491405-39A8-4337-9F0D-5E28122A0A50}" emma:medium="tactile" emma:mode="ink">
                <msink:context xmlns:msink="http://schemas.microsoft.com/ink/2010/main" type="inkWord" rotatedBoundingBox="15747,11056 15918,11070 15893,11357 15722,11343"/>
              </emma:interpretation>
              <emma:one-of disjunction-type="recognition" id="oneOf46">
                <emma:interpretation id="interp230" emma:lang="zh-CN" emma:confidence="0">
                  <emma:literal>0</emma:literal>
                </emma:interpretation>
                <emma:interpretation id="interp231" emma:lang="zh-CN" emma:confidence="0">
                  <emma:literal>O</emma:literal>
                </emma:interpretation>
                <emma:interpretation id="interp232" emma:lang="zh-CN" emma:confidence="0">
                  <emma:literal>o</emma:literal>
                </emma:interpretation>
                <emma:interpretation id="interp233" emma:lang="zh-CN" emma:confidence="0">
                  <emma:literal>『</emma:literal>
                </emma:interpretation>
                <emma:interpretation id="interp234" emma:lang="zh-CN" emma:confidence="0">
                  <emma:literal>〇</emma:literal>
                </emma:interpretation>
              </emma:one-of>
            </emma:emma>
          </inkml:annotationXML>
          <inkml:trace contextRef="#ctx0" brushRef="#br0" timeOffset="89060.5564">5588 9118 26,'0'0'44,"0"0"-8,0 0-10,0 0-5,0 0 1,0 2-1,0 0-6,0 1-1,0 0-4,0-2-1,0 2 0,0 4 0,0 4 1,0 5-1,-4 5-5,-8-1 2,1 4 0,3 3 1,-1-6-3,4 4-2,0-6 1,5 0-1,0-2-2,0-3 0,0-3-2,0-4 2,0-2 0,3-5-3,2 0 1,1 0-5,2 0-4,-1 0 3,2-8 0,5-10 8,-1 1 2,-3 1-2,1 0 1,-1 4-1,-1-1 0,0 1 0,-4 2-1,-1-2-1,-1 1 0,0 1-1,-3-2 2,0-3 0,0 4 1,0-2 0,0-1 0,0 1 0,0 3 0,0 3 1,0 3-1,0 1 2,0-1 4,0-2 0,0 5-3,-3 1 4,0-3 4,-1 3-4,0-3 0,3 3 0,-3-2-3,-1 0 2,0 2-2,-1-3 4,1 3 3,-6 0 2,4 0-2,-5 0-3,-2 0 0,-4 0 2,5 0-6,4 0-3,2 0-1,-2 3 0,2 1 0,-2-1-5,4 1-10,3-1-13,2 7-28,0-2-42,0 2-60</inkml:trace>
        </inkml:traceGroup>
        <inkml:traceGroup>
          <inkml:annotationXML>
            <emma:emma xmlns:emma="http://www.w3.org/2003/04/emma" version="1.0">
              <emma:interpretation id="{F59D8B70-01D8-4DE8-8FC3-9F642B77BA08}" emma:medium="tactile" emma:mode="ink">
                <msink:context xmlns:msink="http://schemas.microsoft.com/ink/2010/main" type="inkWord" rotatedBoundingBox="17454,11180 17659,11197 17633,11505 17427,11488"/>
              </emma:interpretation>
              <emma:one-of disjunction-type="recognition" id="oneOf47">
                <emma:interpretation id="interp235" emma:lang="zh-CN" emma:confidence="0">
                  <emma:literal>0</emma:literal>
                </emma:interpretation>
                <emma:interpretation id="interp236" emma:lang="zh-CN" emma:confidence="0">
                  <emma:literal>O</emma:literal>
                </emma:interpretation>
                <emma:interpretation id="interp237" emma:lang="zh-CN" emma:confidence="0">
                  <emma:literal>o</emma:literal>
                </emma:interpretation>
                <emma:interpretation id="interp238" emma:lang="zh-CN" emma:confidence="0">
                  <emma:literal>〇</emma:literal>
                </emma:interpretation>
                <emma:interpretation id="interp239" emma:lang="zh-CN" emma:confidence="0">
                  <emma:literal>。</emma:literal>
                </emma:interpretation>
              </emma:one-of>
            </emma:emma>
          </inkml:annotationXML>
          <inkml:trace contextRef="#ctx0" brushRef="#br0" timeOffset="90495.7589">7252 9260 11,'0'-2'20,"0"0"1,0 2 1,-3 0-3,1 0 5,-1 0 3,1 0-1,2 0-5,0 0-3,0 0-5,-3 0 0,1 0 2,-2 0-4,2 0-3,2 4-2,-5 4-1,2 2-1,1 5-1,-5 1-1,5 1 1,-3 4 2,-1 1 0,1 3-4,2-1-1,1-1 2,2-3-2,0 2 0,0-6-1,0-5 0,10-1 0,6 0-2,-2-4-1,2-2 1,0-1 0,-5-3-4,1 0-4,-1 0-5,3-7 4,0-13 6,-2-1 2,4-5 4,-5 3-2,3-1 0,-4 3 0,-2 4-3,-3 0-1,-4 4 0,3 2-1,-4 1 5,0 0 0,0-1 2,0 1 3,-5-2-3,-8 0 2,-2 2-2,-5 2 0,6-1 1,2 1 2,1 4 0,6 2 6,0 2 0,-4 0 9,5 0 7,-8 0 4,5 2-14,-7 15-1,-2 5-7,3-3 0,3 0-3,3-6 0,5-2-4,2-4-2,0-1 0,0-2-9,0 3-20,0-2-46,0 0-129</inkml:trace>
        </inkml:traceGroup>
      </inkml:traceGroup>
    </inkml:traceGroup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E-5" units="1/cm"/>
        </inkml:channelProperties>
      </inkml:inkSource>
      <inkml:timestamp xml:id="ts0" timeString="2013-10-01T03:16:44.966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BBAF212C-5749-48BF-BF9F-6C1B2096C875}" emma:medium="tactile" emma:mode="ink">
          <msink:context xmlns:msink="http://schemas.microsoft.com/ink/2010/main" type="inkDrawing" rotatedBoundingBox="12216,8515 12240,5780 12787,5785 12763,8520" semanticType="verticalRange" shapeName="Other">
            <msink:sourceLink direction="with" ref="{A874455D-9770-41BF-AF00-2DA0FC151417}"/>
            <msink:sourceLink direction="with" ref="{EE54FCC8-4F9E-4904-AB79-BF3D533BD747}"/>
          </msink:context>
        </emma:interpretation>
      </emma:emma>
    </inkml:annotationXML>
    <inkml:trace contextRef="#ctx0" brushRef="#br0">434 11 28,'-19'-8'71,"17"7"-5,-2-2-15,4 3-11,0 0-1,-3 0-10,0 0-5,2 0 0,-2 0-2,-2 0 1,-11 7-3,-4 5 6,-8 4-11,-3 14-8,1 5-1,4 18-5,-1 6 2,2 12-1,8 10-1,0 4 2,1 3 0,-3-2 1,3 8 3,-2-2 1,-1 11 3,-4 2 1,7 0 1,-1 5-1,8 0-4,9 0-1,0 11 1,0-1-6,21 1 2,4-12 3,1-6-1,2-11 3,-2-10-2,1-2-3,-1-11 0,2-5-4,-2-9 1,1-8-1,1-7 0,-7-5 0,5-5 0,-7-3-9,1-2-18,1-2-10,4-3-11,11-3-16,5-13-49,-3-4-71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E-5" units="1/cm"/>
        </inkml:channelProperties>
      </inkml:inkSource>
      <inkml:timestamp xml:id="ts0" timeString="2013-10-01T03:16:46.636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9A406BBB-01E3-4F2A-9709-88A7C87CE3D4}" emma:medium="tactile" emma:mode="ink">
          <msink:context xmlns:msink="http://schemas.microsoft.com/ink/2010/main" type="inkDrawing" rotatedBoundingBox="22843,8102 22904,5675 23319,5686 23257,8113" semanticType="verticalRange" shapeName="Other">
            <msink:sourceLink direction="with" ref="{A874455D-9770-41BF-AF00-2DA0FC151417}"/>
            <msink:sourceLink direction="with" ref="{EE54FCC8-4F9E-4904-AB79-BF3D533BD747}"/>
          </msink:context>
        </emma:interpretation>
      </emma:emma>
    </inkml:annotationXML>
    <inkml:trace contextRef="#ctx0" brushRef="#br0">12673 3724 52,'0'4'106,"0"6"-68,0 0-26,0 1 15,0-1 18,0-1-14,0-2-16,10 7 0,1-3 5,0 1 4,-5 2-2,7 6 0,-1-2-3,2 10-5,0 1-2,4 5-2,-2 3-9,3-2 2,2 5-1,-7-7 3,6 5 3,-8-6-3,2-1-1,2 1-1,-5 2-2,2 1 4,1 2-4,-3 5 1,-1-2 3,1 4-3,-1-3 1,-1-1 1,1-2-4,-2-1 4,0 0-2,-2-1 0,-3 3 3,-3 1-5,0 5 4,0-3-2,0 2-1,0-1 3,0-2 0,0-3-3,0 6 5,0-3-4,0 3 2,-5 2 3,-7-2-4,4-1 2,0 1-3,1-4-1,-4 0 1,1-1-1,-2-2-1,1 6 1,-5-4 0,-3 5 3,-4 2-1,-5 1-1,5-5 4,-5-1-3,9 0 0,-4-4 1,4 1-4,-1-6 2,4 2-2,1-5 0,-1-3 0,0 6 1,-3-11-1,5 4 0,3-8 1,1-7 2,6-1-3,2-9 2,2 0 1,-3 0-3,1 0-1,-1-7-18,1-4-26,-2 10-21,4 1-46,0 0-36,0 7-61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E-5" units="1/cm"/>
        </inkml:channelProperties>
      </inkml:inkSource>
      <inkml:timestamp xml:id="ts0" timeString="2013-10-01T03:17:03.749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4DD5D88D-669A-46C1-B399-1905FF9EF7A2}" emma:medium="tactile" emma:mode="ink">
          <msink:context xmlns:msink="http://schemas.microsoft.com/ink/2010/main" type="inkDrawing" rotatedBoundingBox="13952,11739 22273,11213 22284,11390 13963,11917" semanticType="underline" shapeName="Other"/>
        </emma:interpretation>
      </emma:emma>
    </inkml:annotationXML>
    <inkml:trace contextRef="#ctx0" brushRef="#br0">0 442 184,'6'0'100,"13"0"-62,8 0-21,13 3 8,16 10-2,20-2-8,4 0-1,15-9-7,4 0 0,7-2-3,13 0-2,-5 0 1,-4 0-3,-6 0 1,-15 0-1,-14 0 1,-3 3-2,-7 6 1,-6-3 0,2-2 0,-1-1-1,8-3 1,1 0-1,12 0 1,10-6 0,3-8 0,8-9 0,7 6 0,0 3 0,0 0 0,-1 5 0,-4 7 0,-7-1 0,-6 3 1,5 0-1,-6-2 0,6-1 0,1 1 0,-7 0 0,-3-5 0,-6-1 0,7-1 0,-4 0 0,-2 0 0,8-3 0,-11 0 0,9-3 0,-9 1 0,-6-1 1,0 0 0,-9 4 3,-10 1-2,-9 10-1,-4-4 1,-7 1 1,-7 3-3,-2 0 2,6-2-1,16 0-1,17-11 0,11-1 1,0-3 35,8 0-25,-2 4-10,3 6 4,15-3 3,0 6-2,5 1-4,-6 2 0,-20 1 0,-12 0-2,-6 0 0,-9 0 0,0 0 1,-4 0-1,16 0 2,9 0-2,14 0 3,9-6 7,-12-8 3,-11 7-10,-11 4-3,-10 3 2,1 0-2,5 0 1,16 0-2,3 0 2,5 0-1,-13 0 10,-9 0-7,-6-6-2,-2 2 3,9 1-4,17-4 2,15 3-2,6 1 0,1-2 3,-17 5 3,-17 0-3,-22 0-2,0 0-1,-8 0 4,0 0 2,4 0-5,0 0 0,6 0 0,-3 0 0,1 0 1,0-6-2,-5-1 2,-6 1-1,3-1-1,-5 0 1,5 0-1,-7 2 0,11 2 0,-4 2 0,2 1 0,-2-4 0,1 4 0,-10 0-1,-2 0 1,1 0-1,-15 0 0,-1 0-3,-9-4-1,0-9-12,0 9-23,-14-2-30,-36 4-81,-19 2-117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cm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5.68611E-5" units="1/cm"/>
        </inkml:channelProperties>
      </inkml:inkSource>
      <inkml:timestamp xml:id="ts0" timeString="2013-10-01T03:17:05.980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ECCFA4C5-82DA-43FD-BBC1-0ADAE4BF25DF}" emma:medium="tactile" emma:mode="ink">
          <msink:context xmlns:msink="http://schemas.microsoft.com/ink/2010/main" type="inkDrawing" rotatedBoundingBox="14488,11511 22286,11039 22300,11274 14502,11746" semanticType="underline" shapeName="Other">
            <msink:sourceLink direction="with" ref="{BA95B279-D69A-4AA2-B966-07F4AC3A9C09}"/>
            <msink:sourceLink direction="with" ref="{AAAD0D80-F2E4-4599-8843-6B400F0BF032}"/>
            <msink:sourceLink direction="with" ref="{003ADEDC-FCDE-4BB7-A143-465A1E208F06}"/>
            <msink:sourceLink direction="with" ref="{603A0A25-9D3D-46F8-8238-7A8E11C6232F}"/>
            <msink:sourceLink direction="with" ref="{852CD342-65DB-40C7-878B-1A26AFDD6DF6}"/>
            <msink:sourceLink direction="with" ref="{E8CB2379-C5D3-4DB1-9C2F-89FA8AE107A9}"/>
            <msink:sourceLink direction="with" ref="{F8A1BD6D-C415-43DB-A3B1-6B6171EF8D53}"/>
          </msink:context>
        </emma:interpretation>
      </emma:emma>
    </inkml:annotationXML>
    <inkml:trace contextRef="#ctx0" brushRef="#br0">0 367 33,'3'0'85,"2"-4"-45,2-3-7,-1 1 16,3 2-7,1 1-14,4 3-10,-2 0-7,3 0 3,-5 0 1,1 0-7,-4 0-1,2 0-2,-1 6 1,3-2-1,3 0-3,5 2 0,7-2-2,6 2 0,3-2 0,0 1 1,0-3-1,-3 1 0,6-2 0,0 2 0,4 3 0,2-2 0,7 0 1,3 2-1,-1 3 0,3-4 2,2 2 4,-2-1 7,5-3-10,0 1-2,-1 0 3,-4-1-2,6-3 0,-4 0-1,5 0 0,-5 0 2,5 0-2,-1 0 0,-6 0 0,-2 0-1,-6 0 1,-3 0 0,-4 0 0,-2 0 0,-6 0 2,6 0 0,3 0 1,1 0-2,3 0 1,-4 0 0,7 0-1,-1 0 4,3 0-5,3-7 1,2-3 0,4 2-2,-4 4 2,-3-1-2,3 5 1,-7 0-2,-3 0 2,-1 0-1,-1 0 0,4 0 0,-1-3 0,3-7 2,0 3 2,-1-3 1,4 6-2,-2 0-1,3 1 0,-5-1-2,5-3 2,-1 4-2,-7 0 1,-4-1-1,4-2 2,0 5-2,-3-8 1,8 2 0,-3 0 0,11-3-1,-2 0 0,2 0 0,-6 6 0,1 0 0,-3 1 0,-7 0 1,-2 2-1,-5 1 0,4-6 0,-3 5 1,-1-7-1,3-1 2,-1 0 1,5 8-3,3-5 1,-5 2-1,4 4 0,-11-3 0,2 3 2,4 0-2,-3-4 0,2-2 0,3 2 2,3-4 14,-1 2-16,6 0 2,-2-1-2,-7 0 0,-4 0 0,0 2 0,-3 1 0,-9 1 0,4 0 1,-3-5-1,3 4 1,20-6-1,1-4 2,3 2-1,-8 0 16,-11 3-13,-3 4-3,16 0-2,11 1 1,11-2 0,-3 1 3,-18 0 4,-20 5-4,-11 0-3,5 0 0,5-5 1,16 0-1,6 1 0,-3-2 4,-9 2 12,-12 1-11,-1 2-5,1-2 0,20 3 0,15-6 0,9 2 0,13-3 2,-13-3 8,-12 6-7,-3 1-3,-12 3 0,-9 0-1,1 0 1,9 0 0,-4 0 0,6 0 1,-12 0-1,-17 0 0,-5 0 0,2 0-1,0 0 1,1 0 0,2 0 0,4 0 1,2 0-1,3 0 0,5 0 0,-2 0-1,2 0 1,1 0 0,1 0 0,-1 6 1,-2 1-1,10 2 1,-5-3 0,8 3 4,0-5-5,-3-1 0,8-2 3,-4-1-2,-7 0 0,0 3-1,-2-3 1,-5 3-1,3-3 1,-5 0-1,2 0 4,0 0-3,-4 0 3,3 0 0,-7 0-1,-2 0 3,-1 0-4,-4 0 0,5 0-1,-8 0 1,0 0-2,-5 0 0,-3 0-1,-2 0 0,-2 0-3,0 0-14,-9 0-27,-35 0-44,-19 12-72</inkml:trace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in"/>
          <inkml:channel name="Y" type="integer" max="32767" units="in"/>
          <inkml:channel name="F" type="integer" max="32767" units="dev"/>
        </inkml:traceFormat>
        <inkml:channelProperties>
          <inkml:channelProperty channel="X" name="resolution" value="3971.75757" units="1/in"/>
          <inkml:channelProperty channel="Y" name="resolution" value="5295.24854" units="1/in"/>
          <inkml:channelProperty channel="F" name="resolution" value="0" units="1/dev"/>
        </inkml:channelProperties>
      </inkml:inkSource>
      <inkml:timestamp xml:id="ts0" timeString="2013-10-04T00:51:34.164"/>
    </inkml:context>
    <inkml:brush xml:id="br0">
      <inkml:brushProperty name="width" value="0.05833" units="cm"/>
      <inkml:brushProperty name="height" value="0.05833" units="cm"/>
      <inkml:brushProperty name="fitToCurve" value="1"/>
    </inkml:brush>
  </inkml:definitions>
  <inkml:traceGroup>
    <inkml:annotationXML>
      <emma:emma xmlns:emma="http://www.w3.org/2003/04/emma" version="1.0">
        <emma:interpretation id="{B7BD1A66-3E21-42F7-98A2-8EE1B80F4AEF}" emma:medium="tactile" emma:mode="ink">
          <msink:context xmlns:msink="http://schemas.microsoft.com/ink/2010/main" type="inkDrawing" rotatedBoundingBox="1483,7594 23817,8220 23799,8865 1464,8239" semanticType="enclosure" shapeName="Other"/>
        </emma:interpretation>
      </emma:emma>
    </inkml:annotationXML>
    <inkml:trace contextRef="#ctx0" brushRef="#br0">-727 6250 4386,'18'-11'5160,"-18"11"-387,20-3-129,-20 3-2451,24-4-1419,-9-2-258,10 6 0,-2-2-387,9 1 129,6-2 0,5 0 0,1-1 0,12 1-129,-1-2 258,4 2-129,7-6-129,2 4 129,1-1-129,6 0 0,2-2 0,6 0-129,1-1 129,7 4 0,1-4 0,4 1-129,1-2 129,4 1-129,1-3 129,-2 2-129,6-7 0,3 6 129,4 3-129,-1-5 0,6 1 0,-1 1 0,3 0 0,3 1 0,2-2 129,1 0-129,0 4 0,2 2 0,0-2 0,0 4 0,0 1 129,0 1-129,-1 2 0,1 0 0,-2 0 0,-1 0 0,4 0 0,-3 0 129,3 0-129,-2 0 0,2 0 0,-4 0 0,-1 0 0,0 0 0,-4 3 0,-2 1 0,-1-2 0,-2-2 129,5 0-129,-4 0 129,3 0-129,4-4 129,-5-2-129,3 2 129,-2 1-129,0-1 0,-5-1 0,-5 2 0,1 2 0,-3 0-129,0 1 129,0 0 0,-3 0 0,2 0 0,-3 1 0,0 2 0,1 3 0,3 2 0,-4-2 0,1 1 0,1 3 0,1-3 0,1-2 0,2 1 0,3 0 0,1-1 0,5 2 129,0-3-129,2-3 129,5 1 0,-4 1 0,3-3 0,2 0 0,-1 1 0,4-1 0,4 0 0,-3 0 0,6 0-129,7 0 0,5 0 0,0 2 0,3-1 0,0 3 0,6 3 0,1 3 0,1 3 0,-1 0 0,-3 2 0,1 5 0,3-3 0,0 2 0,5-3 0,-2 1 0,-4-1 0,-3 3 0,-4-7 0,-2 3 0,-6-1 0,-2 0-129,-12 1 258,-3-1-129,-5 0 0,-2 2 0,-5-2 0,-2 2 0,-1-2 0,-4 1 129,2-3-129,-2 1 0,-4-3 0,3 0 129,-1-2-129,-6 0 0,1-3 0,-4 3 0,-1-1 0,1-1 0,-2-1 129,-5 1-129,-1 0 0,-1-1 0,-1 3 129,-3-4-129,-5 3 0,0-3 129,2 2-129,0-2 129,4-1-129,0 0 0,1 0 0,-2-1 0,-5 1 129,1 0-129,-3 3 129,1-3-129,0 0 129,0 0 0,6-2 0,9-1 0,6 0 0,8 0 0,-2-5-129,9-1 129,3-2 0,1 1 0,1-1-129,5 2 129,0-1 0,1 0-129,4 1 129,1 5 0,4-6 0,0 1 0,4 2-129,-2-1 129,-2 3 0,0-1 0,-5 0 0,-2 0 0,-2 2-129,-3 1 129,-6 0-129,-6 0 129,-4 0-129,-2 3 0,-7 2 129,-2-1-129,-5 4 0,-7-3 129,-5 4-129,-4-4 130,-5 1-130,-3 4 0,5-6 0,-10 3 0,4-1 0,-2 0 0,1-1 0,-4-1 0,1-1 0,-4 0 0,-2-2 0,-3 0 0,-1 2 0,1-3 0,-2 2 0,0-1 0,0 0 0,0-1 0,0 3 0,1 0 0,-5-1 0,3 0 0,-1 4 0,-3-2 0,1 1 0,-5 4 0,-4-3 0,-7 0 0,-5-6 0,-3 5 0,-21-5-1291,15 0-2708,-24-7-1548,-10 0-129,-6-8-387,6 1-258</inkml:trace>
    <inkml:trace contextRef="#ctx0" brushRef="#br0" timeOffset="1086.1379">21058 6216 9030,'-9'14'4773,"9"-14"-387,0 0-387,0 0-2064,0 0-387,0 0-516,0 0-258,0 0-258,0 0-129,0 0 0,0 14-129,0-14-129,8 14 0,-8-14 0,22 24 0,-5-9-129,3 1 0,4 4 0,5 0 0,1 0-129,4-1 129,4 2 0,-4-3 0,5 0 0,-2-2 0,-2-1 0,-4-5 0,-2 3 0,-5-2 129,-5-2 0,-1 1 0,-2-2 0,-16-8 0,21 18 129,-21-18-258,13 11 258,-13-11-258,8 14 258,-8-14-129,0 0-129,0 0 129,0 0 0,6 15-129,-6-15 129,0 0-129,0 0 0,0 0 0,0 0 0,0 0 0,0 0 0,0 0 129,0 0-129,0 0 0,0 0 129,0 0 0,0 0-129,0 0 129,-14 11 0,2 1 0,-8-2 0,-1-2 0,-4 1-129,-5 1 129,-3 0-129,-2 0 129,2 0-129,-2 2 130,1-1-130,1-1 0,-2 3 0,1-1 0,5 1 0,2-3 0,3 3 0,2-6 0,5 5 0,3-12-775,14 16-2192,0-16-2193,0-10 0,0 10-516,11-22-387</inkml:trace>
  </inkml:traceGroup>
</inkml:ink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F12B9A-AA83-4835-B645-12D2E5404385}" type="datetimeFigureOut">
              <a:rPr lang="zh-CN" altLang="en-US" smtClean="0"/>
              <a:t>13/10/11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D1FF84-A57A-4DEA-BAD7-EA73A033C3A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54452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D1FF84-A57A-4DEA-BAD7-EA73A033C3A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922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D4E84-8AF2-424A-AAC0-1CB71F1B2442}" type="datetimeFigureOut">
              <a:rPr lang="zh-CN" altLang="en-US" smtClean="0"/>
              <a:t>13/10/11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0771-5F0A-421B-A255-5F90D2B689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4908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D4E84-8AF2-424A-AAC0-1CB71F1B2442}" type="datetimeFigureOut">
              <a:rPr lang="zh-CN" altLang="en-US" smtClean="0"/>
              <a:t>13/10/11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0771-5F0A-421B-A255-5F90D2B689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7458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D4E84-8AF2-424A-AAC0-1CB71F1B2442}" type="datetimeFigureOut">
              <a:rPr lang="zh-CN" altLang="en-US" smtClean="0"/>
              <a:t>13/10/11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0771-5F0A-421B-A255-5F90D2B689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0321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D4E84-8AF2-424A-AAC0-1CB71F1B2442}" type="datetimeFigureOut">
              <a:rPr lang="zh-CN" altLang="en-US" smtClean="0"/>
              <a:t>13/10/11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0771-5F0A-421B-A255-5F90D2B689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4651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D4E84-8AF2-424A-AAC0-1CB71F1B2442}" type="datetimeFigureOut">
              <a:rPr lang="zh-CN" altLang="en-US" smtClean="0"/>
              <a:t>13/10/11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0771-5F0A-421B-A255-5F90D2B689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1229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D4E84-8AF2-424A-AAC0-1CB71F1B2442}" type="datetimeFigureOut">
              <a:rPr lang="zh-CN" altLang="en-US" smtClean="0"/>
              <a:t>13/10/11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0771-5F0A-421B-A255-5F90D2B689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2397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D4E84-8AF2-424A-AAC0-1CB71F1B2442}" type="datetimeFigureOut">
              <a:rPr lang="zh-CN" altLang="en-US" smtClean="0"/>
              <a:t>13/10/11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0771-5F0A-421B-A255-5F90D2B689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3720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D4E84-8AF2-424A-AAC0-1CB71F1B2442}" type="datetimeFigureOut">
              <a:rPr lang="zh-CN" altLang="en-US" smtClean="0"/>
              <a:t>13/10/11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0771-5F0A-421B-A255-5F90D2B689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6264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D4E84-8AF2-424A-AAC0-1CB71F1B2442}" type="datetimeFigureOut">
              <a:rPr lang="zh-CN" altLang="en-US" smtClean="0"/>
              <a:t>13/10/11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0771-5F0A-421B-A255-5F90D2B689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4899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D4E84-8AF2-424A-AAC0-1CB71F1B2442}" type="datetimeFigureOut">
              <a:rPr lang="zh-CN" altLang="en-US" smtClean="0"/>
              <a:t>13/10/11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0771-5F0A-421B-A255-5F90D2B689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0748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D4E84-8AF2-424A-AAC0-1CB71F1B2442}" type="datetimeFigureOut">
              <a:rPr lang="zh-CN" altLang="en-US" smtClean="0"/>
              <a:t>13/10/11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890771-5F0A-421B-A255-5F90D2B689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9524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2D4E84-8AF2-424A-AAC0-1CB71F1B2442}" type="datetimeFigureOut">
              <a:rPr lang="zh-CN" altLang="en-US" smtClean="0"/>
              <a:t>13/10/11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890771-5F0A-421B-A255-5F90D2B6898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7633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13" Type="http://schemas.openxmlformats.org/officeDocument/2006/relationships/customXml" Target="../ink/ink5.xml"/><Relationship Id="rId18" Type="http://schemas.openxmlformats.org/officeDocument/2006/relationships/image" Target="../media/image8.emf"/><Relationship Id="rId26" Type="http://schemas.openxmlformats.org/officeDocument/2006/relationships/image" Target="../media/image12.emf"/><Relationship Id="rId3" Type="http://schemas.openxmlformats.org/officeDocument/2006/relationships/image" Target="../media/image1.png"/><Relationship Id="rId21" Type="http://schemas.openxmlformats.org/officeDocument/2006/relationships/customXml" Target="../ink/ink9.xml"/><Relationship Id="rId7" Type="http://schemas.openxmlformats.org/officeDocument/2006/relationships/customXml" Target="../ink/ink2.xml"/><Relationship Id="rId12" Type="http://schemas.openxmlformats.org/officeDocument/2006/relationships/image" Target="../media/image5.emf"/><Relationship Id="rId17" Type="http://schemas.openxmlformats.org/officeDocument/2006/relationships/customXml" Target="../ink/ink7.xml"/><Relationship Id="rId25" Type="http://schemas.openxmlformats.org/officeDocument/2006/relationships/customXml" Target="../ink/ink11.xm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7.emf"/><Relationship Id="rId20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emf"/><Relationship Id="rId11" Type="http://schemas.openxmlformats.org/officeDocument/2006/relationships/customXml" Target="../ink/ink4.xml"/><Relationship Id="rId24" Type="http://schemas.openxmlformats.org/officeDocument/2006/relationships/image" Target="../media/image11.emf"/><Relationship Id="rId5" Type="http://schemas.openxmlformats.org/officeDocument/2006/relationships/customXml" Target="../ink/ink1.xml"/><Relationship Id="rId15" Type="http://schemas.openxmlformats.org/officeDocument/2006/relationships/customXml" Target="../ink/ink6.xml"/><Relationship Id="rId23" Type="http://schemas.openxmlformats.org/officeDocument/2006/relationships/customXml" Target="../ink/ink10.xml"/><Relationship Id="rId28" Type="http://schemas.openxmlformats.org/officeDocument/2006/relationships/image" Target="../media/image13.emf"/><Relationship Id="rId10" Type="http://schemas.openxmlformats.org/officeDocument/2006/relationships/image" Target="../media/image4.emf"/><Relationship Id="rId19" Type="http://schemas.openxmlformats.org/officeDocument/2006/relationships/customXml" Target="../ink/ink8.xml"/><Relationship Id="rId4" Type="http://schemas.microsoft.com/office/2007/relationships/hdphoto" Target="../media/hdphoto1.wdp"/><Relationship Id="rId9" Type="http://schemas.openxmlformats.org/officeDocument/2006/relationships/customXml" Target="../ink/ink3.xml"/><Relationship Id="rId14" Type="http://schemas.openxmlformats.org/officeDocument/2006/relationships/image" Target="../media/image6.emf"/><Relationship Id="rId22" Type="http://schemas.openxmlformats.org/officeDocument/2006/relationships/image" Target="../media/image10.emf"/><Relationship Id="rId27" Type="http://schemas.openxmlformats.org/officeDocument/2006/relationships/customXml" Target="../ink/ink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3.emf"/><Relationship Id="rId3" Type="http://schemas.openxmlformats.org/officeDocument/2006/relationships/customXml" Target="../ink/ink150.xml"/><Relationship Id="rId7" Type="http://schemas.openxmlformats.org/officeDocument/2006/relationships/customXml" Target="../ink/ink15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2.emf"/><Relationship Id="rId5" Type="http://schemas.openxmlformats.org/officeDocument/2006/relationships/customXml" Target="../ink/ink151.xml"/><Relationship Id="rId4" Type="http://schemas.openxmlformats.org/officeDocument/2006/relationships/image" Target="../media/image151.emf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59.emf"/><Relationship Id="rId18" Type="http://schemas.openxmlformats.org/officeDocument/2006/relationships/customXml" Target="../ink/ink161.xml"/><Relationship Id="rId26" Type="http://schemas.openxmlformats.org/officeDocument/2006/relationships/customXml" Target="../ink/ink165.xml"/><Relationship Id="rId39" Type="http://schemas.openxmlformats.org/officeDocument/2006/relationships/image" Target="../media/image172.emf"/><Relationship Id="rId21" Type="http://schemas.openxmlformats.org/officeDocument/2006/relationships/image" Target="../media/image163.emf"/><Relationship Id="rId34" Type="http://schemas.openxmlformats.org/officeDocument/2006/relationships/customXml" Target="../ink/ink169.xml"/><Relationship Id="rId42" Type="http://schemas.openxmlformats.org/officeDocument/2006/relationships/customXml" Target="../ink/ink173.xml"/><Relationship Id="rId7" Type="http://schemas.openxmlformats.org/officeDocument/2006/relationships/image" Target="../media/image156.emf"/><Relationship Id="rId2" Type="http://schemas.openxmlformats.org/officeDocument/2006/relationships/customXml" Target="../ink/ink153.xml"/><Relationship Id="rId16" Type="http://schemas.openxmlformats.org/officeDocument/2006/relationships/customXml" Target="../ink/ink160.xml"/><Relationship Id="rId20" Type="http://schemas.openxmlformats.org/officeDocument/2006/relationships/customXml" Target="../ink/ink162.xml"/><Relationship Id="rId29" Type="http://schemas.openxmlformats.org/officeDocument/2006/relationships/image" Target="../media/image167.emf"/><Relationship Id="rId41" Type="http://schemas.openxmlformats.org/officeDocument/2006/relationships/image" Target="../media/image173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55.xml"/><Relationship Id="rId11" Type="http://schemas.openxmlformats.org/officeDocument/2006/relationships/image" Target="../media/image158.emf"/><Relationship Id="rId24" Type="http://schemas.openxmlformats.org/officeDocument/2006/relationships/customXml" Target="../ink/ink164.xml"/><Relationship Id="rId32" Type="http://schemas.openxmlformats.org/officeDocument/2006/relationships/customXml" Target="../ink/ink168.xml"/><Relationship Id="rId37" Type="http://schemas.openxmlformats.org/officeDocument/2006/relationships/image" Target="../media/image171.emf"/><Relationship Id="rId40" Type="http://schemas.openxmlformats.org/officeDocument/2006/relationships/customXml" Target="../ink/ink172.xml"/><Relationship Id="rId5" Type="http://schemas.openxmlformats.org/officeDocument/2006/relationships/image" Target="../media/image155.emf"/><Relationship Id="rId15" Type="http://schemas.openxmlformats.org/officeDocument/2006/relationships/image" Target="../media/image160.emf"/><Relationship Id="rId23" Type="http://schemas.openxmlformats.org/officeDocument/2006/relationships/image" Target="../media/image164.emf"/><Relationship Id="rId28" Type="http://schemas.openxmlformats.org/officeDocument/2006/relationships/customXml" Target="../ink/ink166.xml"/><Relationship Id="rId36" Type="http://schemas.openxmlformats.org/officeDocument/2006/relationships/customXml" Target="../ink/ink170.xml"/><Relationship Id="rId10" Type="http://schemas.openxmlformats.org/officeDocument/2006/relationships/customXml" Target="../ink/ink157.xml"/><Relationship Id="rId19" Type="http://schemas.openxmlformats.org/officeDocument/2006/relationships/image" Target="../media/image162.emf"/><Relationship Id="rId31" Type="http://schemas.openxmlformats.org/officeDocument/2006/relationships/image" Target="../media/image168.emf"/><Relationship Id="rId4" Type="http://schemas.openxmlformats.org/officeDocument/2006/relationships/customXml" Target="../ink/ink154.xml"/><Relationship Id="rId9" Type="http://schemas.openxmlformats.org/officeDocument/2006/relationships/image" Target="../media/image157.emf"/><Relationship Id="rId14" Type="http://schemas.openxmlformats.org/officeDocument/2006/relationships/customXml" Target="../ink/ink159.xml"/><Relationship Id="rId22" Type="http://schemas.openxmlformats.org/officeDocument/2006/relationships/customXml" Target="../ink/ink163.xml"/><Relationship Id="rId27" Type="http://schemas.openxmlformats.org/officeDocument/2006/relationships/image" Target="../media/image166.emf"/><Relationship Id="rId30" Type="http://schemas.openxmlformats.org/officeDocument/2006/relationships/customXml" Target="../ink/ink167.xml"/><Relationship Id="rId35" Type="http://schemas.openxmlformats.org/officeDocument/2006/relationships/image" Target="../media/image170.emf"/><Relationship Id="rId43" Type="http://schemas.openxmlformats.org/officeDocument/2006/relationships/image" Target="../media/image174.emf"/><Relationship Id="rId8" Type="http://schemas.openxmlformats.org/officeDocument/2006/relationships/customXml" Target="../ink/ink156.xml"/><Relationship Id="rId3" Type="http://schemas.openxmlformats.org/officeDocument/2006/relationships/image" Target="../media/image154.emf"/><Relationship Id="rId12" Type="http://schemas.openxmlformats.org/officeDocument/2006/relationships/customXml" Target="../ink/ink158.xml"/><Relationship Id="rId17" Type="http://schemas.openxmlformats.org/officeDocument/2006/relationships/image" Target="../media/image161.emf"/><Relationship Id="rId25" Type="http://schemas.openxmlformats.org/officeDocument/2006/relationships/image" Target="../media/image165.emf"/><Relationship Id="rId33" Type="http://schemas.openxmlformats.org/officeDocument/2006/relationships/image" Target="../media/image169.emf"/><Relationship Id="rId38" Type="http://schemas.openxmlformats.org/officeDocument/2006/relationships/customXml" Target="../ink/ink171.xml"/></Relationships>
</file>

<file path=ppt/slides/_rels/slide1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80.emf"/><Relationship Id="rId18" Type="http://schemas.openxmlformats.org/officeDocument/2006/relationships/customXml" Target="../ink/ink182.xml"/><Relationship Id="rId26" Type="http://schemas.openxmlformats.org/officeDocument/2006/relationships/customXml" Target="../ink/ink186.xml"/><Relationship Id="rId39" Type="http://schemas.openxmlformats.org/officeDocument/2006/relationships/image" Target="../media/image193.emf"/><Relationship Id="rId21" Type="http://schemas.openxmlformats.org/officeDocument/2006/relationships/image" Target="../media/image184.emf"/><Relationship Id="rId34" Type="http://schemas.openxmlformats.org/officeDocument/2006/relationships/customXml" Target="../ink/ink190.xml"/><Relationship Id="rId42" Type="http://schemas.openxmlformats.org/officeDocument/2006/relationships/customXml" Target="../ink/ink194.xml"/><Relationship Id="rId47" Type="http://schemas.openxmlformats.org/officeDocument/2006/relationships/image" Target="../media/image197.emf"/><Relationship Id="rId7" Type="http://schemas.openxmlformats.org/officeDocument/2006/relationships/image" Target="../media/image177.emf"/><Relationship Id="rId2" Type="http://schemas.openxmlformats.org/officeDocument/2006/relationships/customXml" Target="../ink/ink174.xml"/><Relationship Id="rId16" Type="http://schemas.openxmlformats.org/officeDocument/2006/relationships/customXml" Target="../ink/ink181.xml"/><Relationship Id="rId29" Type="http://schemas.openxmlformats.org/officeDocument/2006/relationships/image" Target="../media/image188.emf"/><Relationship Id="rId11" Type="http://schemas.openxmlformats.org/officeDocument/2006/relationships/image" Target="../media/image179.emf"/><Relationship Id="rId24" Type="http://schemas.openxmlformats.org/officeDocument/2006/relationships/customXml" Target="../ink/ink185.xml"/><Relationship Id="rId32" Type="http://schemas.openxmlformats.org/officeDocument/2006/relationships/customXml" Target="../ink/ink189.xml"/><Relationship Id="rId37" Type="http://schemas.openxmlformats.org/officeDocument/2006/relationships/image" Target="../media/image192.emf"/><Relationship Id="rId40" Type="http://schemas.openxmlformats.org/officeDocument/2006/relationships/customXml" Target="../ink/ink193.xml"/><Relationship Id="rId45" Type="http://schemas.openxmlformats.org/officeDocument/2006/relationships/image" Target="../media/image196.emf"/><Relationship Id="rId5" Type="http://schemas.openxmlformats.org/officeDocument/2006/relationships/image" Target="../media/image176.emf"/><Relationship Id="rId15" Type="http://schemas.openxmlformats.org/officeDocument/2006/relationships/image" Target="../media/image181.emf"/><Relationship Id="rId23" Type="http://schemas.openxmlformats.org/officeDocument/2006/relationships/image" Target="../media/image185.emf"/><Relationship Id="rId28" Type="http://schemas.openxmlformats.org/officeDocument/2006/relationships/customXml" Target="../ink/ink187.xml"/><Relationship Id="rId36" Type="http://schemas.openxmlformats.org/officeDocument/2006/relationships/customXml" Target="../ink/ink191.xml"/><Relationship Id="rId49" Type="http://schemas.openxmlformats.org/officeDocument/2006/relationships/image" Target="../media/image198.emf"/><Relationship Id="rId10" Type="http://schemas.openxmlformats.org/officeDocument/2006/relationships/customXml" Target="../ink/ink178.xml"/><Relationship Id="rId19" Type="http://schemas.openxmlformats.org/officeDocument/2006/relationships/image" Target="../media/image183.emf"/><Relationship Id="rId31" Type="http://schemas.openxmlformats.org/officeDocument/2006/relationships/image" Target="../media/image189.emf"/><Relationship Id="rId44" Type="http://schemas.openxmlformats.org/officeDocument/2006/relationships/customXml" Target="../ink/ink195.xml"/><Relationship Id="rId4" Type="http://schemas.openxmlformats.org/officeDocument/2006/relationships/customXml" Target="../ink/ink175.xml"/><Relationship Id="rId9" Type="http://schemas.openxmlformats.org/officeDocument/2006/relationships/image" Target="../media/image178.emf"/><Relationship Id="rId14" Type="http://schemas.openxmlformats.org/officeDocument/2006/relationships/customXml" Target="../ink/ink180.xml"/><Relationship Id="rId22" Type="http://schemas.openxmlformats.org/officeDocument/2006/relationships/customXml" Target="../ink/ink184.xml"/><Relationship Id="rId27" Type="http://schemas.openxmlformats.org/officeDocument/2006/relationships/image" Target="../media/image187.emf"/><Relationship Id="rId30" Type="http://schemas.openxmlformats.org/officeDocument/2006/relationships/customXml" Target="../ink/ink188.xml"/><Relationship Id="rId35" Type="http://schemas.openxmlformats.org/officeDocument/2006/relationships/image" Target="../media/image191.emf"/><Relationship Id="rId43" Type="http://schemas.openxmlformats.org/officeDocument/2006/relationships/image" Target="../media/image195.emf"/><Relationship Id="rId48" Type="http://schemas.openxmlformats.org/officeDocument/2006/relationships/customXml" Target="../ink/ink197.xml"/><Relationship Id="rId8" Type="http://schemas.openxmlformats.org/officeDocument/2006/relationships/customXml" Target="../ink/ink177.xml"/><Relationship Id="rId3" Type="http://schemas.openxmlformats.org/officeDocument/2006/relationships/image" Target="../media/image175.emf"/><Relationship Id="rId12" Type="http://schemas.openxmlformats.org/officeDocument/2006/relationships/customXml" Target="../ink/ink179.xml"/><Relationship Id="rId17" Type="http://schemas.openxmlformats.org/officeDocument/2006/relationships/image" Target="../media/image182.emf"/><Relationship Id="rId25" Type="http://schemas.openxmlformats.org/officeDocument/2006/relationships/image" Target="../media/image186.emf"/><Relationship Id="rId33" Type="http://schemas.openxmlformats.org/officeDocument/2006/relationships/image" Target="../media/image190.emf"/><Relationship Id="rId38" Type="http://schemas.openxmlformats.org/officeDocument/2006/relationships/customXml" Target="../ink/ink192.xml"/><Relationship Id="rId46" Type="http://schemas.openxmlformats.org/officeDocument/2006/relationships/customXml" Target="../ink/ink196.xml"/><Relationship Id="rId20" Type="http://schemas.openxmlformats.org/officeDocument/2006/relationships/customXml" Target="../ink/ink183.xml"/><Relationship Id="rId41" Type="http://schemas.openxmlformats.org/officeDocument/2006/relationships/image" Target="../media/image194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76.xml"/></Relationships>
</file>

<file path=ppt/slides/_rels/slide13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255.emf"/><Relationship Id="rId21" Type="http://schemas.openxmlformats.org/officeDocument/2006/relationships/image" Target="../media/image207.emf"/><Relationship Id="rId42" Type="http://schemas.openxmlformats.org/officeDocument/2006/relationships/customXml" Target="../ink/ink218.xml"/><Relationship Id="rId63" Type="http://schemas.openxmlformats.org/officeDocument/2006/relationships/image" Target="../media/image228.emf"/><Relationship Id="rId84" Type="http://schemas.openxmlformats.org/officeDocument/2006/relationships/customXml" Target="../ink/ink239.xml"/><Relationship Id="rId138" Type="http://schemas.openxmlformats.org/officeDocument/2006/relationships/customXml" Target="../ink/ink266.xml"/><Relationship Id="rId107" Type="http://schemas.openxmlformats.org/officeDocument/2006/relationships/image" Target="../media/image250.emf"/><Relationship Id="rId11" Type="http://schemas.openxmlformats.org/officeDocument/2006/relationships/image" Target="../media/image202.emf"/><Relationship Id="rId32" Type="http://schemas.openxmlformats.org/officeDocument/2006/relationships/customXml" Target="../ink/ink213.xml"/><Relationship Id="rId53" Type="http://schemas.openxmlformats.org/officeDocument/2006/relationships/image" Target="../media/image223.emf"/><Relationship Id="rId74" Type="http://schemas.openxmlformats.org/officeDocument/2006/relationships/customXml" Target="../ink/ink234.xml"/><Relationship Id="rId128" Type="http://schemas.openxmlformats.org/officeDocument/2006/relationships/customXml" Target="../ink/ink261.xml"/><Relationship Id="rId149" Type="http://schemas.openxmlformats.org/officeDocument/2006/relationships/image" Target="../media/image271.emf"/><Relationship Id="rId5" Type="http://schemas.openxmlformats.org/officeDocument/2006/relationships/image" Target="../media/image199.emf"/><Relationship Id="rId95" Type="http://schemas.openxmlformats.org/officeDocument/2006/relationships/image" Target="../media/image244.emf"/><Relationship Id="rId22" Type="http://schemas.openxmlformats.org/officeDocument/2006/relationships/customXml" Target="../ink/ink208.xml"/><Relationship Id="rId27" Type="http://schemas.openxmlformats.org/officeDocument/2006/relationships/image" Target="../media/image210.emf"/><Relationship Id="rId43" Type="http://schemas.openxmlformats.org/officeDocument/2006/relationships/image" Target="../media/image218.emf"/><Relationship Id="rId48" Type="http://schemas.openxmlformats.org/officeDocument/2006/relationships/customXml" Target="../ink/ink221.xml"/><Relationship Id="rId64" Type="http://schemas.openxmlformats.org/officeDocument/2006/relationships/customXml" Target="../ink/ink229.xml"/><Relationship Id="rId69" Type="http://schemas.openxmlformats.org/officeDocument/2006/relationships/image" Target="../media/image231.emf"/><Relationship Id="rId113" Type="http://schemas.openxmlformats.org/officeDocument/2006/relationships/image" Target="../media/image253.emf"/><Relationship Id="rId118" Type="http://schemas.openxmlformats.org/officeDocument/2006/relationships/customXml" Target="../ink/ink256.xml"/><Relationship Id="rId134" Type="http://schemas.openxmlformats.org/officeDocument/2006/relationships/customXml" Target="../ink/ink264.xml"/><Relationship Id="rId139" Type="http://schemas.openxmlformats.org/officeDocument/2006/relationships/image" Target="../media/image266.emf"/><Relationship Id="rId80" Type="http://schemas.openxmlformats.org/officeDocument/2006/relationships/customXml" Target="../ink/ink237.xml"/><Relationship Id="rId85" Type="http://schemas.openxmlformats.org/officeDocument/2006/relationships/image" Target="../media/image239.emf"/><Relationship Id="rId150" Type="http://schemas.openxmlformats.org/officeDocument/2006/relationships/customXml" Target="../ink/ink272.xml"/><Relationship Id="rId12" Type="http://schemas.openxmlformats.org/officeDocument/2006/relationships/customXml" Target="../ink/ink203.xml"/><Relationship Id="rId17" Type="http://schemas.openxmlformats.org/officeDocument/2006/relationships/image" Target="../media/image205.emf"/><Relationship Id="rId33" Type="http://schemas.openxmlformats.org/officeDocument/2006/relationships/image" Target="../media/image213.emf"/><Relationship Id="rId38" Type="http://schemas.openxmlformats.org/officeDocument/2006/relationships/customXml" Target="../ink/ink216.xml"/><Relationship Id="rId59" Type="http://schemas.openxmlformats.org/officeDocument/2006/relationships/image" Target="../media/image226.emf"/><Relationship Id="rId103" Type="http://schemas.openxmlformats.org/officeDocument/2006/relationships/image" Target="../media/image248.emf"/><Relationship Id="rId108" Type="http://schemas.openxmlformats.org/officeDocument/2006/relationships/customXml" Target="../ink/ink251.xml"/><Relationship Id="rId124" Type="http://schemas.openxmlformats.org/officeDocument/2006/relationships/customXml" Target="../ink/ink259.xml"/><Relationship Id="rId129" Type="http://schemas.openxmlformats.org/officeDocument/2006/relationships/image" Target="../media/image261.emf"/><Relationship Id="rId54" Type="http://schemas.openxmlformats.org/officeDocument/2006/relationships/customXml" Target="../ink/ink224.xml"/><Relationship Id="rId70" Type="http://schemas.openxmlformats.org/officeDocument/2006/relationships/customXml" Target="../ink/ink232.xml"/><Relationship Id="rId75" Type="http://schemas.openxmlformats.org/officeDocument/2006/relationships/image" Target="../media/image234.emf"/><Relationship Id="rId91" Type="http://schemas.openxmlformats.org/officeDocument/2006/relationships/image" Target="../media/image242.emf"/><Relationship Id="rId96" Type="http://schemas.openxmlformats.org/officeDocument/2006/relationships/customXml" Target="../ink/ink245.xml"/><Relationship Id="rId140" Type="http://schemas.openxmlformats.org/officeDocument/2006/relationships/customXml" Target="../ink/ink267.xml"/><Relationship Id="rId145" Type="http://schemas.openxmlformats.org/officeDocument/2006/relationships/image" Target="../media/image269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00.xml"/><Relationship Id="rId23" Type="http://schemas.openxmlformats.org/officeDocument/2006/relationships/image" Target="../media/image208.emf"/><Relationship Id="rId28" Type="http://schemas.openxmlformats.org/officeDocument/2006/relationships/customXml" Target="../ink/ink211.xml"/><Relationship Id="rId49" Type="http://schemas.openxmlformats.org/officeDocument/2006/relationships/image" Target="../media/image221.emf"/><Relationship Id="rId114" Type="http://schemas.openxmlformats.org/officeDocument/2006/relationships/customXml" Target="../ink/ink254.xml"/><Relationship Id="rId119" Type="http://schemas.openxmlformats.org/officeDocument/2006/relationships/image" Target="../media/image256.emf"/><Relationship Id="rId44" Type="http://schemas.openxmlformats.org/officeDocument/2006/relationships/customXml" Target="../ink/ink219.xml"/><Relationship Id="rId60" Type="http://schemas.openxmlformats.org/officeDocument/2006/relationships/customXml" Target="../ink/ink227.xml"/><Relationship Id="rId65" Type="http://schemas.openxmlformats.org/officeDocument/2006/relationships/image" Target="../media/image229.emf"/><Relationship Id="rId81" Type="http://schemas.openxmlformats.org/officeDocument/2006/relationships/image" Target="../media/image237.emf"/><Relationship Id="rId86" Type="http://schemas.openxmlformats.org/officeDocument/2006/relationships/customXml" Target="../ink/ink240.xml"/><Relationship Id="rId130" Type="http://schemas.openxmlformats.org/officeDocument/2006/relationships/customXml" Target="../ink/ink262.xml"/><Relationship Id="rId135" Type="http://schemas.openxmlformats.org/officeDocument/2006/relationships/image" Target="../media/image264.emf"/><Relationship Id="rId151" Type="http://schemas.openxmlformats.org/officeDocument/2006/relationships/image" Target="../media/image272.emf"/><Relationship Id="rId13" Type="http://schemas.openxmlformats.org/officeDocument/2006/relationships/image" Target="../media/image203.emf"/><Relationship Id="rId18" Type="http://schemas.openxmlformats.org/officeDocument/2006/relationships/customXml" Target="../ink/ink206.xml"/><Relationship Id="rId39" Type="http://schemas.openxmlformats.org/officeDocument/2006/relationships/image" Target="../media/image216.emf"/><Relationship Id="rId109" Type="http://schemas.openxmlformats.org/officeDocument/2006/relationships/image" Target="../media/image251.emf"/><Relationship Id="rId34" Type="http://schemas.openxmlformats.org/officeDocument/2006/relationships/customXml" Target="../ink/ink214.xml"/><Relationship Id="rId50" Type="http://schemas.openxmlformats.org/officeDocument/2006/relationships/customXml" Target="../ink/ink222.xml"/><Relationship Id="rId55" Type="http://schemas.openxmlformats.org/officeDocument/2006/relationships/image" Target="../media/image224.emf"/><Relationship Id="rId76" Type="http://schemas.openxmlformats.org/officeDocument/2006/relationships/customXml" Target="../ink/ink235.xml"/><Relationship Id="rId97" Type="http://schemas.openxmlformats.org/officeDocument/2006/relationships/image" Target="../media/image245.emf"/><Relationship Id="rId104" Type="http://schemas.openxmlformats.org/officeDocument/2006/relationships/customXml" Target="../ink/ink249.xml"/><Relationship Id="rId120" Type="http://schemas.openxmlformats.org/officeDocument/2006/relationships/customXml" Target="../ink/ink257.xml"/><Relationship Id="rId125" Type="http://schemas.openxmlformats.org/officeDocument/2006/relationships/image" Target="../media/image259.emf"/><Relationship Id="rId141" Type="http://schemas.openxmlformats.org/officeDocument/2006/relationships/image" Target="../media/image267.emf"/><Relationship Id="rId146" Type="http://schemas.openxmlformats.org/officeDocument/2006/relationships/customXml" Target="../ink/ink270.xml"/><Relationship Id="rId7" Type="http://schemas.openxmlformats.org/officeDocument/2006/relationships/image" Target="../media/image200.emf"/><Relationship Id="rId71" Type="http://schemas.openxmlformats.org/officeDocument/2006/relationships/image" Target="../media/image232.emf"/><Relationship Id="rId92" Type="http://schemas.openxmlformats.org/officeDocument/2006/relationships/customXml" Target="../ink/ink243.xml"/><Relationship Id="rId2" Type="http://schemas.openxmlformats.org/officeDocument/2006/relationships/customXml" Target="../ink/ink198.xml"/><Relationship Id="rId29" Type="http://schemas.openxmlformats.org/officeDocument/2006/relationships/image" Target="../media/image211.emf"/><Relationship Id="rId24" Type="http://schemas.openxmlformats.org/officeDocument/2006/relationships/customXml" Target="../ink/ink209.xml"/><Relationship Id="rId40" Type="http://schemas.openxmlformats.org/officeDocument/2006/relationships/customXml" Target="../ink/ink217.xml"/><Relationship Id="rId45" Type="http://schemas.openxmlformats.org/officeDocument/2006/relationships/image" Target="../media/image219.emf"/><Relationship Id="rId66" Type="http://schemas.openxmlformats.org/officeDocument/2006/relationships/customXml" Target="../ink/ink230.xml"/><Relationship Id="rId87" Type="http://schemas.openxmlformats.org/officeDocument/2006/relationships/image" Target="../media/image240.emf"/><Relationship Id="rId110" Type="http://schemas.openxmlformats.org/officeDocument/2006/relationships/customXml" Target="../ink/ink252.xml"/><Relationship Id="rId115" Type="http://schemas.openxmlformats.org/officeDocument/2006/relationships/image" Target="../media/image254.emf"/><Relationship Id="rId131" Type="http://schemas.openxmlformats.org/officeDocument/2006/relationships/image" Target="../media/image262.emf"/><Relationship Id="rId136" Type="http://schemas.openxmlformats.org/officeDocument/2006/relationships/customXml" Target="../ink/ink265.xml"/><Relationship Id="rId61" Type="http://schemas.openxmlformats.org/officeDocument/2006/relationships/image" Target="../media/image227.emf"/><Relationship Id="rId82" Type="http://schemas.openxmlformats.org/officeDocument/2006/relationships/customXml" Target="../ink/ink238.xml"/><Relationship Id="rId19" Type="http://schemas.openxmlformats.org/officeDocument/2006/relationships/image" Target="../media/image206.emf"/><Relationship Id="rId14" Type="http://schemas.openxmlformats.org/officeDocument/2006/relationships/customXml" Target="../ink/ink204.xml"/><Relationship Id="rId30" Type="http://schemas.openxmlformats.org/officeDocument/2006/relationships/customXml" Target="../ink/ink212.xml"/><Relationship Id="rId35" Type="http://schemas.openxmlformats.org/officeDocument/2006/relationships/image" Target="../media/image214.emf"/><Relationship Id="rId56" Type="http://schemas.openxmlformats.org/officeDocument/2006/relationships/customXml" Target="../ink/ink225.xml"/><Relationship Id="rId77" Type="http://schemas.openxmlformats.org/officeDocument/2006/relationships/image" Target="../media/image235.emf"/><Relationship Id="rId100" Type="http://schemas.openxmlformats.org/officeDocument/2006/relationships/customXml" Target="../ink/ink247.xml"/><Relationship Id="rId105" Type="http://schemas.openxmlformats.org/officeDocument/2006/relationships/image" Target="../media/image249.emf"/><Relationship Id="rId126" Type="http://schemas.openxmlformats.org/officeDocument/2006/relationships/customXml" Target="../ink/ink260.xml"/><Relationship Id="rId147" Type="http://schemas.openxmlformats.org/officeDocument/2006/relationships/image" Target="../media/image270.emf"/><Relationship Id="rId8" Type="http://schemas.openxmlformats.org/officeDocument/2006/relationships/customXml" Target="../ink/ink201.xml"/><Relationship Id="rId51" Type="http://schemas.openxmlformats.org/officeDocument/2006/relationships/image" Target="../media/image222.emf"/><Relationship Id="rId72" Type="http://schemas.openxmlformats.org/officeDocument/2006/relationships/customXml" Target="../ink/ink233.xml"/><Relationship Id="rId93" Type="http://schemas.openxmlformats.org/officeDocument/2006/relationships/image" Target="../media/image243.emf"/><Relationship Id="rId98" Type="http://schemas.openxmlformats.org/officeDocument/2006/relationships/customXml" Target="../ink/ink246.xml"/><Relationship Id="rId121" Type="http://schemas.openxmlformats.org/officeDocument/2006/relationships/image" Target="../media/image257.emf"/><Relationship Id="rId142" Type="http://schemas.openxmlformats.org/officeDocument/2006/relationships/customXml" Target="../ink/ink268.xml"/><Relationship Id="rId3" Type="http://schemas.openxmlformats.org/officeDocument/2006/relationships/image" Target="../media/image1980.emf"/><Relationship Id="rId25" Type="http://schemas.openxmlformats.org/officeDocument/2006/relationships/image" Target="../media/image209.emf"/><Relationship Id="rId46" Type="http://schemas.openxmlformats.org/officeDocument/2006/relationships/customXml" Target="../ink/ink220.xml"/><Relationship Id="rId67" Type="http://schemas.openxmlformats.org/officeDocument/2006/relationships/image" Target="../media/image230.emf"/><Relationship Id="rId116" Type="http://schemas.openxmlformats.org/officeDocument/2006/relationships/customXml" Target="../ink/ink255.xml"/><Relationship Id="rId137" Type="http://schemas.openxmlformats.org/officeDocument/2006/relationships/image" Target="../media/image265.emf"/><Relationship Id="rId20" Type="http://schemas.openxmlformats.org/officeDocument/2006/relationships/customXml" Target="../ink/ink207.xml"/><Relationship Id="rId41" Type="http://schemas.openxmlformats.org/officeDocument/2006/relationships/image" Target="../media/image217.emf"/><Relationship Id="rId62" Type="http://schemas.openxmlformats.org/officeDocument/2006/relationships/customXml" Target="../ink/ink228.xml"/><Relationship Id="rId83" Type="http://schemas.openxmlformats.org/officeDocument/2006/relationships/image" Target="../media/image238.emf"/><Relationship Id="rId88" Type="http://schemas.openxmlformats.org/officeDocument/2006/relationships/customXml" Target="../ink/ink241.xml"/><Relationship Id="rId111" Type="http://schemas.openxmlformats.org/officeDocument/2006/relationships/image" Target="../media/image252.emf"/><Relationship Id="rId132" Type="http://schemas.openxmlformats.org/officeDocument/2006/relationships/customXml" Target="../ink/ink263.xml"/><Relationship Id="rId15" Type="http://schemas.openxmlformats.org/officeDocument/2006/relationships/image" Target="../media/image204.emf"/><Relationship Id="rId36" Type="http://schemas.openxmlformats.org/officeDocument/2006/relationships/customXml" Target="../ink/ink215.xml"/><Relationship Id="rId57" Type="http://schemas.openxmlformats.org/officeDocument/2006/relationships/image" Target="../media/image225.emf"/><Relationship Id="rId106" Type="http://schemas.openxmlformats.org/officeDocument/2006/relationships/customXml" Target="../ink/ink250.xml"/><Relationship Id="rId127" Type="http://schemas.openxmlformats.org/officeDocument/2006/relationships/image" Target="../media/image260.emf"/><Relationship Id="rId10" Type="http://schemas.openxmlformats.org/officeDocument/2006/relationships/customXml" Target="../ink/ink202.xml"/><Relationship Id="rId31" Type="http://schemas.openxmlformats.org/officeDocument/2006/relationships/image" Target="../media/image212.emf"/><Relationship Id="rId52" Type="http://schemas.openxmlformats.org/officeDocument/2006/relationships/customXml" Target="../ink/ink223.xml"/><Relationship Id="rId73" Type="http://schemas.openxmlformats.org/officeDocument/2006/relationships/image" Target="../media/image233.emf"/><Relationship Id="rId78" Type="http://schemas.openxmlformats.org/officeDocument/2006/relationships/customXml" Target="../ink/ink236.xml"/><Relationship Id="rId94" Type="http://schemas.openxmlformats.org/officeDocument/2006/relationships/customXml" Target="../ink/ink244.xml"/><Relationship Id="rId99" Type="http://schemas.openxmlformats.org/officeDocument/2006/relationships/image" Target="../media/image246.emf"/><Relationship Id="rId101" Type="http://schemas.openxmlformats.org/officeDocument/2006/relationships/image" Target="../media/image247.emf"/><Relationship Id="rId122" Type="http://schemas.openxmlformats.org/officeDocument/2006/relationships/customXml" Target="../ink/ink258.xml"/><Relationship Id="rId143" Type="http://schemas.openxmlformats.org/officeDocument/2006/relationships/image" Target="../media/image268.emf"/><Relationship Id="rId148" Type="http://schemas.openxmlformats.org/officeDocument/2006/relationships/customXml" Target="../ink/ink271.xml"/><Relationship Id="rId4" Type="http://schemas.openxmlformats.org/officeDocument/2006/relationships/customXml" Target="../ink/ink199.xml"/><Relationship Id="rId9" Type="http://schemas.openxmlformats.org/officeDocument/2006/relationships/image" Target="../media/image201.emf"/><Relationship Id="rId26" Type="http://schemas.openxmlformats.org/officeDocument/2006/relationships/customXml" Target="../ink/ink210.xml"/><Relationship Id="rId47" Type="http://schemas.openxmlformats.org/officeDocument/2006/relationships/image" Target="../media/image220.emf"/><Relationship Id="rId68" Type="http://schemas.openxmlformats.org/officeDocument/2006/relationships/customXml" Target="../ink/ink231.xml"/><Relationship Id="rId89" Type="http://schemas.openxmlformats.org/officeDocument/2006/relationships/image" Target="../media/image241.emf"/><Relationship Id="rId112" Type="http://schemas.openxmlformats.org/officeDocument/2006/relationships/customXml" Target="../ink/ink253.xml"/><Relationship Id="rId133" Type="http://schemas.openxmlformats.org/officeDocument/2006/relationships/image" Target="../media/image263.emf"/><Relationship Id="rId16" Type="http://schemas.openxmlformats.org/officeDocument/2006/relationships/customXml" Target="../ink/ink205.xml"/><Relationship Id="rId37" Type="http://schemas.openxmlformats.org/officeDocument/2006/relationships/image" Target="../media/image215.emf"/><Relationship Id="rId58" Type="http://schemas.openxmlformats.org/officeDocument/2006/relationships/customXml" Target="../ink/ink226.xml"/><Relationship Id="rId79" Type="http://schemas.openxmlformats.org/officeDocument/2006/relationships/image" Target="../media/image236.emf"/><Relationship Id="rId102" Type="http://schemas.openxmlformats.org/officeDocument/2006/relationships/customXml" Target="../ink/ink248.xml"/><Relationship Id="rId123" Type="http://schemas.openxmlformats.org/officeDocument/2006/relationships/image" Target="../media/image258.emf"/><Relationship Id="rId144" Type="http://schemas.openxmlformats.org/officeDocument/2006/relationships/customXml" Target="../ink/ink269.xml"/><Relationship Id="rId90" Type="http://schemas.openxmlformats.org/officeDocument/2006/relationships/customXml" Target="../ink/ink24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276.xml"/><Relationship Id="rId13" Type="http://schemas.openxmlformats.org/officeDocument/2006/relationships/image" Target="../media/image278.emf"/><Relationship Id="rId18" Type="http://schemas.openxmlformats.org/officeDocument/2006/relationships/customXml" Target="../ink/ink281.xml"/><Relationship Id="rId26" Type="http://schemas.openxmlformats.org/officeDocument/2006/relationships/customXml" Target="../ink/ink285.xml"/><Relationship Id="rId3" Type="http://schemas.openxmlformats.org/officeDocument/2006/relationships/image" Target="../media/image273.emf"/><Relationship Id="rId21" Type="http://schemas.openxmlformats.org/officeDocument/2006/relationships/image" Target="../media/image282.emf"/><Relationship Id="rId7" Type="http://schemas.openxmlformats.org/officeDocument/2006/relationships/image" Target="../media/image275.emf"/><Relationship Id="rId12" Type="http://schemas.openxmlformats.org/officeDocument/2006/relationships/customXml" Target="../ink/ink278.xml"/><Relationship Id="rId17" Type="http://schemas.openxmlformats.org/officeDocument/2006/relationships/image" Target="../media/image280.emf"/><Relationship Id="rId25" Type="http://schemas.openxmlformats.org/officeDocument/2006/relationships/image" Target="../media/image284.emf"/><Relationship Id="rId2" Type="http://schemas.openxmlformats.org/officeDocument/2006/relationships/customXml" Target="../ink/ink273.xml"/><Relationship Id="rId16" Type="http://schemas.openxmlformats.org/officeDocument/2006/relationships/customXml" Target="../ink/ink280.xml"/><Relationship Id="rId20" Type="http://schemas.openxmlformats.org/officeDocument/2006/relationships/customXml" Target="../ink/ink28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75.xml"/><Relationship Id="rId11" Type="http://schemas.openxmlformats.org/officeDocument/2006/relationships/image" Target="../media/image277.emf"/><Relationship Id="rId24" Type="http://schemas.openxmlformats.org/officeDocument/2006/relationships/customXml" Target="../ink/ink284.xml"/><Relationship Id="rId5" Type="http://schemas.openxmlformats.org/officeDocument/2006/relationships/image" Target="../media/image274.emf"/><Relationship Id="rId15" Type="http://schemas.openxmlformats.org/officeDocument/2006/relationships/image" Target="../media/image279.emf"/><Relationship Id="rId23" Type="http://schemas.openxmlformats.org/officeDocument/2006/relationships/image" Target="../media/image283.emf"/><Relationship Id="rId10" Type="http://schemas.openxmlformats.org/officeDocument/2006/relationships/customXml" Target="../ink/ink277.xml"/><Relationship Id="rId19" Type="http://schemas.openxmlformats.org/officeDocument/2006/relationships/image" Target="../media/image281.emf"/><Relationship Id="rId4" Type="http://schemas.openxmlformats.org/officeDocument/2006/relationships/customXml" Target="../ink/ink274.xml"/><Relationship Id="rId9" Type="http://schemas.openxmlformats.org/officeDocument/2006/relationships/image" Target="../media/image276.emf"/><Relationship Id="rId14" Type="http://schemas.openxmlformats.org/officeDocument/2006/relationships/customXml" Target="../ink/ink279.xml"/><Relationship Id="rId22" Type="http://schemas.openxmlformats.org/officeDocument/2006/relationships/customXml" Target="../ink/ink283.xml"/><Relationship Id="rId27" Type="http://schemas.openxmlformats.org/officeDocument/2006/relationships/image" Target="../media/image285.emf"/></Relationships>
</file>

<file path=ppt/slides/_rels/slide2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5.xml"/><Relationship Id="rId21" Type="http://schemas.openxmlformats.org/officeDocument/2006/relationships/image" Target="../media/image23.emf"/><Relationship Id="rId42" Type="http://schemas.openxmlformats.org/officeDocument/2006/relationships/customXml" Target="../ink/ink33.xml"/><Relationship Id="rId47" Type="http://schemas.openxmlformats.org/officeDocument/2006/relationships/image" Target="../media/image36.emf"/><Relationship Id="rId63" Type="http://schemas.openxmlformats.org/officeDocument/2006/relationships/image" Target="../media/image44.emf"/><Relationship Id="rId68" Type="http://schemas.openxmlformats.org/officeDocument/2006/relationships/customXml" Target="../ink/ink46.xml"/><Relationship Id="rId7" Type="http://schemas.openxmlformats.org/officeDocument/2006/relationships/image" Target="../media/image16.emf"/><Relationship Id="rId71" Type="http://schemas.openxmlformats.org/officeDocument/2006/relationships/image" Target="../media/image48.emf"/><Relationship Id="rId2" Type="http://schemas.openxmlformats.org/officeDocument/2006/relationships/customXml" Target="../ink/ink13.xml"/><Relationship Id="rId16" Type="http://schemas.openxmlformats.org/officeDocument/2006/relationships/customXml" Target="../ink/ink20.xml"/><Relationship Id="rId29" Type="http://schemas.openxmlformats.org/officeDocument/2006/relationships/image" Target="../media/image27.emf"/><Relationship Id="rId11" Type="http://schemas.openxmlformats.org/officeDocument/2006/relationships/image" Target="../media/image18.emf"/><Relationship Id="rId24" Type="http://schemas.openxmlformats.org/officeDocument/2006/relationships/customXml" Target="../ink/ink24.xml"/><Relationship Id="rId32" Type="http://schemas.openxmlformats.org/officeDocument/2006/relationships/customXml" Target="../ink/ink28.xml"/><Relationship Id="rId37" Type="http://schemas.openxmlformats.org/officeDocument/2006/relationships/image" Target="../media/image31.emf"/><Relationship Id="rId40" Type="http://schemas.openxmlformats.org/officeDocument/2006/relationships/customXml" Target="../ink/ink32.xml"/><Relationship Id="rId45" Type="http://schemas.openxmlformats.org/officeDocument/2006/relationships/image" Target="../media/image35.emf"/><Relationship Id="rId53" Type="http://schemas.openxmlformats.org/officeDocument/2006/relationships/image" Target="../media/image39.emf"/><Relationship Id="rId58" Type="http://schemas.openxmlformats.org/officeDocument/2006/relationships/customXml" Target="../ink/ink41.xml"/><Relationship Id="rId66" Type="http://schemas.openxmlformats.org/officeDocument/2006/relationships/customXml" Target="../ink/ink45.xml"/><Relationship Id="rId5" Type="http://schemas.openxmlformats.org/officeDocument/2006/relationships/image" Target="../media/image15.emf"/><Relationship Id="rId61" Type="http://schemas.openxmlformats.org/officeDocument/2006/relationships/image" Target="../media/image43.emf"/><Relationship Id="rId19" Type="http://schemas.openxmlformats.org/officeDocument/2006/relationships/image" Target="../media/image22.emf"/><Relationship Id="rId14" Type="http://schemas.openxmlformats.org/officeDocument/2006/relationships/customXml" Target="../ink/ink19.xml"/><Relationship Id="rId22" Type="http://schemas.openxmlformats.org/officeDocument/2006/relationships/customXml" Target="../ink/ink23.xml"/><Relationship Id="rId27" Type="http://schemas.openxmlformats.org/officeDocument/2006/relationships/image" Target="../media/image26.emf"/><Relationship Id="rId30" Type="http://schemas.openxmlformats.org/officeDocument/2006/relationships/customXml" Target="../ink/ink27.xml"/><Relationship Id="rId35" Type="http://schemas.openxmlformats.org/officeDocument/2006/relationships/image" Target="../media/image30.emf"/><Relationship Id="rId43" Type="http://schemas.openxmlformats.org/officeDocument/2006/relationships/image" Target="../media/image34.emf"/><Relationship Id="rId48" Type="http://schemas.openxmlformats.org/officeDocument/2006/relationships/customXml" Target="../ink/ink36.xml"/><Relationship Id="rId56" Type="http://schemas.openxmlformats.org/officeDocument/2006/relationships/customXml" Target="../ink/ink40.xml"/><Relationship Id="rId64" Type="http://schemas.openxmlformats.org/officeDocument/2006/relationships/customXml" Target="../ink/ink44.xml"/><Relationship Id="rId69" Type="http://schemas.openxmlformats.org/officeDocument/2006/relationships/image" Target="../media/image47.emf"/><Relationship Id="rId8" Type="http://schemas.openxmlformats.org/officeDocument/2006/relationships/customXml" Target="../ink/ink16.xml"/><Relationship Id="rId51" Type="http://schemas.openxmlformats.org/officeDocument/2006/relationships/image" Target="../media/image38.emf"/><Relationship Id="rId3" Type="http://schemas.openxmlformats.org/officeDocument/2006/relationships/image" Target="../media/image14.emf"/><Relationship Id="rId12" Type="http://schemas.openxmlformats.org/officeDocument/2006/relationships/customXml" Target="../ink/ink18.xml"/><Relationship Id="rId17" Type="http://schemas.openxmlformats.org/officeDocument/2006/relationships/image" Target="../media/image21.emf"/><Relationship Id="rId25" Type="http://schemas.openxmlformats.org/officeDocument/2006/relationships/image" Target="../media/image25.emf"/><Relationship Id="rId33" Type="http://schemas.openxmlformats.org/officeDocument/2006/relationships/image" Target="../media/image29.emf"/><Relationship Id="rId38" Type="http://schemas.openxmlformats.org/officeDocument/2006/relationships/customXml" Target="../ink/ink31.xml"/><Relationship Id="rId46" Type="http://schemas.openxmlformats.org/officeDocument/2006/relationships/customXml" Target="../ink/ink35.xml"/><Relationship Id="rId59" Type="http://schemas.openxmlformats.org/officeDocument/2006/relationships/image" Target="../media/image42.emf"/><Relationship Id="rId67" Type="http://schemas.openxmlformats.org/officeDocument/2006/relationships/image" Target="../media/image46.emf"/><Relationship Id="rId20" Type="http://schemas.openxmlformats.org/officeDocument/2006/relationships/customXml" Target="../ink/ink22.xml"/><Relationship Id="rId41" Type="http://schemas.openxmlformats.org/officeDocument/2006/relationships/image" Target="../media/image33.emf"/><Relationship Id="rId54" Type="http://schemas.openxmlformats.org/officeDocument/2006/relationships/customXml" Target="../ink/ink39.xml"/><Relationship Id="rId62" Type="http://schemas.openxmlformats.org/officeDocument/2006/relationships/customXml" Target="../ink/ink43.xml"/><Relationship Id="rId70" Type="http://schemas.openxmlformats.org/officeDocument/2006/relationships/customXml" Target="../ink/ink4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5.xml"/><Relationship Id="rId15" Type="http://schemas.openxmlformats.org/officeDocument/2006/relationships/image" Target="../media/image20.emf"/><Relationship Id="rId23" Type="http://schemas.openxmlformats.org/officeDocument/2006/relationships/image" Target="../media/image24.emf"/><Relationship Id="rId28" Type="http://schemas.openxmlformats.org/officeDocument/2006/relationships/customXml" Target="../ink/ink26.xml"/><Relationship Id="rId36" Type="http://schemas.openxmlformats.org/officeDocument/2006/relationships/customXml" Target="../ink/ink30.xml"/><Relationship Id="rId49" Type="http://schemas.openxmlformats.org/officeDocument/2006/relationships/image" Target="../media/image37.emf"/><Relationship Id="rId57" Type="http://schemas.openxmlformats.org/officeDocument/2006/relationships/image" Target="../media/image41.emf"/><Relationship Id="rId10" Type="http://schemas.openxmlformats.org/officeDocument/2006/relationships/customXml" Target="../ink/ink17.xml"/><Relationship Id="rId31" Type="http://schemas.openxmlformats.org/officeDocument/2006/relationships/image" Target="../media/image28.emf"/><Relationship Id="rId44" Type="http://schemas.openxmlformats.org/officeDocument/2006/relationships/customXml" Target="../ink/ink34.xml"/><Relationship Id="rId52" Type="http://schemas.openxmlformats.org/officeDocument/2006/relationships/customXml" Target="../ink/ink38.xml"/><Relationship Id="rId60" Type="http://schemas.openxmlformats.org/officeDocument/2006/relationships/customXml" Target="../ink/ink42.xml"/><Relationship Id="rId65" Type="http://schemas.openxmlformats.org/officeDocument/2006/relationships/image" Target="../media/image45.emf"/><Relationship Id="rId4" Type="http://schemas.openxmlformats.org/officeDocument/2006/relationships/customXml" Target="../ink/ink14.xml"/><Relationship Id="rId9" Type="http://schemas.openxmlformats.org/officeDocument/2006/relationships/image" Target="../media/image17.emf"/><Relationship Id="rId13" Type="http://schemas.openxmlformats.org/officeDocument/2006/relationships/image" Target="../media/image19.emf"/><Relationship Id="rId18" Type="http://schemas.openxmlformats.org/officeDocument/2006/relationships/customXml" Target="../ink/ink21.xml"/><Relationship Id="rId39" Type="http://schemas.openxmlformats.org/officeDocument/2006/relationships/image" Target="../media/image32.emf"/><Relationship Id="rId34" Type="http://schemas.openxmlformats.org/officeDocument/2006/relationships/customXml" Target="../ink/ink29.xml"/><Relationship Id="rId50" Type="http://schemas.openxmlformats.org/officeDocument/2006/relationships/customXml" Target="../ink/ink37.xml"/><Relationship Id="rId55" Type="http://schemas.openxmlformats.org/officeDocument/2006/relationships/image" Target="../media/image40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51.xml"/><Relationship Id="rId13" Type="http://schemas.openxmlformats.org/officeDocument/2006/relationships/image" Target="../media/image54.emf"/><Relationship Id="rId3" Type="http://schemas.openxmlformats.org/officeDocument/2006/relationships/image" Target="../media/image49.emf"/><Relationship Id="rId7" Type="http://schemas.openxmlformats.org/officeDocument/2006/relationships/image" Target="../media/image51.emf"/><Relationship Id="rId12" Type="http://schemas.openxmlformats.org/officeDocument/2006/relationships/customXml" Target="../ink/ink53.xml"/><Relationship Id="rId2" Type="http://schemas.openxmlformats.org/officeDocument/2006/relationships/customXml" Target="../ink/ink4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0.xml"/><Relationship Id="rId11" Type="http://schemas.openxmlformats.org/officeDocument/2006/relationships/image" Target="../media/image53.emf"/><Relationship Id="rId5" Type="http://schemas.openxmlformats.org/officeDocument/2006/relationships/image" Target="../media/image50.emf"/><Relationship Id="rId15" Type="http://schemas.openxmlformats.org/officeDocument/2006/relationships/image" Target="../media/image55.emf"/><Relationship Id="rId10" Type="http://schemas.openxmlformats.org/officeDocument/2006/relationships/customXml" Target="../ink/ink52.xml"/><Relationship Id="rId4" Type="http://schemas.openxmlformats.org/officeDocument/2006/relationships/customXml" Target="../ink/ink49.xml"/><Relationship Id="rId9" Type="http://schemas.openxmlformats.org/officeDocument/2006/relationships/image" Target="../media/image52.emf"/><Relationship Id="rId14" Type="http://schemas.openxmlformats.org/officeDocument/2006/relationships/customXml" Target="../ink/ink5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58.xml"/><Relationship Id="rId3" Type="http://schemas.openxmlformats.org/officeDocument/2006/relationships/image" Target="../media/image56.emf"/><Relationship Id="rId7" Type="http://schemas.openxmlformats.org/officeDocument/2006/relationships/image" Target="../media/image58.emf"/><Relationship Id="rId2" Type="http://schemas.openxmlformats.org/officeDocument/2006/relationships/customXml" Target="../ink/ink5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7.xml"/><Relationship Id="rId5" Type="http://schemas.openxmlformats.org/officeDocument/2006/relationships/image" Target="../media/image57.emf"/><Relationship Id="rId4" Type="http://schemas.openxmlformats.org/officeDocument/2006/relationships/customXml" Target="../ink/ink56.xml"/><Relationship Id="rId9" Type="http://schemas.openxmlformats.org/officeDocument/2006/relationships/image" Target="../media/image59.emf"/></Relationships>
</file>

<file path=ppt/slides/_rels/slide5.xml.rels><?xml version="1.0" encoding="UTF-8" standalone="yes"?>
<Relationships xmlns="http://schemas.openxmlformats.org/package/2006/relationships"><Relationship Id="rId26" Type="http://schemas.openxmlformats.org/officeDocument/2006/relationships/customXml" Target="../ink/ink71.xml"/><Relationship Id="rId21" Type="http://schemas.openxmlformats.org/officeDocument/2006/relationships/image" Target="../media/image69.emf"/><Relationship Id="rId34" Type="http://schemas.openxmlformats.org/officeDocument/2006/relationships/customXml" Target="../ink/ink75.xml"/><Relationship Id="rId42" Type="http://schemas.openxmlformats.org/officeDocument/2006/relationships/customXml" Target="../ink/ink79.xml"/><Relationship Id="rId47" Type="http://schemas.openxmlformats.org/officeDocument/2006/relationships/image" Target="../media/image82.emf"/><Relationship Id="rId50" Type="http://schemas.openxmlformats.org/officeDocument/2006/relationships/customXml" Target="../ink/ink83.xml"/><Relationship Id="rId55" Type="http://schemas.openxmlformats.org/officeDocument/2006/relationships/image" Target="../media/image86.emf"/><Relationship Id="rId63" Type="http://schemas.openxmlformats.org/officeDocument/2006/relationships/image" Target="../media/image90.emf"/><Relationship Id="rId7" Type="http://schemas.openxmlformats.org/officeDocument/2006/relationships/image" Target="../media/image62.emf"/><Relationship Id="rId2" Type="http://schemas.openxmlformats.org/officeDocument/2006/relationships/customXml" Target="../ink/ink59.xml"/><Relationship Id="rId16" Type="http://schemas.openxmlformats.org/officeDocument/2006/relationships/customXml" Target="../ink/ink66.xml"/><Relationship Id="rId29" Type="http://schemas.openxmlformats.org/officeDocument/2006/relationships/image" Target="../media/image73.emf"/><Relationship Id="rId11" Type="http://schemas.openxmlformats.org/officeDocument/2006/relationships/image" Target="../media/image64.emf"/><Relationship Id="rId24" Type="http://schemas.openxmlformats.org/officeDocument/2006/relationships/customXml" Target="../ink/ink70.xml"/><Relationship Id="rId32" Type="http://schemas.openxmlformats.org/officeDocument/2006/relationships/customXml" Target="../ink/ink74.xml"/><Relationship Id="rId37" Type="http://schemas.openxmlformats.org/officeDocument/2006/relationships/image" Target="../media/image77.emf"/><Relationship Id="rId40" Type="http://schemas.openxmlformats.org/officeDocument/2006/relationships/customXml" Target="../ink/ink78.xml"/><Relationship Id="rId45" Type="http://schemas.openxmlformats.org/officeDocument/2006/relationships/image" Target="../media/image81.emf"/><Relationship Id="rId53" Type="http://schemas.openxmlformats.org/officeDocument/2006/relationships/image" Target="../media/image85.emf"/><Relationship Id="rId58" Type="http://schemas.openxmlformats.org/officeDocument/2006/relationships/customXml" Target="../ink/ink87.xml"/><Relationship Id="rId5" Type="http://schemas.openxmlformats.org/officeDocument/2006/relationships/image" Target="../media/image61.emf"/><Relationship Id="rId61" Type="http://schemas.openxmlformats.org/officeDocument/2006/relationships/image" Target="../media/image89.emf"/><Relationship Id="rId19" Type="http://schemas.openxmlformats.org/officeDocument/2006/relationships/image" Target="../media/image68.emf"/><Relationship Id="rId14" Type="http://schemas.openxmlformats.org/officeDocument/2006/relationships/customXml" Target="../ink/ink65.xml"/><Relationship Id="rId22" Type="http://schemas.openxmlformats.org/officeDocument/2006/relationships/customXml" Target="../ink/ink69.xml"/><Relationship Id="rId27" Type="http://schemas.openxmlformats.org/officeDocument/2006/relationships/image" Target="../media/image72.emf"/><Relationship Id="rId30" Type="http://schemas.openxmlformats.org/officeDocument/2006/relationships/customXml" Target="../ink/ink73.xml"/><Relationship Id="rId35" Type="http://schemas.openxmlformats.org/officeDocument/2006/relationships/image" Target="../media/image76.emf"/><Relationship Id="rId43" Type="http://schemas.openxmlformats.org/officeDocument/2006/relationships/image" Target="../media/image80.emf"/><Relationship Id="rId48" Type="http://schemas.openxmlformats.org/officeDocument/2006/relationships/customXml" Target="../ink/ink82.xml"/><Relationship Id="rId56" Type="http://schemas.openxmlformats.org/officeDocument/2006/relationships/customXml" Target="../ink/ink86.xml"/><Relationship Id="rId64" Type="http://schemas.openxmlformats.org/officeDocument/2006/relationships/customXml" Target="../ink/ink90.xml"/><Relationship Id="rId8" Type="http://schemas.openxmlformats.org/officeDocument/2006/relationships/customXml" Target="../ink/ink62.xml"/><Relationship Id="rId51" Type="http://schemas.openxmlformats.org/officeDocument/2006/relationships/image" Target="../media/image84.emf"/><Relationship Id="rId3" Type="http://schemas.openxmlformats.org/officeDocument/2006/relationships/image" Target="../media/image60.emf"/><Relationship Id="rId12" Type="http://schemas.openxmlformats.org/officeDocument/2006/relationships/customXml" Target="../ink/ink64.xml"/><Relationship Id="rId17" Type="http://schemas.openxmlformats.org/officeDocument/2006/relationships/image" Target="../media/image67.emf"/><Relationship Id="rId25" Type="http://schemas.openxmlformats.org/officeDocument/2006/relationships/image" Target="../media/image71.emf"/><Relationship Id="rId33" Type="http://schemas.openxmlformats.org/officeDocument/2006/relationships/image" Target="../media/image75.emf"/><Relationship Id="rId38" Type="http://schemas.openxmlformats.org/officeDocument/2006/relationships/customXml" Target="../ink/ink77.xml"/><Relationship Id="rId46" Type="http://schemas.openxmlformats.org/officeDocument/2006/relationships/customXml" Target="../ink/ink81.xml"/><Relationship Id="rId59" Type="http://schemas.openxmlformats.org/officeDocument/2006/relationships/image" Target="../media/image88.emf"/><Relationship Id="rId20" Type="http://schemas.openxmlformats.org/officeDocument/2006/relationships/customXml" Target="../ink/ink68.xml"/><Relationship Id="rId41" Type="http://schemas.openxmlformats.org/officeDocument/2006/relationships/image" Target="../media/image79.emf"/><Relationship Id="rId54" Type="http://schemas.openxmlformats.org/officeDocument/2006/relationships/customXml" Target="../ink/ink85.xml"/><Relationship Id="rId62" Type="http://schemas.openxmlformats.org/officeDocument/2006/relationships/customXml" Target="../ink/ink8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1.xml"/><Relationship Id="rId15" Type="http://schemas.openxmlformats.org/officeDocument/2006/relationships/image" Target="../media/image66.emf"/><Relationship Id="rId23" Type="http://schemas.openxmlformats.org/officeDocument/2006/relationships/image" Target="../media/image70.emf"/><Relationship Id="rId28" Type="http://schemas.openxmlformats.org/officeDocument/2006/relationships/customXml" Target="../ink/ink72.xml"/><Relationship Id="rId36" Type="http://schemas.openxmlformats.org/officeDocument/2006/relationships/customXml" Target="../ink/ink76.xml"/><Relationship Id="rId49" Type="http://schemas.openxmlformats.org/officeDocument/2006/relationships/image" Target="../media/image83.emf"/><Relationship Id="rId57" Type="http://schemas.openxmlformats.org/officeDocument/2006/relationships/image" Target="../media/image87.emf"/><Relationship Id="rId10" Type="http://schemas.openxmlformats.org/officeDocument/2006/relationships/customXml" Target="../ink/ink63.xml"/><Relationship Id="rId31" Type="http://schemas.openxmlformats.org/officeDocument/2006/relationships/image" Target="../media/image74.emf"/><Relationship Id="rId44" Type="http://schemas.openxmlformats.org/officeDocument/2006/relationships/customXml" Target="../ink/ink80.xml"/><Relationship Id="rId52" Type="http://schemas.openxmlformats.org/officeDocument/2006/relationships/customXml" Target="../ink/ink84.xml"/><Relationship Id="rId60" Type="http://schemas.openxmlformats.org/officeDocument/2006/relationships/customXml" Target="../ink/ink88.xml"/><Relationship Id="rId65" Type="http://schemas.openxmlformats.org/officeDocument/2006/relationships/image" Target="../media/image91.emf"/><Relationship Id="rId4" Type="http://schemas.openxmlformats.org/officeDocument/2006/relationships/customXml" Target="../ink/ink60.xml"/><Relationship Id="rId9" Type="http://schemas.openxmlformats.org/officeDocument/2006/relationships/image" Target="../media/image63.emf"/><Relationship Id="rId13" Type="http://schemas.openxmlformats.org/officeDocument/2006/relationships/image" Target="../media/image65.emf"/><Relationship Id="rId18" Type="http://schemas.openxmlformats.org/officeDocument/2006/relationships/customXml" Target="../ink/ink67.xml"/><Relationship Id="rId39" Type="http://schemas.openxmlformats.org/officeDocument/2006/relationships/image" Target="../media/image78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94.xml"/><Relationship Id="rId13" Type="http://schemas.openxmlformats.org/officeDocument/2006/relationships/image" Target="../media/image97.emf"/><Relationship Id="rId3" Type="http://schemas.openxmlformats.org/officeDocument/2006/relationships/image" Target="../media/image92.emf"/><Relationship Id="rId7" Type="http://schemas.openxmlformats.org/officeDocument/2006/relationships/image" Target="../media/image94.emf"/><Relationship Id="rId12" Type="http://schemas.openxmlformats.org/officeDocument/2006/relationships/customXml" Target="../ink/ink96.xml"/><Relationship Id="rId17" Type="http://schemas.openxmlformats.org/officeDocument/2006/relationships/image" Target="../media/image99.emf"/><Relationship Id="rId2" Type="http://schemas.openxmlformats.org/officeDocument/2006/relationships/customXml" Target="../ink/ink91.xml"/><Relationship Id="rId16" Type="http://schemas.openxmlformats.org/officeDocument/2006/relationships/customXml" Target="../ink/ink9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93.xml"/><Relationship Id="rId11" Type="http://schemas.openxmlformats.org/officeDocument/2006/relationships/image" Target="../media/image96.emf"/><Relationship Id="rId5" Type="http://schemas.openxmlformats.org/officeDocument/2006/relationships/image" Target="../media/image93.emf"/><Relationship Id="rId15" Type="http://schemas.openxmlformats.org/officeDocument/2006/relationships/image" Target="../media/image98.emf"/><Relationship Id="rId10" Type="http://schemas.openxmlformats.org/officeDocument/2006/relationships/customXml" Target="../ink/ink95.xml"/><Relationship Id="rId4" Type="http://schemas.openxmlformats.org/officeDocument/2006/relationships/customXml" Target="../ink/ink92.xml"/><Relationship Id="rId9" Type="http://schemas.openxmlformats.org/officeDocument/2006/relationships/image" Target="../media/image95.emf"/><Relationship Id="rId14" Type="http://schemas.openxmlformats.org/officeDocument/2006/relationships/customXml" Target="../ink/ink97.xml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05.emf"/><Relationship Id="rId18" Type="http://schemas.openxmlformats.org/officeDocument/2006/relationships/customXml" Target="../ink/ink107.xml"/><Relationship Id="rId26" Type="http://schemas.openxmlformats.org/officeDocument/2006/relationships/customXml" Target="../ink/ink111.xml"/><Relationship Id="rId39" Type="http://schemas.openxmlformats.org/officeDocument/2006/relationships/image" Target="../media/image118.emf"/><Relationship Id="rId21" Type="http://schemas.openxmlformats.org/officeDocument/2006/relationships/image" Target="../media/image109.emf"/><Relationship Id="rId34" Type="http://schemas.openxmlformats.org/officeDocument/2006/relationships/customXml" Target="../ink/ink115.xml"/><Relationship Id="rId42" Type="http://schemas.openxmlformats.org/officeDocument/2006/relationships/customXml" Target="../ink/ink119.xml"/><Relationship Id="rId7" Type="http://schemas.openxmlformats.org/officeDocument/2006/relationships/image" Target="../media/image102.emf"/><Relationship Id="rId2" Type="http://schemas.openxmlformats.org/officeDocument/2006/relationships/customXml" Target="../ink/ink99.xml"/><Relationship Id="rId16" Type="http://schemas.openxmlformats.org/officeDocument/2006/relationships/customXml" Target="../ink/ink106.xml"/><Relationship Id="rId29" Type="http://schemas.openxmlformats.org/officeDocument/2006/relationships/image" Target="../media/image113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01.xml"/><Relationship Id="rId11" Type="http://schemas.openxmlformats.org/officeDocument/2006/relationships/image" Target="../media/image104.emf"/><Relationship Id="rId24" Type="http://schemas.openxmlformats.org/officeDocument/2006/relationships/customXml" Target="../ink/ink110.xml"/><Relationship Id="rId32" Type="http://schemas.openxmlformats.org/officeDocument/2006/relationships/customXml" Target="../ink/ink114.xml"/><Relationship Id="rId37" Type="http://schemas.openxmlformats.org/officeDocument/2006/relationships/image" Target="../media/image117.emf"/><Relationship Id="rId40" Type="http://schemas.openxmlformats.org/officeDocument/2006/relationships/customXml" Target="../ink/ink118.xml"/><Relationship Id="rId45" Type="http://schemas.openxmlformats.org/officeDocument/2006/relationships/image" Target="../media/image121.emf"/><Relationship Id="rId5" Type="http://schemas.openxmlformats.org/officeDocument/2006/relationships/image" Target="../media/image101.emf"/><Relationship Id="rId15" Type="http://schemas.openxmlformats.org/officeDocument/2006/relationships/image" Target="../media/image106.emf"/><Relationship Id="rId23" Type="http://schemas.openxmlformats.org/officeDocument/2006/relationships/image" Target="../media/image110.emf"/><Relationship Id="rId28" Type="http://schemas.openxmlformats.org/officeDocument/2006/relationships/customXml" Target="../ink/ink112.xml"/><Relationship Id="rId36" Type="http://schemas.openxmlformats.org/officeDocument/2006/relationships/customXml" Target="../ink/ink116.xml"/><Relationship Id="rId10" Type="http://schemas.openxmlformats.org/officeDocument/2006/relationships/customXml" Target="../ink/ink103.xml"/><Relationship Id="rId19" Type="http://schemas.openxmlformats.org/officeDocument/2006/relationships/image" Target="../media/image108.emf"/><Relationship Id="rId31" Type="http://schemas.openxmlformats.org/officeDocument/2006/relationships/image" Target="../media/image114.emf"/><Relationship Id="rId44" Type="http://schemas.openxmlformats.org/officeDocument/2006/relationships/customXml" Target="../ink/ink120.xml"/><Relationship Id="rId4" Type="http://schemas.openxmlformats.org/officeDocument/2006/relationships/customXml" Target="../ink/ink100.xml"/><Relationship Id="rId9" Type="http://schemas.openxmlformats.org/officeDocument/2006/relationships/image" Target="../media/image103.emf"/><Relationship Id="rId14" Type="http://schemas.openxmlformats.org/officeDocument/2006/relationships/customXml" Target="../ink/ink105.xml"/><Relationship Id="rId22" Type="http://schemas.openxmlformats.org/officeDocument/2006/relationships/customXml" Target="../ink/ink109.xml"/><Relationship Id="rId27" Type="http://schemas.openxmlformats.org/officeDocument/2006/relationships/image" Target="../media/image112.emf"/><Relationship Id="rId30" Type="http://schemas.openxmlformats.org/officeDocument/2006/relationships/customXml" Target="../ink/ink113.xml"/><Relationship Id="rId35" Type="http://schemas.openxmlformats.org/officeDocument/2006/relationships/image" Target="../media/image116.emf"/><Relationship Id="rId43" Type="http://schemas.openxmlformats.org/officeDocument/2006/relationships/image" Target="../media/image120.emf"/><Relationship Id="rId8" Type="http://schemas.openxmlformats.org/officeDocument/2006/relationships/customXml" Target="../ink/ink102.xml"/><Relationship Id="rId3" Type="http://schemas.openxmlformats.org/officeDocument/2006/relationships/image" Target="../media/image100.emf"/><Relationship Id="rId12" Type="http://schemas.openxmlformats.org/officeDocument/2006/relationships/customXml" Target="../ink/ink104.xml"/><Relationship Id="rId17" Type="http://schemas.openxmlformats.org/officeDocument/2006/relationships/image" Target="../media/image107.emf"/><Relationship Id="rId25" Type="http://schemas.openxmlformats.org/officeDocument/2006/relationships/image" Target="../media/image111.emf"/><Relationship Id="rId33" Type="http://schemas.openxmlformats.org/officeDocument/2006/relationships/image" Target="../media/image115.emf"/><Relationship Id="rId38" Type="http://schemas.openxmlformats.org/officeDocument/2006/relationships/customXml" Target="../ink/ink117.xml"/><Relationship Id="rId20" Type="http://schemas.openxmlformats.org/officeDocument/2006/relationships/customXml" Target="../ink/ink108.xml"/><Relationship Id="rId41" Type="http://schemas.openxmlformats.org/officeDocument/2006/relationships/image" Target="../media/image119.emf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27.emf"/><Relationship Id="rId18" Type="http://schemas.openxmlformats.org/officeDocument/2006/relationships/customXml" Target="../ink/ink129.xml"/><Relationship Id="rId26" Type="http://schemas.openxmlformats.org/officeDocument/2006/relationships/customXml" Target="../ink/ink133.xml"/><Relationship Id="rId21" Type="http://schemas.openxmlformats.org/officeDocument/2006/relationships/image" Target="../media/image131.emf"/><Relationship Id="rId34" Type="http://schemas.openxmlformats.org/officeDocument/2006/relationships/customXml" Target="../ink/ink137.xml"/><Relationship Id="rId7" Type="http://schemas.openxmlformats.org/officeDocument/2006/relationships/image" Target="../media/image124.emf"/><Relationship Id="rId12" Type="http://schemas.openxmlformats.org/officeDocument/2006/relationships/customXml" Target="../ink/ink126.xml"/><Relationship Id="rId17" Type="http://schemas.openxmlformats.org/officeDocument/2006/relationships/image" Target="../media/image129.emf"/><Relationship Id="rId25" Type="http://schemas.openxmlformats.org/officeDocument/2006/relationships/image" Target="../media/image133.emf"/><Relationship Id="rId33" Type="http://schemas.openxmlformats.org/officeDocument/2006/relationships/image" Target="../media/image137.emf"/><Relationship Id="rId2" Type="http://schemas.openxmlformats.org/officeDocument/2006/relationships/customXml" Target="../ink/ink121.xml"/><Relationship Id="rId16" Type="http://schemas.openxmlformats.org/officeDocument/2006/relationships/customXml" Target="../ink/ink128.xml"/><Relationship Id="rId20" Type="http://schemas.openxmlformats.org/officeDocument/2006/relationships/customXml" Target="../ink/ink130.xml"/><Relationship Id="rId29" Type="http://schemas.openxmlformats.org/officeDocument/2006/relationships/image" Target="../media/image135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23.xml"/><Relationship Id="rId11" Type="http://schemas.openxmlformats.org/officeDocument/2006/relationships/image" Target="../media/image126.emf"/><Relationship Id="rId24" Type="http://schemas.openxmlformats.org/officeDocument/2006/relationships/customXml" Target="../ink/ink132.xml"/><Relationship Id="rId32" Type="http://schemas.openxmlformats.org/officeDocument/2006/relationships/customXml" Target="../ink/ink136.xml"/><Relationship Id="rId37" Type="http://schemas.openxmlformats.org/officeDocument/2006/relationships/image" Target="../media/image139.emf"/><Relationship Id="rId5" Type="http://schemas.openxmlformats.org/officeDocument/2006/relationships/image" Target="../media/image123.emf"/><Relationship Id="rId15" Type="http://schemas.openxmlformats.org/officeDocument/2006/relationships/image" Target="../media/image128.emf"/><Relationship Id="rId23" Type="http://schemas.openxmlformats.org/officeDocument/2006/relationships/image" Target="../media/image132.emf"/><Relationship Id="rId28" Type="http://schemas.openxmlformats.org/officeDocument/2006/relationships/customXml" Target="../ink/ink134.xml"/><Relationship Id="rId36" Type="http://schemas.openxmlformats.org/officeDocument/2006/relationships/customXml" Target="../ink/ink138.xml"/><Relationship Id="rId10" Type="http://schemas.openxmlformats.org/officeDocument/2006/relationships/customXml" Target="../ink/ink125.xml"/><Relationship Id="rId19" Type="http://schemas.openxmlformats.org/officeDocument/2006/relationships/image" Target="../media/image130.emf"/><Relationship Id="rId31" Type="http://schemas.openxmlformats.org/officeDocument/2006/relationships/image" Target="../media/image136.emf"/><Relationship Id="rId4" Type="http://schemas.openxmlformats.org/officeDocument/2006/relationships/customXml" Target="../ink/ink122.xml"/><Relationship Id="rId9" Type="http://schemas.openxmlformats.org/officeDocument/2006/relationships/image" Target="../media/image125.emf"/><Relationship Id="rId14" Type="http://schemas.openxmlformats.org/officeDocument/2006/relationships/customXml" Target="../ink/ink127.xml"/><Relationship Id="rId22" Type="http://schemas.openxmlformats.org/officeDocument/2006/relationships/customXml" Target="../ink/ink131.xml"/><Relationship Id="rId27" Type="http://schemas.openxmlformats.org/officeDocument/2006/relationships/image" Target="../media/image134.emf"/><Relationship Id="rId30" Type="http://schemas.openxmlformats.org/officeDocument/2006/relationships/customXml" Target="../ink/ink135.xml"/><Relationship Id="rId35" Type="http://schemas.openxmlformats.org/officeDocument/2006/relationships/image" Target="../media/image138.emf"/><Relationship Id="rId8" Type="http://schemas.openxmlformats.org/officeDocument/2006/relationships/customXml" Target="../ink/ink124.xml"/><Relationship Id="rId3" Type="http://schemas.openxmlformats.org/officeDocument/2006/relationships/image" Target="../media/image122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2.xml"/><Relationship Id="rId13" Type="http://schemas.openxmlformats.org/officeDocument/2006/relationships/image" Target="../media/image145.emf"/><Relationship Id="rId18" Type="http://schemas.openxmlformats.org/officeDocument/2006/relationships/customXml" Target="../ink/ink147.xml"/><Relationship Id="rId3" Type="http://schemas.openxmlformats.org/officeDocument/2006/relationships/image" Target="../media/image140.emf"/><Relationship Id="rId21" Type="http://schemas.openxmlformats.org/officeDocument/2006/relationships/image" Target="../media/image149.emf"/><Relationship Id="rId7" Type="http://schemas.openxmlformats.org/officeDocument/2006/relationships/image" Target="../media/image142.emf"/><Relationship Id="rId12" Type="http://schemas.openxmlformats.org/officeDocument/2006/relationships/customXml" Target="../ink/ink144.xml"/><Relationship Id="rId17" Type="http://schemas.openxmlformats.org/officeDocument/2006/relationships/image" Target="../media/image147.emf"/><Relationship Id="rId2" Type="http://schemas.openxmlformats.org/officeDocument/2006/relationships/customXml" Target="../ink/ink139.xml"/><Relationship Id="rId16" Type="http://schemas.openxmlformats.org/officeDocument/2006/relationships/customXml" Target="../ink/ink146.xml"/><Relationship Id="rId20" Type="http://schemas.openxmlformats.org/officeDocument/2006/relationships/customXml" Target="../ink/ink14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41.xml"/><Relationship Id="rId11" Type="http://schemas.openxmlformats.org/officeDocument/2006/relationships/image" Target="../media/image144.emf"/><Relationship Id="rId5" Type="http://schemas.openxmlformats.org/officeDocument/2006/relationships/image" Target="../media/image141.emf"/><Relationship Id="rId15" Type="http://schemas.openxmlformats.org/officeDocument/2006/relationships/image" Target="../media/image146.emf"/><Relationship Id="rId23" Type="http://schemas.openxmlformats.org/officeDocument/2006/relationships/image" Target="../media/image150.emf"/><Relationship Id="rId10" Type="http://schemas.openxmlformats.org/officeDocument/2006/relationships/customXml" Target="../ink/ink143.xml"/><Relationship Id="rId19" Type="http://schemas.openxmlformats.org/officeDocument/2006/relationships/image" Target="../media/image148.emf"/><Relationship Id="rId4" Type="http://schemas.openxmlformats.org/officeDocument/2006/relationships/customXml" Target="../ink/ink140.xml"/><Relationship Id="rId9" Type="http://schemas.openxmlformats.org/officeDocument/2006/relationships/image" Target="../media/image143.emf"/><Relationship Id="rId14" Type="http://schemas.openxmlformats.org/officeDocument/2006/relationships/customXml" Target="../ink/ink145.xml"/><Relationship Id="rId22" Type="http://schemas.openxmlformats.org/officeDocument/2006/relationships/customXml" Target="../ink/ink14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uo\Desktop\ENIMAGE1372132960813.jp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6845" y="-229290"/>
            <a:ext cx="11398250" cy="775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5" name="墨迹 14"/>
              <p14:cNvContentPartPr/>
              <p14:nvPr/>
            </p14:nvContentPartPr>
            <p14:xfrm>
              <a:off x="1226240" y="5539840"/>
              <a:ext cx="304200" cy="342000"/>
            </p14:xfrm>
          </p:contentPart>
        </mc:Choice>
        <mc:Fallback xmlns="">
          <p:pic>
            <p:nvPicPr>
              <p:cNvPr id="15" name="墨迹 1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11120" y="5523640"/>
                <a:ext cx="335160" cy="37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7" name="墨迹 16"/>
              <p14:cNvContentPartPr/>
              <p14:nvPr/>
            </p14:nvContentPartPr>
            <p14:xfrm>
              <a:off x="6370280" y="1881160"/>
              <a:ext cx="295560" cy="291600"/>
            </p14:xfrm>
          </p:contentPart>
        </mc:Choice>
        <mc:Fallback xmlns="">
          <p:pic>
            <p:nvPicPr>
              <p:cNvPr id="17" name="墨迹 16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354440" y="1873240"/>
                <a:ext cx="327600" cy="31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8" name="墨迹 17"/>
              <p14:cNvContentPartPr/>
              <p14:nvPr/>
            </p14:nvContentPartPr>
            <p14:xfrm>
              <a:off x="3197600" y="2195440"/>
              <a:ext cx="1635120" cy="65880"/>
            </p14:xfrm>
          </p:contentPart>
        </mc:Choice>
        <mc:Fallback xmlns="">
          <p:pic>
            <p:nvPicPr>
              <p:cNvPr id="18" name="墨迹 17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118760" y="2020480"/>
                <a:ext cx="1803960" cy="42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9" name="墨迹 18"/>
              <p14:cNvContentPartPr/>
              <p14:nvPr/>
            </p14:nvContentPartPr>
            <p14:xfrm>
              <a:off x="3167720" y="2895280"/>
              <a:ext cx="1800000" cy="130320"/>
            </p14:xfrm>
          </p:contentPart>
        </mc:Choice>
        <mc:Fallback xmlns="">
          <p:pic>
            <p:nvPicPr>
              <p:cNvPr id="19" name="墨迹 18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107240" y="2698000"/>
                <a:ext cx="1956240" cy="52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0" name="墨迹 19"/>
              <p14:cNvContentPartPr/>
              <p14:nvPr/>
            </p14:nvContentPartPr>
            <p14:xfrm>
              <a:off x="3134240" y="3157360"/>
              <a:ext cx="1917000" cy="93600"/>
            </p14:xfrm>
          </p:contentPart>
        </mc:Choice>
        <mc:Fallback xmlns="">
          <p:pic>
            <p:nvPicPr>
              <p:cNvPr id="20" name="墨迹 19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070880" y="3002200"/>
                <a:ext cx="2070360" cy="42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1" name="墨迹 20"/>
              <p14:cNvContentPartPr/>
              <p14:nvPr/>
            </p14:nvContentPartPr>
            <p14:xfrm>
              <a:off x="3203000" y="3586840"/>
              <a:ext cx="1707840" cy="63720"/>
            </p14:xfrm>
          </p:contentPart>
        </mc:Choice>
        <mc:Fallback xmlns="">
          <p:pic>
            <p:nvPicPr>
              <p:cNvPr id="21" name="墨迹 20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163040" y="3416920"/>
                <a:ext cx="1840320" cy="41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22" name="墨迹 21"/>
              <p14:cNvContentPartPr/>
              <p14:nvPr/>
            </p14:nvContentPartPr>
            <p14:xfrm>
              <a:off x="3177800" y="3783400"/>
              <a:ext cx="1816200" cy="62640"/>
            </p14:xfrm>
          </p:contentPart>
        </mc:Choice>
        <mc:Fallback xmlns="">
          <p:pic>
            <p:nvPicPr>
              <p:cNvPr id="22" name="墨迹 21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152240" y="3611680"/>
                <a:ext cx="1931400" cy="41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23" name="墨迹 22"/>
              <p14:cNvContentPartPr/>
              <p14:nvPr/>
            </p14:nvContentPartPr>
            <p14:xfrm>
              <a:off x="2204720" y="6744760"/>
              <a:ext cx="2063520" cy="95760"/>
            </p14:xfrm>
          </p:contentPart>
        </mc:Choice>
        <mc:Fallback xmlns="">
          <p:pic>
            <p:nvPicPr>
              <p:cNvPr id="23" name="墨迹 22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2116880" y="6555760"/>
                <a:ext cx="2243160" cy="48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4" name="墨迹 23"/>
              <p14:cNvContentPartPr/>
              <p14:nvPr/>
            </p14:nvContentPartPr>
            <p14:xfrm>
              <a:off x="2205800" y="6866800"/>
              <a:ext cx="2166120" cy="171360"/>
            </p14:xfrm>
          </p:contentPart>
        </mc:Choice>
        <mc:Fallback xmlns="">
          <p:pic>
            <p:nvPicPr>
              <p:cNvPr id="24" name="墨迹 23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2137760" y="6707706"/>
                <a:ext cx="2325960" cy="5007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25" name="墨迹 24"/>
              <p14:cNvContentPartPr/>
              <p14:nvPr/>
            </p14:nvContentPartPr>
            <p14:xfrm>
              <a:off x="6844040" y="3043600"/>
              <a:ext cx="2345400" cy="416880"/>
            </p14:xfrm>
          </p:contentPart>
        </mc:Choice>
        <mc:Fallback xmlns="">
          <p:pic>
            <p:nvPicPr>
              <p:cNvPr id="25" name="墨迹 24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6761960" y="2876200"/>
                <a:ext cx="2519640" cy="76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31" name="墨迹 30"/>
              <p14:cNvContentPartPr/>
              <p14:nvPr/>
            </p14:nvContentPartPr>
            <p14:xfrm>
              <a:off x="1629800" y="1682440"/>
              <a:ext cx="281880" cy="320400"/>
            </p14:xfrm>
          </p:contentPart>
        </mc:Choice>
        <mc:Fallback xmlns="">
          <p:pic>
            <p:nvPicPr>
              <p:cNvPr id="31" name="墨迹 30"/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614680" y="1668400"/>
                <a:ext cx="312120" cy="34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37" name="墨迹 36"/>
              <p14:cNvContentPartPr/>
              <p14:nvPr/>
            </p14:nvContentPartPr>
            <p14:xfrm>
              <a:off x="1005200" y="1651840"/>
              <a:ext cx="286560" cy="369360"/>
            </p14:xfrm>
          </p:contentPart>
        </mc:Choice>
        <mc:Fallback xmlns="">
          <p:pic>
            <p:nvPicPr>
              <p:cNvPr id="37" name="墨迹 36"/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989720" y="1647880"/>
                <a:ext cx="317520" cy="38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994557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7" y="-32657"/>
            <a:ext cx="6962775" cy="4676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6" name="墨迹 15"/>
              <p14:cNvContentPartPr/>
              <p14:nvPr/>
            </p14:nvContentPartPr>
            <p14:xfrm>
              <a:off x="481320" y="4670280"/>
              <a:ext cx="8489160" cy="1933200"/>
            </p14:xfrm>
          </p:contentPart>
        </mc:Choice>
        <mc:Fallback xmlns="">
          <p:pic>
            <p:nvPicPr>
              <p:cNvPr id="16" name="墨迹 1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3040" y="4655880"/>
                <a:ext cx="8515080" cy="196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0" name="墨迹 59"/>
              <p14:cNvContentPartPr/>
              <p14:nvPr/>
            </p14:nvContentPartPr>
            <p14:xfrm>
              <a:off x="1068120" y="521640"/>
              <a:ext cx="5854320" cy="83880"/>
            </p14:xfrm>
          </p:contentPart>
        </mc:Choice>
        <mc:Fallback xmlns="">
          <p:pic>
            <p:nvPicPr>
              <p:cNvPr id="60" name="墨迹 59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03680" y="343440"/>
                <a:ext cx="5949360" cy="40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61" name="墨迹 60"/>
              <p14:cNvContentPartPr/>
              <p14:nvPr/>
            </p14:nvContentPartPr>
            <p14:xfrm>
              <a:off x="963720" y="1666800"/>
              <a:ext cx="6140160" cy="114840"/>
            </p14:xfrm>
          </p:contentPart>
        </mc:Choice>
        <mc:Fallback xmlns="">
          <p:pic>
            <p:nvPicPr>
              <p:cNvPr id="61" name="墨迹 60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05040" y="1530360"/>
                <a:ext cx="6222600" cy="43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8904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3" name="墨迹 12"/>
              <p14:cNvContentPartPr/>
              <p14:nvPr/>
            </p14:nvContentPartPr>
            <p14:xfrm>
              <a:off x="260640" y="180360"/>
              <a:ext cx="8393400" cy="6363420"/>
            </p14:xfrm>
          </p:contentPart>
        </mc:Choice>
        <mc:Fallback xmlns="">
          <p:pic>
            <p:nvPicPr>
              <p:cNvPr id="13" name="墨迹 1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6240" y="167400"/>
                <a:ext cx="8414280" cy="63810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5" name="墨迹 94"/>
              <p14:cNvContentPartPr/>
              <p14:nvPr/>
            </p14:nvContentPartPr>
            <p14:xfrm>
              <a:off x="1541520" y="356760"/>
              <a:ext cx="6989040" cy="103320"/>
            </p14:xfrm>
          </p:contentPart>
        </mc:Choice>
        <mc:Fallback xmlns="">
          <p:pic>
            <p:nvPicPr>
              <p:cNvPr id="95" name="墨迹 9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71680" y="175320"/>
                <a:ext cx="7153200" cy="42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6" name="墨迹 95"/>
              <p14:cNvContentPartPr/>
              <p14:nvPr/>
            </p14:nvContentPartPr>
            <p14:xfrm>
              <a:off x="713520" y="1202400"/>
              <a:ext cx="1107360" cy="97560"/>
            </p14:xfrm>
          </p:contentPart>
        </mc:Choice>
        <mc:Fallback xmlns="">
          <p:pic>
            <p:nvPicPr>
              <p:cNvPr id="96" name="墨迹 9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7000" y="1040760"/>
                <a:ext cx="1192320" cy="43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7" name="墨迹 96"/>
              <p14:cNvContentPartPr/>
              <p14:nvPr/>
            </p14:nvContentPartPr>
            <p14:xfrm>
              <a:off x="168120" y="414000"/>
              <a:ext cx="1073520" cy="159480"/>
            </p14:xfrm>
          </p:contentPart>
        </mc:Choice>
        <mc:Fallback xmlns="">
          <p:pic>
            <p:nvPicPr>
              <p:cNvPr id="97" name="墨迹 9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8000" y="279720"/>
                <a:ext cx="1157400" cy="45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98" name="墨迹 297"/>
              <p14:cNvContentPartPr/>
              <p14:nvPr/>
            </p14:nvContentPartPr>
            <p14:xfrm>
              <a:off x="3339360" y="4196160"/>
              <a:ext cx="3001320" cy="178920"/>
            </p14:xfrm>
          </p:contentPart>
        </mc:Choice>
        <mc:Fallback xmlns="">
          <p:pic>
            <p:nvPicPr>
              <p:cNvPr id="298" name="墨迹 29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34320" y="4180320"/>
                <a:ext cx="3020760" cy="20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99" name="墨迹 298"/>
              <p14:cNvContentPartPr/>
              <p14:nvPr/>
            </p14:nvContentPartPr>
            <p14:xfrm>
              <a:off x="3447720" y="4304520"/>
              <a:ext cx="2747520" cy="234000"/>
            </p14:xfrm>
          </p:contentPart>
        </mc:Choice>
        <mc:Fallback xmlns="">
          <p:pic>
            <p:nvPicPr>
              <p:cNvPr id="299" name="墨迹 29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444120" y="4288320"/>
                <a:ext cx="2767320" cy="25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02" name="墨迹 301"/>
              <p14:cNvContentPartPr/>
              <p14:nvPr/>
            </p14:nvContentPartPr>
            <p14:xfrm>
              <a:off x="420480" y="4710240"/>
              <a:ext cx="288720" cy="1697400"/>
            </p14:xfrm>
          </p:contentPart>
        </mc:Choice>
        <mc:Fallback xmlns="">
          <p:pic>
            <p:nvPicPr>
              <p:cNvPr id="302" name="墨迹 30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06080" y="4696920"/>
                <a:ext cx="314280" cy="171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42" name="墨迹 341"/>
              <p14:cNvContentPartPr/>
              <p14:nvPr/>
            </p14:nvContentPartPr>
            <p14:xfrm>
              <a:off x="4088880" y="4924800"/>
              <a:ext cx="1966680" cy="84600"/>
            </p14:xfrm>
          </p:contentPart>
        </mc:Choice>
        <mc:Fallback xmlns="">
          <p:pic>
            <p:nvPicPr>
              <p:cNvPr id="342" name="墨迹 34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084560" y="4910040"/>
                <a:ext cx="197640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43" name="墨迹 342"/>
              <p14:cNvContentPartPr/>
              <p14:nvPr/>
            </p14:nvContentPartPr>
            <p14:xfrm>
              <a:off x="4349880" y="4738680"/>
              <a:ext cx="841680" cy="419400"/>
            </p14:xfrm>
          </p:contentPart>
        </mc:Choice>
        <mc:Fallback xmlns="">
          <p:pic>
            <p:nvPicPr>
              <p:cNvPr id="343" name="墨迹 34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336200" y="4724280"/>
                <a:ext cx="866160" cy="44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50" name="墨迹 349"/>
              <p14:cNvContentPartPr/>
              <p14:nvPr/>
            </p14:nvContentPartPr>
            <p14:xfrm>
              <a:off x="5101200" y="4861800"/>
              <a:ext cx="1408680" cy="523440"/>
            </p14:xfrm>
          </p:contentPart>
        </mc:Choice>
        <mc:Fallback xmlns="">
          <p:pic>
            <p:nvPicPr>
              <p:cNvPr id="350" name="墨迹 34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088240" y="4847040"/>
                <a:ext cx="1437480" cy="55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58" name="墨迹 357"/>
              <p14:cNvContentPartPr/>
              <p14:nvPr/>
            </p14:nvContentPartPr>
            <p14:xfrm>
              <a:off x="5967900" y="4282560"/>
              <a:ext cx="2943540" cy="656700"/>
            </p14:xfrm>
          </p:contentPart>
        </mc:Choice>
        <mc:Fallback xmlns="">
          <p:pic>
            <p:nvPicPr>
              <p:cNvPr id="358" name="墨迹 35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963580" y="4273199"/>
                <a:ext cx="2963341" cy="68154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37" name="墨迹 436"/>
              <p14:cNvContentPartPr/>
              <p14:nvPr/>
            </p14:nvContentPartPr>
            <p14:xfrm>
              <a:off x="5528880" y="4894920"/>
              <a:ext cx="401760" cy="227520"/>
            </p14:xfrm>
          </p:contentPart>
        </mc:Choice>
        <mc:Fallback xmlns="">
          <p:pic>
            <p:nvPicPr>
              <p:cNvPr id="437" name="墨迹 43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517720" y="4888800"/>
                <a:ext cx="421920" cy="24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38" name="墨迹 437"/>
              <p14:cNvContentPartPr/>
              <p14:nvPr/>
            </p14:nvContentPartPr>
            <p14:xfrm>
              <a:off x="3801780" y="5605260"/>
              <a:ext cx="1346400" cy="34560"/>
            </p14:xfrm>
          </p:contentPart>
        </mc:Choice>
        <mc:Fallback xmlns="">
          <p:pic>
            <p:nvPicPr>
              <p:cNvPr id="438" name="墨迹 43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790260" y="5591580"/>
                <a:ext cx="136512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44" name="墨迹 443"/>
              <p14:cNvContentPartPr/>
              <p14:nvPr/>
            </p14:nvContentPartPr>
            <p14:xfrm>
              <a:off x="4383900" y="5650260"/>
              <a:ext cx="1379160" cy="321480"/>
            </p14:xfrm>
          </p:contentPart>
        </mc:Choice>
        <mc:Fallback xmlns="">
          <p:pic>
            <p:nvPicPr>
              <p:cNvPr id="444" name="墨迹 44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370220" y="5638020"/>
                <a:ext cx="1407600" cy="34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92" name="墨迹 491"/>
              <p14:cNvContentPartPr/>
              <p14:nvPr/>
            </p14:nvContentPartPr>
            <p14:xfrm>
              <a:off x="5054400" y="5562000"/>
              <a:ext cx="127440" cy="119220"/>
            </p14:xfrm>
          </p:contentPart>
        </mc:Choice>
        <mc:Fallback xmlns="">
          <p:pic>
            <p:nvPicPr>
              <p:cNvPr id="492" name="墨迹 49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050080" y="5548673"/>
                <a:ext cx="146160" cy="13939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93" name="墨迹 492"/>
              <p14:cNvContentPartPr/>
              <p14:nvPr/>
            </p14:nvContentPartPr>
            <p14:xfrm>
              <a:off x="3919860" y="6471420"/>
              <a:ext cx="1311120" cy="44280"/>
            </p14:xfrm>
          </p:contentPart>
        </mc:Choice>
        <mc:Fallback xmlns="">
          <p:pic>
            <p:nvPicPr>
              <p:cNvPr id="493" name="墨迹 49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908340" y="6457020"/>
                <a:ext cx="1330920" cy="7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94" name="墨迹 493"/>
              <p14:cNvContentPartPr/>
              <p14:nvPr/>
            </p14:nvContentPartPr>
            <p14:xfrm>
              <a:off x="4037940" y="6181260"/>
              <a:ext cx="11160" cy="525600"/>
            </p14:xfrm>
          </p:contentPart>
        </mc:Choice>
        <mc:Fallback xmlns="">
          <p:pic>
            <p:nvPicPr>
              <p:cNvPr id="494" name="墨迹 49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022820" y="6169380"/>
                <a:ext cx="39960" cy="54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498" name="墨迹 497"/>
              <p14:cNvContentPartPr/>
              <p14:nvPr/>
            </p14:nvContentPartPr>
            <p14:xfrm>
              <a:off x="4011300" y="6248580"/>
              <a:ext cx="828360" cy="424800"/>
            </p14:xfrm>
          </p:contentPart>
        </mc:Choice>
        <mc:Fallback xmlns="">
          <p:pic>
            <p:nvPicPr>
              <p:cNvPr id="498" name="墨迹 497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006620" y="6234180"/>
                <a:ext cx="846360" cy="45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500" name="墨迹 499"/>
              <p14:cNvContentPartPr/>
              <p14:nvPr/>
            </p14:nvContentPartPr>
            <p14:xfrm>
              <a:off x="4540860" y="6440100"/>
              <a:ext cx="1256040" cy="325800"/>
            </p14:xfrm>
          </p:contentPart>
        </mc:Choice>
        <mc:Fallback xmlns="">
          <p:pic>
            <p:nvPicPr>
              <p:cNvPr id="500" name="墨迹 499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526100" y="6432900"/>
                <a:ext cx="1283400" cy="34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513" name="墨迹 512"/>
              <p14:cNvContentPartPr/>
              <p14:nvPr/>
            </p14:nvContentPartPr>
            <p14:xfrm>
              <a:off x="5933700" y="5420520"/>
              <a:ext cx="723780" cy="339900"/>
            </p14:xfrm>
          </p:contentPart>
        </mc:Choice>
        <mc:Fallback xmlns="">
          <p:pic>
            <p:nvPicPr>
              <p:cNvPr id="513" name="墨迹 512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918576" y="5406838"/>
                <a:ext cx="743945" cy="3679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514" name="墨迹 513"/>
              <p14:cNvContentPartPr/>
              <p14:nvPr/>
            </p14:nvContentPartPr>
            <p14:xfrm>
              <a:off x="5912460" y="4948560"/>
              <a:ext cx="1779660" cy="1499460"/>
            </p14:xfrm>
          </p:contentPart>
        </mc:Choice>
        <mc:Fallback xmlns="">
          <p:pic>
            <p:nvPicPr>
              <p:cNvPr id="514" name="墨迹 513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906339" y="4933439"/>
                <a:ext cx="1789381" cy="152214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74807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墨迹 8"/>
              <p14:cNvContentPartPr/>
              <p14:nvPr/>
            </p14:nvContentPartPr>
            <p14:xfrm>
              <a:off x="280080" y="91860"/>
              <a:ext cx="7440120" cy="1964880"/>
            </p14:xfrm>
          </p:contentPart>
        </mc:Choice>
        <mc:Fallback xmlns="">
          <p:pic>
            <p:nvPicPr>
              <p:cNvPr id="9" name="墨迹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9640" y="79620"/>
                <a:ext cx="7467480" cy="198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8" name="墨迹 77"/>
              <p14:cNvContentPartPr/>
              <p14:nvPr/>
            </p14:nvContentPartPr>
            <p14:xfrm>
              <a:off x="7120800" y="415860"/>
              <a:ext cx="0" cy="10440"/>
            </p14:xfrm>
          </p:contentPart>
        </mc:Choice>
        <mc:Fallback xmlns="">
          <p:pic>
            <p:nvPicPr>
              <p:cNvPr id="78" name="墨迹 7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7" name="墨迹 176"/>
              <p14:cNvContentPartPr/>
              <p14:nvPr/>
            </p14:nvContentPartPr>
            <p14:xfrm>
              <a:off x="442440" y="1901580"/>
              <a:ext cx="52560" cy="1086840"/>
            </p14:xfrm>
          </p:contentPart>
        </mc:Choice>
        <mc:Fallback xmlns="">
          <p:pic>
            <p:nvPicPr>
              <p:cNvPr id="177" name="墨迹 17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28040" y="1887900"/>
                <a:ext cx="80280" cy="11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9" name="墨迹 178"/>
              <p14:cNvContentPartPr/>
              <p14:nvPr/>
            </p14:nvContentPartPr>
            <p14:xfrm>
              <a:off x="218520" y="2380380"/>
              <a:ext cx="1857600" cy="101520"/>
            </p14:xfrm>
          </p:contentPart>
        </mc:Choice>
        <mc:Fallback xmlns="">
          <p:pic>
            <p:nvPicPr>
              <p:cNvPr id="179" name="墨迹 17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5200" y="2371020"/>
                <a:ext cx="1875240" cy="12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81" name="墨迹 180"/>
              <p14:cNvContentPartPr/>
              <p14:nvPr/>
            </p14:nvContentPartPr>
            <p14:xfrm>
              <a:off x="445320" y="2067180"/>
              <a:ext cx="913680" cy="625680"/>
            </p14:xfrm>
          </p:contentPart>
        </mc:Choice>
        <mc:Fallback xmlns="">
          <p:pic>
            <p:nvPicPr>
              <p:cNvPr id="181" name="墨迹 18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39200" y="2061420"/>
                <a:ext cx="923400" cy="63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94" name="墨迹 193"/>
              <p14:cNvContentPartPr/>
              <p14:nvPr/>
            </p14:nvContentPartPr>
            <p14:xfrm>
              <a:off x="2787120" y="1680900"/>
              <a:ext cx="73440" cy="1010520"/>
            </p14:xfrm>
          </p:contentPart>
        </mc:Choice>
        <mc:Fallback xmlns="">
          <p:pic>
            <p:nvPicPr>
              <p:cNvPr id="194" name="墨迹 19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777760" y="1673700"/>
                <a:ext cx="92880" cy="102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96" name="墨迹 195"/>
              <p14:cNvContentPartPr/>
              <p14:nvPr/>
            </p14:nvContentPartPr>
            <p14:xfrm>
              <a:off x="2632680" y="2152500"/>
              <a:ext cx="1829520" cy="135360"/>
            </p14:xfrm>
          </p:contentPart>
        </mc:Choice>
        <mc:Fallback xmlns="">
          <p:pic>
            <p:nvPicPr>
              <p:cNvPr id="196" name="墨迹 19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628360" y="2140620"/>
                <a:ext cx="1838160" cy="15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97" name="墨迹 196"/>
              <p14:cNvContentPartPr/>
              <p14:nvPr/>
            </p14:nvContentPartPr>
            <p14:xfrm>
              <a:off x="4350240" y="2101020"/>
              <a:ext cx="141480" cy="160560"/>
            </p14:xfrm>
          </p:contentPart>
        </mc:Choice>
        <mc:Fallback xmlns="">
          <p:pic>
            <p:nvPicPr>
              <p:cNvPr id="197" name="墨迹 19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338360" y="2092020"/>
                <a:ext cx="167040" cy="17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01" name="墨迹 200"/>
              <p14:cNvContentPartPr/>
              <p14:nvPr/>
            </p14:nvContentPartPr>
            <p14:xfrm>
              <a:off x="2764080" y="1786380"/>
              <a:ext cx="623520" cy="693360"/>
            </p14:xfrm>
          </p:contentPart>
        </mc:Choice>
        <mc:Fallback xmlns="">
          <p:pic>
            <p:nvPicPr>
              <p:cNvPr id="201" name="墨迹 200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755800" y="1778460"/>
                <a:ext cx="639720" cy="71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6" name="墨迹 205"/>
              <p14:cNvContentPartPr/>
              <p14:nvPr/>
            </p14:nvContentPartPr>
            <p14:xfrm>
              <a:off x="3367080" y="2331780"/>
              <a:ext cx="457560" cy="132840"/>
            </p14:xfrm>
          </p:contentPart>
        </mc:Choice>
        <mc:Fallback xmlns="">
          <p:pic>
            <p:nvPicPr>
              <p:cNvPr id="206" name="墨迹 20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364200" y="2322420"/>
                <a:ext cx="466920" cy="14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07" name="墨迹 206"/>
              <p14:cNvContentPartPr/>
              <p14:nvPr/>
            </p14:nvContentPartPr>
            <p14:xfrm>
              <a:off x="3809880" y="1586940"/>
              <a:ext cx="356400" cy="797040"/>
            </p14:xfrm>
          </p:contentPart>
        </mc:Choice>
        <mc:Fallback xmlns="">
          <p:pic>
            <p:nvPicPr>
              <p:cNvPr id="207" name="墨迹 20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801240" y="1572180"/>
                <a:ext cx="378360" cy="81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11" name="墨迹 210"/>
              <p14:cNvContentPartPr/>
              <p14:nvPr/>
            </p14:nvContentPartPr>
            <p14:xfrm>
              <a:off x="5028840" y="1500540"/>
              <a:ext cx="192240" cy="226800"/>
            </p14:xfrm>
          </p:contentPart>
        </mc:Choice>
        <mc:Fallback xmlns="">
          <p:pic>
            <p:nvPicPr>
              <p:cNvPr id="211" name="墨迹 21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025960" y="1487220"/>
                <a:ext cx="198360" cy="24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12" name="墨迹 211"/>
              <p14:cNvContentPartPr/>
              <p14:nvPr/>
            </p14:nvContentPartPr>
            <p14:xfrm>
              <a:off x="4932720" y="2097060"/>
              <a:ext cx="1690560" cy="58680"/>
            </p14:xfrm>
          </p:contentPart>
        </mc:Choice>
        <mc:Fallback xmlns="">
          <p:pic>
            <p:nvPicPr>
              <p:cNvPr id="212" name="墨迹 21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924800" y="2081580"/>
                <a:ext cx="1703520" cy="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13" name="墨迹 212"/>
              <p14:cNvContentPartPr/>
              <p14:nvPr/>
            </p14:nvContentPartPr>
            <p14:xfrm>
              <a:off x="5071680" y="1548780"/>
              <a:ext cx="37080" cy="998640"/>
            </p14:xfrm>
          </p:contentPart>
        </mc:Choice>
        <mc:Fallback xmlns="">
          <p:pic>
            <p:nvPicPr>
              <p:cNvPr id="213" name="墨迹 21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058720" y="1539060"/>
                <a:ext cx="59760" cy="10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15" name="墨迹 214"/>
              <p14:cNvContentPartPr/>
              <p14:nvPr/>
            </p14:nvContentPartPr>
            <p14:xfrm>
              <a:off x="5000400" y="2543460"/>
              <a:ext cx="360" cy="360"/>
            </p14:xfrm>
          </p:contentPart>
        </mc:Choice>
        <mc:Fallback xmlns="">
          <p:pic>
            <p:nvPicPr>
              <p:cNvPr id="215" name="墨迹 21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997880" y="2540940"/>
                <a:ext cx="540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18" name="墨迹 217"/>
              <p14:cNvContentPartPr/>
              <p14:nvPr/>
            </p14:nvContentPartPr>
            <p14:xfrm>
              <a:off x="6479280" y="2035500"/>
              <a:ext cx="1280880" cy="900000"/>
            </p14:xfrm>
          </p:contentPart>
        </mc:Choice>
        <mc:Fallback xmlns="">
          <p:pic>
            <p:nvPicPr>
              <p:cNvPr id="218" name="墨迹 217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474960" y="2020020"/>
                <a:ext cx="1287720" cy="9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20" name="墨迹 219"/>
              <p14:cNvContentPartPr/>
              <p14:nvPr/>
            </p14:nvContentPartPr>
            <p14:xfrm>
              <a:off x="5049000" y="1706100"/>
              <a:ext cx="1222920" cy="630000"/>
            </p14:xfrm>
          </p:contentPart>
        </mc:Choice>
        <mc:Fallback xmlns="">
          <p:pic>
            <p:nvPicPr>
              <p:cNvPr id="220" name="墨迹 219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040360" y="1696740"/>
                <a:ext cx="1235520" cy="65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23" name="墨迹 222"/>
              <p14:cNvContentPartPr/>
              <p14:nvPr/>
            </p14:nvContentPartPr>
            <p14:xfrm>
              <a:off x="1260360" y="2021460"/>
              <a:ext cx="840600" cy="561600"/>
            </p14:xfrm>
          </p:contentPart>
        </mc:Choice>
        <mc:Fallback xmlns="">
          <p:pic>
            <p:nvPicPr>
              <p:cNvPr id="223" name="墨迹 22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251720" y="2008140"/>
                <a:ext cx="864000" cy="58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24" name="墨迹 223"/>
              <p14:cNvContentPartPr/>
              <p14:nvPr/>
            </p14:nvContentPartPr>
            <p14:xfrm>
              <a:off x="1800720" y="1975380"/>
              <a:ext cx="230040" cy="160200"/>
            </p14:xfrm>
          </p:contentPart>
        </mc:Choice>
        <mc:Fallback xmlns="">
          <p:pic>
            <p:nvPicPr>
              <p:cNvPr id="224" name="墨迹 22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794240" y="1967820"/>
                <a:ext cx="239400" cy="17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25" name="墨迹 224"/>
              <p14:cNvContentPartPr/>
              <p14:nvPr/>
            </p14:nvContentPartPr>
            <p14:xfrm>
              <a:off x="4064400" y="1558140"/>
              <a:ext cx="343440" cy="194400"/>
            </p14:xfrm>
          </p:contentPart>
        </mc:Choice>
        <mc:Fallback xmlns="">
          <p:pic>
            <p:nvPicPr>
              <p:cNvPr id="225" name="墨迹 22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060440" y="1546260"/>
                <a:ext cx="350640" cy="20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27" name="墨迹 226"/>
              <p14:cNvContentPartPr/>
              <p14:nvPr/>
            </p14:nvContentPartPr>
            <p14:xfrm>
              <a:off x="1766520" y="1818060"/>
              <a:ext cx="245880" cy="283680"/>
            </p14:xfrm>
          </p:contentPart>
        </mc:Choice>
        <mc:Fallback xmlns="">
          <p:pic>
            <p:nvPicPr>
              <p:cNvPr id="227" name="墨迹 226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709280" y="1684140"/>
                <a:ext cx="366480" cy="53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28" name="墨迹 227"/>
              <p14:cNvContentPartPr/>
              <p14:nvPr/>
            </p14:nvContentPartPr>
            <p14:xfrm>
              <a:off x="3971520" y="1458060"/>
              <a:ext cx="322560" cy="276480"/>
            </p14:xfrm>
          </p:contentPart>
        </mc:Choice>
        <mc:Fallback xmlns="">
          <p:pic>
            <p:nvPicPr>
              <p:cNvPr id="228" name="墨迹 227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915720" y="1323780"/>
                <a:ext cx="446040" cy="54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30" name="墨迹 229"/>
              <p14:cNvContentPartPr/>
              <p14:nvPr/>
            </p14:nvContentPartPr>
            <p14:xfrm>
              <a:off x="5931000" y="1571460"/>
              <a:ext cx="273960" cy="227160"/>
            </p14:xfrm>
          </p:contentPart>
        </mc:Choice>
        <mc:Fallback xmlns="">
          <p:pic>
            <p:nvPicPr>
              <p:cNvPr id="230" name="墨迹 229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858280" y="1435740"/>
                <a:ext cx="415080" cy="49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7" name="墨迹 6"/>
              <p14:cNvContentPartPr/>
              <p14:nvPr/>
            </p14:nvContentPartPr>
            <p14:xfrm>
              <a:off x="5124045" y="4699620"/>
              <a:ext cx="1877040" cy="880920"/>
            </p14:xfrm>
          </p:contentPart>
        </mc:Choice>
        <mc:Fallback xmlns="">
          <p:pic>
            <p:nvPicPr>
              <p:cNvPr id="7" name="墨迹 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110725" y="4687740"/>
                <a:ext cx="1899720" cy="90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87252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墨迹 9"/>
              <p14:cNvContentPartPr/>
              <p14:nvPr/>
            </p14:nvContentPartPr>
            <p14:xfrm>
              <a:off x="288525" y="171540"/>
              <a:ext cx="6723720" cy="1730520"/>
            </p14:xfrm>
          </p:contentPart>
        </mc:Choice>
        <mc:Fallback xmlns="">
          <p:pic>
            <p:nvPicPr>
              <p:cNvPr id="10" name="墨迹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0605" y="162180"/>
                <a:ext cx="6744960" cy="174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5" name="墨迹 124"/>
              <p14:cNvContentPartPr/>
              <p14:nvPr/>
            </p14:nvContentPartPr>
            <p14:xfrm>
              <a:off x="196005" y="2255940"/>
              <a:ext cx="2380320" cy="137880"/>
            </p14:xfrm>
          </p:contentPart>
        </mc:Choice>
        <mc:Fallback xmlns="">
          <p:pic>
            <p:nvPicPr>
              <p:cNvPr id="125" name="墨迹 12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3765" y="2247300"/>
                <a:ext cx="2402280" cy="1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6" name="墨迹 125"/>
              <p14:cNvContentPartPr/>
              <p14:nvPr/>
            </p14:nvContentPartPr>
            <p14:xfrm>
              <a:off x="400125" y="1741860"/>
              <a:ext cx="117000" cy="1132920"/>
            </p14:xfrm>
          </p:contentPart>
        </mc:Choice>
        <mc:Fallback xmlns="">
          <p:pic>
            <p:nvPicPr>
              <p:cNvPr id="126" name="墨迹 12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86805" y="1729980"/>
                <a:ext cx="134640" cy="114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8" name="墨迹 127"/>
              <p14:cNvContentPartPr/>
              <p14:nvPr/>
            </p14:nvContentPartPr>
            <p14:xfrm>
              <a:off x="396165" y="2003220"/>
              <a:ext cx="959040" cy="721080"/>
            </p14:xfrm>
          </p:contentPart>
        </mc:Choice>
        <mc:Fallback xmlns="">
          <p:pic>
            <p:nvPicPr>
              <p:cNvPr id="128" name="墨迹 12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92205" y="1991340"/>
                <a:ext cx="967320" cy="74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4" name="墨迹 133"/>
              <p14:cNvContentPartPr/>
              <p14:nvPr/>
            </p14:nvContentPartPr>
            <p14:xfrm>
              <a:off x="1349085" y="2328660"/>
              <a:ext cx="362520" cy="258840"/>
            </p14:xfrm>
          </p:contentPart>
        </mc:Choice>
        <mc:Fallback xmlns="">
          <p:pic>
            <p:nvPicPr>
              <p:cNvPr id="134" name="墨迹 13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337925" y="2323980"/>
                <a:ext cx="375840" cy="27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9" name="墨迹 138"/>
              <p14:cNvContentPartPr/>
              <p14:nvPr/>
            </p14:nvContentPartPr>
            <p14:xfrm>
              <a:off x="3173925" y="2159460"/>
              <a:ext cx="2320200" cy="59400"/>
            </p14:xfrm>
          </p:contentPart>
        </mc:Choice>
        <mc:Fallback xmlns="">
          <p:pic>
            <p:nvPicPr>
              <p:cNvPr id="139" name="墨迹 13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165645" y="2146140"/>
                <a:ext cx="2337840" cy="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0" name="墨迹 139"/>
              <p14:cNvContentPartPr/>
              <p14:nvPr/>
            </p14:nvContentPartPr>
            <p14:xfrm>
              <a:off x="3387765" y="1665180"/>
              <a:ext cx="65160" cy="1158840"/>
            </p14:xfrm>
          </p:contentPart>
        </mc:Choice>
        <mc:Fallback xmlns="">
          <p:pic>
            <p:nvPicPr>
              <p:cNvPr id="140" name="墨迹 13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375525" y="1656180"/>
                <a:ext cx="84240" cy="117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1" name="墨迹 140"/>
              <p14:cNvContentPartPr/>
              <p14:nvPr/>
            </p14:nvContentPartPr>
            <p14:xfrm>
              <a:off x="3419085" y="1825380"/>
              <a:ext cx="853200" cy="735480"/>
            </p14:xfrm>
          </p:contentPart>
        </mc:Choice>
        <mc:Fallback xmlns="">
          <p:pic>
            <p:nvPicPr>
              <p:cNvPr id="141" name="墨迹 14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409365" y="1813860"/>
                <a:ext cx="865800" cy="75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7" name="墨迹 156"/>
              <p14:cNvContentPartPr/>
              <p14:nvPr/>
            </p14:nvContentPartPr>
            <p14:xfrm>
              <a:off x="3296325" y="1617300"/>
              <a:ext cx="196560" cy="100800"/>
            </p14:xfrm>
          </p:contentPart>
        </mc:Choice>
        <mc:Fallback xmlns="">
          <p:pic>
            <p:nvPicPr>
              <p:cNvPr id="157" name="墨迹 15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293805" y="1605420"/>
                <a:ext cx="20196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60" name="墨迹 159"/>
              <p14:cNvContentPartPr/>
              <p14:nvPr/>
            </p14:nvContentPartPr>
            <p14:xfrm>
              <a:off x="5693205" y="1754820"/>
              <a:ext cx="2517120" cy="850320"/>
            </p14:xfrm>
          </p:contentPart>
        </mc:Choice>
        <mc:Fallback xmlns="">
          <p:pic>
            <p:nvPicPr>
              <p:cNvPr id="160" name="墨迹 159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687805" y="1740420"/>
                <a:ext cx="2531520" cy="87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66" name="墨迹 165"/>
              <p14:cNvContentPartPr/>
              <p14:nvPr/>
            </p14:nvContentPartPr>
            <p14:xfrm>
              <a:off x="8084325" y="2241900"/>
              <a:ext cx="112320" cy="180720"/>
            </p14:xfrm>
          </p:contentPart>
        </mc:Choice>
        <mc:Fallback xmlns="">
          <p:pic>
            <p:nvPicPr>
              <p:cNvPr id="166" name="墨迹 16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072085" y="2229660"/>
                <a:ext cx="139320" cy="20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74" name="墨迹 173"/>
              <p14:cNvContentPartPr/>
              <p14:nvPr/>
            </p14:nvContentPartPr>
            <p14:xfrm>
              <a:off x="6727845" y="1487340"/>
              <a:ext cx="360" cy="360"/>
            </p14:xfrm>
          </p:contentPart>
        </mc:Choice>
        <mc:Fallback xmlns="">
          <p:pic>
            <p:nvPicPr>
              <p:cNvPr id="174" name="墨迹 17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725685" y="1485180"/>
                <a:ext cx="468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75" name="墨迹 174"/>
              <p14:cNvContentPartPr/>
              <p14:nvPr/>
            </p14:nvContentPartPr>
            <p14:xfrm>
              <a:off x="1776045" y="2205540"/>
              <a:ext cx="731520" cy="164880"/>
            </p14:xfrm>
          </p:contentPart>
        </mc:Choice>
        <mc:Fallback xmlns="">
          <p:pic>
            <p:nvPicPr>
              <p:cNvPr id="175" name="墨迹 17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773885" y="2194020"/>
                <a:ext cx="747000" cy="18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76" name="墨迹 175"/>
              <p14:cNvContentPartPr/>
              <p14:nvPr/>
            </p14:nvContentPartPr>
            <p14:xfrm>
              <a:off x="216165" y="2936700"/>
              <a:ext cx="8742960" cy="214560"/>
            </p14:xfrm>
          </p:contentPart>
        </mc:Choice>
        <mc:Fallback xmlns="">
          <p:pic>
            <p:nvPicPr>
              <p:cNvPr id="176" name="墨迹 17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07885" y="2921940"/>
                <a:ext cx="8758800" cy="24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80" name="墨迹 179"/>
              <p14:cNvContentPartPr/>
              <p14:nvPr/>
            </p14:nvContentPartPr>
            <p14:xfrm>
              <a:off x="1133445" y="2749140"/>
              <a:ext cx="2230200" cy="1242360"/>
            </p14:xfrm>
          </p:contentPart>
        </mc:Choice>
        <mc:Fallback xmlns="">
          <p:pic>
            <p:nvPicPr>
              <p:cNvPr id="180" name="墨迹 17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128405" y="2736900"/>
                <a:ext cx="2239560" cy="126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82" name="墨迹 181"/>
              <p14:cNvContentPartPr/>
              <p14:nvPr/>
            </p14:nvContentPartPr>
            <p14:xfrm>
              <a:off x="3047925" y="1500660"/>
              <a:ext cx="3790080" cy="2595600"/>
            </p14:xfrm>
          </p:contentPart>
        </mc:Choice>
        <mc:Fallback xmlns="">
          <p:pic>
            <p:nvPicPr>
              <p:cNvPr id="182" name="墨迹 181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045045" y="1490220"/>
                <a:ext cx="3807000" cy="261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83" name="墨迹 182"/>
              <p14:cNvContentPartPr/>
              <p14:nvPr/>
            </p14:nvContentPartPr>
            <p14:xfrm>
              <a:off x="3286245" y="2614140"/>
              <a:ext cx="803520" cy="1434240"/>
            </p14:xfrm>
          </p:contentPart>
        </mc:Choice>
        <mc:Fallback xmlns="">
          <p:pic>
            <p:nvPicPr>
              <p:cNvPr id="183" name="墨迹 18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277965" y="2602620"/>
                <a:ext cx="822600" cy="145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85" name="墨迹 184"/>
              <p14:cNvContentPartPr/>
              <p14:nvPr/>
            </p14:nvContentPartPr>
            <p14:xfrm>
              <a:off x="4005885" y="1496340"/>
              <a:ext cx="2169000" cy="1139400"/>
            </p14:xfrm>
          </p:contentPart>
        </mc:Choice>
        <mc:Fallback xmlns="">
          <p:pic>
            <p:nvPicPr>
              <p:cNvPr id="185" name="墨迹 18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996885" y="1483380"/>
                <a:ext cx="2182680" cy="116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95" name="墨迹 194"/>
              <p14:cNvContentPartPr/>
              <p14:nvPr/>
            </p14:nvContentPartPr>
            <p14:xfrm>
              <a:off x="787845" y="3901500"/>
              <a:ext cx="7075440" cy="1738080"/>
            </p14:xfrm>
          </p:contentPart>
        </mc:Choice>
        <mc:Fallback xmlns="">
          <p:pic>
            <p:nvPicPr>
              <p:cNvPr id="195" name="墨迹 194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75245" y="3890700"/>
                <a:ext cx="7100280" cy="176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21" name="墨迹 220"/>
              <p14:cNvContentPartPr/>
              <p14:nvPr/>
            </p14:nvContentPartPr>
            <p14:xfrm>
              <a:off x="4567125" y="4368060"/>
              <a:ext cx="1357560" cy="83160"/>
            </p14:xfrm>
          </p:contentPart>
        </mc:Choice>
        <mc:Fallback xmlns="">
          <p:pic>
            <p:nvPicPr>
              <p:cNvPr id="221" name="墨迹 220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558845" y="4354020"/>
                <a:ext cx="1378440" cy="10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29" name="墨迹 228"/>
              <p14:cNvContentPartPr/>
              <p14:nvPr/>
            </p14:nvContentPartPr>
            <p14:xfrm>
              <a:off x="6822885" y="2591100"/>
              <a:ext cx="4680" cy="3600"/>
            </p14:xfrm>
          </p:contentPart>
        </mc:Choice>
        <mc:Fallback xmlns="">
          <p:pic>
            <p:nvPicPr>
              <p:cNvPr id="229" name="墨迹 22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818925" y="2587140"/>
                <a:ext cx="12240" cy="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30" name="墨迹 229"/>
              <p14:cNvContentPartPr/>
              <p14:nvPr/>
            </p14:nvContentPartPr>
            <p14:xfrm>
              <a:off x="4661445" y="4477860"/>
              <a:ext cx="1232640" cy="51120"/>
            </p14:xfrm>
          </p:contentPart>
        </mc:Choice>
        <mc:Fallback xmlns="">
          <p:pic>
            <p:nvPicPr>
              <p:cNvPr id="230" name="墨迹 229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656045" y="4464900"/>
                <a:ext cx="124524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36" name="墨迹 235"/>
              <p14:cNvContentPartPr/>
              <p14:nvPr/>
            </p14:nvContentPartPr>
            <p14:xfrm>
              <a:off x="1075125" y="2613060"/>
              <a:ext cx="134280" cy="135000"/>
            </p14:xfrm>
          </p:contentPart>
        </mc:Choice>
        <mc:Fallback xmlns="">
          <p:pic>
            <p:nvPicPr>
              <p:cNvPr id="236" name="墨迹 235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062885" y="2604780"/>
                <a:ext cx="158400" cy="15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37" name="墨迹 236"/>
              <p14:cNvContentPartPr/>
              <p14:nvPr/>
            </p14:nvContentPartPr>
            <p14:xfrm>
              <a:off x="6568005" y="2544300"/>
              <a:ext cx="229320" cy="182880"/>
            </p14:xfrm>
          </p:contentPart>
        </mc:Choice>
        <mc:Fallback xmlns="">
          <p:pic>
            <p:nvPicPr>
              <p:cNvPr id="237" name="墨迹 23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554325" y="2530620"/>
                <a:ext cx="256680" cy="2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58" name="墨迹 257"/>
              <p14:cNvContentPartPr/>
              <p14:nvPr/>
            </p14:nvContentPartPr>
            <p14:xfrm>
              <a:off x="7332285" y="4040460"/>
              <a:ext cx="1172880" cy="1621080"/>
            </p14:xfrm>
          </p:contentPart>
        </mc:Choice>
        <mc:Fallback xmlns="">
          <p:pic>
            <p:nvPicPr>
              <p:cNvPr id="258" name="墨迹 257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330125" y="4027500"/>
                <a:ext cx="1187280" cy="163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259" name="墨迹 258"/>
              <p14:cNvContentPartPr/>
              <p14:nvPr/>
            </p14:nvContentPartPr>
            <p14:xfrm>
              <a:off x="3832725" y="4907340"/>
              <a:ext cx="254520" cy="598680"/>
            </p14:xfrm>
          </p:contentPart>
        </mc:Choice>
        <mc:Fallback xmlns="">
          <p:pic>
            <p:nvPicPr>
              <p:cNvPr id="259" name="墨迹 25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821925" y="4895820"/>
                <a:ext cx="277560" cy="61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260" name="墨迹 259"/>
              <p14:cNvContentPartPr/>
              <p14:nvPr/>
            </p14:nvContentPartPr>
            <p14:xfrm>
              <a:off x="4262565" y="5063940"/>
              <a:ext cx="2151720" cy="1432440"/>
            </p14:xfrm>
          </p:contentPart>
        </mc:Choice>
        <mc:Fallback xmlns="">
          <p:pic>
            <p:nvPicPr>
              <p:cNvPr id="260" name="墨迹 25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254645" y="5053140"/>
                <a:ext cx="2161800" cy="144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261" name="墨迹 260"/>
              <p14:cNvContentPartPr/>
              <p14:nvPr/>
            </p14:nvContentPartPr>
            <p14:xfrm>
              <a:off x="4279845" y="5363460"/>
              <a:ext cx="289080" cy="54360"/>
            </p14:xfrm>
          </p:contentPart>
        </mc:Choice>
        <mc:Fallback xmlns="">
          <p:pic>
            <p:nvPicPr>
              <p:cNvPr id="261" name="墨迹 26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270845" y="5353740"/>
                <a:ext cx="305280" cy="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262" name="墨迹 261"/>
              <p14:cNvContentPartPr/>
              <p14:nvPr/>
            </p14:nvContentPartPr>
            <p14:xfrm>
              <a:off x="4789605" y="4915980"/>
              <a:ext cx="200880" cy="584640"/>
            </p14:xfrm>
          </p:contentPart>
        </mc:Choice>
        <mc:Fallback xmlns="">
          <p:pic>
            <p:nvPicPr>
              <p:cNvPr id="262" name="墨迹 26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783845" y="4903380"/>
                <a:ext cx="219960" cy="60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263" name="墨迹 262"/>
              <p14:cNvContentPartPr/>
              <p14:nvPr/>
            </p14:nvContentPartPr>
            <p14:xfrm>
              <a:off x="5097405" y="5267700"/>
              <a:ext cx="194760" cy="253080"/>
            </p14:xfrm>
          </p:contentPart>
        </mc:Choice>
        <mc:Fallback xmlns="">
          <p:pic>
            <p:nvPicPr>
              <p:cNvPr id="263" name="墨迹 262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083725" y="5254020"/>
                <a:ext cx="212760" cy="28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264" name="墨迹 263"/>
              <p14:cNvContentPartPr/>
              <p14:nvPr/>
            </p14:nvContentPartPr>
            <p14:xfrm>
              <a:off x="5449125" y="5423940"/>
              <a:ext cx="36360" cy="58680"/>
            </p14:xfrm>
          </p:contentPart>
        </mc:Choice>
        <mc:Fallback xmlns="">
          <p:pic>
            <p:nvPicPr>
              <p:cNvPr id="264" name="墨迹 263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442285" y="5417100"/>
                <a:ext cx="55800" cy="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265" name="墨迹 264"/>
              <p14:cNvContentPartPr/>
              <p14:nvPr/>
            </p14:nvContentPartPr>
            <p14:xfrm>
              <a:off x="5896965" y="5072940"/>
              <a:ext cx="142920" cy="62640"/>
            </p14:xfrm>
          </p:contentPart>
        </mc:Choice>
        <mc:Fallback xmlns="">
          <p:pic>
            <p:nvPicPr>
              <p:cNvPr id="265" name="墨迹 264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890845" y="5068980"/>
                <a:ext cx="15300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266" name="墨迹 265"/>
              <p14:cNvContentPartPr/>
              <p14:nvPr/>
            </p14:nvContentPartPr>
            <p14:xfrm>
              <a:off x="5861325" y="4968180"/>
              <a:ext cx="293760" cy="393120"/>
            </p14:xfrm>
          </p:contentPart>
        </mc:Choice>
        <mc:Fallback xmlns="">
          <p:pic>
            <p:nvPicPr>
              <p:cNvPr id="266" name="墨迹 265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848365" y="4959900"/>
                <a:ext cx="312120" cy="41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267" name="墨迹 266"/>
              <p14:cNvContentPartPr/>
              <p14:nvPr/>
            </p14:nvContentPartPr>
            <p14:xfrm>
              <a:off x="6099285" y="4967460"/>
              <a:ext cx="179280" cy="343800"/>
            </p14:xfrm>
          </p:contentPart>
        </mc:Choice>
        <mc:Fallback xmlns="">
          <p:pic>
            <p:nvPicPr>
              <p:cNvPr id="267" name="墨迹 266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086685" y="4955580"/>
                <a:ext cx="200160" cy="36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268" name="墨迹 267"/>
              <p14:cNvContentPartPr/>
              <p14:nvPr/>
            </p14:nvContentPartPr>
            <p14:xfrm>
              <a:off x="6128445" y="4880700"/>
              <a:ext cx="110160" cy="63360"/>
            </p14:xfrm>
          </p:contentPart>
        </mc:Choice>
        <mc:Fallback xmlns="">
          <p:pic>
            <p:nvPicPr>
              <p:cNvPr id="268" name="墨迹 267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121965" y="4869180"/>
                <a:ext cx="12132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269" name="墨迹 268"/>
              <p14:cNvContentPartPr/>
              <p14:nvPr/>
            </p14:nvContentPartPr>
            <p14:xfrm>
              <a:off x="6649005" y="5039820"/>
              <a:ext cx="26280" cy="194760"/>
            </p14:xfrm>
          </p:contentPart>
        </mc:Choice>
        <mc:Fallback xmlns="">
          <p:pic>
            <p:nvPicPr>
              <p:cNvPr id="269" name="墨迹 268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6637125" y="5029740"/>
                <a:ext cx="4824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270" name="墨迹 269"/>
              <p14:cNvContentPartPr/>
              <p14:nvPr/>
            </p14:nvContentPartPr>
            <p14:xfrm>
              <a:off x="6670965" y="5003100"/>
              <a:ext cx="91440" cy="106920"/>
            </p14:xfrm>
          </p:contentPart>
        </mc:Choice>
        <mc:Fallback xmlns="">
          <p:pic>
            <p:nvPicPr>
              <p:cNvPr id="270" name="墨迹 269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6660165" y="4990860"/>
                <a:ext cx="114480" cy="1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271" name="墨迹 270"/>
              <p14:cNvContentPartPr/>
              <p14:nvPr/>
            </p14:nvContentPartPr>
            <p14:xfrm>
              <a:off x="6721005" y="5112540"/>
              <a:ext cx="136080" cy="14400"/>
            </p14:xfrm>
          </p:contentPart>
        </mc:Choice>
        <mc:Fallback xmlns="">
          <p:pic>
            <p:nvPicPr>
              <p:cNvPr id="271" name="墨迹 270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6710565" y="5101020"/>
                <a:ext cx="149760" cy="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272" name="墨迹 271"/>
              <p14:cNvContentPartPr/>
              <p14:nvPr/>
            </p14:nvContentPartPr>
            <p14:xfrm>
              <a:off x="6865725" y="5021820"/>
              <a:ext cx="14760" cy="88560"/>
            </p14:xfrm>
          </p:contentPart>
        </mc:Choice>
        <mc:Fallback xmlns="">
          <p:pic>
            <p:nvPicPr>
              <p:cNvPr id="272" name="墨迹 271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854565" y="5009940"/>
                <a:ext cx="3708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273" name="墨迹 272"/>
              <p14:cNvContentPartPr/>
              <p14:nvPr/>
            </p14:nvContentPartPr>
            <p14:xfrm>
              <a:off x="6892005" y="4997340"/>
              <a:ext cx="68040" cy="193680"/>
            </p14:xfrm>
          </p:contentPart>
        </mc:Choice>
        <mc:Fallback xmlns="">
          <p:pic>
            <p:nvPicPr>
              <p:cNvPr id="273" name="墨迹 272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6885165" y="4985460"/>
                <a:ext cx="87120" cy="20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274" name="墨迹 273"/>
              <p14:cNvContentPartPr/>
              <p14:nvPr/>
            </p14:nvContentPartPr>
            <p14:xfrm>
              <a:off x="6652965" y="5218020"/>
              <a:ext cx="309240" cy="25920"/>
            </p14:xfrm>
          </p:contentPart>
        </mc:Choice>
        <mc:Fallback xmlns="">
          <p:pic>
            <p:nvPicPr>
              <p:cNvPr id="274" name="墨迹 273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6643245" y="5204700"/>
                <a:ext cx="32220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275" name="墨迹 274"/>
              <p14:cNvContentPartPr/>
              <p14:nvPr/>
            </p14:nvContentPartPr>
            <p14:xfrm>
              <a:off x="7150485" y="4845060"/>
              <a:ext cx="150840" cy="80640"/>
            </p14:xfrm>
          </p:contentPart>
        </mc:Choice>
        <mc:Fallback xmlns="">
          <p:pic>
            <p:nvPicPr>
              <p:cNvPr id="275" name="墨迹 274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7138245" y="4833900"/>
                <a:ext cx="169920" cy="9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276" name="墨迹 275"/>
              <p14:cNvContentPartPr/>
              <p14:nvPr/>
            </p14:nvContentPartPr>
            <p14:xfrm>
              <a:off x="7084605" y="4955940"/>
              <a:ext cx="79560" cy="133560"/>
            </p14:xfrm>
          </p:contentPart>
        </mc:Choice>
        <mc:Fallback xmlns="">
          <p:pic>
            <p:nvPicPr>
              <p:cNvPr id="276" name="墨迹 275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7073085" y="4950540"/>
                <a:ext cx="96480" cy="14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277" name="墨迹 276"/>
              <p14:cNvContentPartPr/>
              <p14:nvPr/>
            </p14:nvContentPartPr>
            <p14:xfrm>
              <a:off x="7071285" y="5017500"/>
              <a:ext cx="159120" cy="77040"/>
            </p14:xfrm>
          </p:contentPart>
        </mc:Choice>
        <mc:Fallback xmlns="">
          <p:pic>
            <p:nvPicPr>
              <p:cNvPr id="277" name="墨迹 276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7058685" y="5006340"/>
                <a:ext cx="183240" cy="10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278" name="墨迹 277"/>
              <p14:cNvContentPartPr/>
              <p14:nvPr/>
            </p14:nvContentPartPr>
            <p14:xfrm>
              <a:off x="7019445" y="5173020"/>
              <a:ext cx="44280" cy="62280"/>
            </p14:xfrm>
          </p:contentPart>
        </mc:Choice>
        <mc:Fallback xmlns="">
          <p:pic>
            <p:nvPicPr>
              <p:cNvPr id="278" name="墨迹 277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7006485" y="5164380"/>
                <a:ext cx="59760" cy="7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279" name="墨迹 278"/>
              <p14:cNvContentPartPr/>
              <p14:nvPr/>
            </p14:nvContentPartPr>
            <p14:xfrm>
              <a:off x="7093965" y="5189940"/>
              <a:ext cx="172080" cy="20520"/>
            </p14:xfrm>
          </p:contentPart>
        </mc:Choice>
        <mc:Fallback xmlns="">
          <p:pic>
            <p:nvPicPr>
              <p:cNvPr id="279" name="墨迹 278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7088565" y="5177340"/>
                <a:ext cx="18144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280" name="墨迹 279"/>
              <p14:cNvContentPartPr/>
              <p14:nvPr/>
            </p14:nvContentPartPr>
            <p14:xfrm>
              <a:off x="7322925" y="5198220"/>
              <a:ext cx="73800" cy="9720"/>
            </p14:xfrm>
          </p:contentPart>
        </mc:Choice>
        <mc:Fallback xmlns="">
          <p:pic>
            <p:nvPicPr>
              <p:cNvPr id="280" name="墨迹 279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7317165" y="5189220"/>
                <a:ext cx="83880" cy="2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281" name="墨迹 280"/>
              <p14:cNvContentPartPr/>
              <p14:nvPr/>
            </p14:nvContentPartPr>
            <p14:xfrm>
              <a:off x="3049725" y="5613300"/>
              <a:ext cx="252000" cy="819000"/>
            </p14:xfrm>
          </p:contentPart>
        </mc:Choice>
        <mc:Fallback xmlns="">
          <p:pic>
            <p:nvPicPr>
              <p:cNvPr id="281" name="墨迹 280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038565" y="5600700"/>
                <a:ext cx="274320" cy="83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282" name="墨迹 281"/>
              <p14:cNvContentPartPr/>
              <p14:nvPr/>
            </p14:nvContentPartPr>
            <p14:xfrm>
              <a:off x="3619965" y="5564340"/>
              <a:ext cx="182160" cy="315720"/>
            </p14:xfrm>
          </p:contentPart>
        </mc:Choice>
        <mc:Fallback xmlns="">
          <p:pic>
            <p:nvPicPr>
              <p:cNvPr id="282" name="墨迹 281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606645" y="5555340"/>
                <a:ext cx="203760" cy="33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283" name="墨迹 282"/>
              <p14:cNvContentPartPr/>
              <p14:nvPr/>
            </p14:nvContentPartPr>
            <p14:xfrm>
              <a:off x="4036485" y="5613660"/>
              <a:ext cx="73800" cy="224640"/>
            </p14:xfrm>
          </p:contentPart>
        </mc:Choice>
        <mc:Fallback xmlns="">
          <p:pic>
            <p:nvPicPr>
              <p:cNvPr id="283" name="墨迹 282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023165" y="5607540"/>
                <a:ext cx="90720" cy="2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284" name="墨迹 283"/>
              <p14:cNvContentPartPr/>
              <p14:nvPr/>
            </p14:nvContentPartPr>
            <p14:xfrm>
              <a:off x="4297845" y="5536260"/>
              <a:ext cx="209520" cy="364680"/>
            </p14:xfrm>
          </p:contentPart>
        </mc:Choice>
        <mc:Fallback xmlns="">
          <p:pic>
            <p:nvPicPr>
              <p:cNvPr id="284" name="墨迹 283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289925" y="5523300"/>
                <a:ext cx="230400" cy="38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285" name="墨迹 284"/>
              <p14:cNvContentPartPr/>
              <p14:nvPr/>
            </p14:nvContentPartPr>
            <p14:xfrm>
              <a:off x="4610685" y="5602140"/>
              <a:ext cx="140760" cy="191160"/>
            </p14:xfrm>
          </p:contentPart>
        </mc:Choice>
        <mc:Fallback xmlns="">
          <p:pic>
            <p:nvPicPr>
              <p:cNvPr id="285" name="墨迹 284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607445" y="5592420"/>
                <a:ext cx="157320" cy="2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286" name="墨迹 285"/>
              <p14:cNvContentPartPr/>
              <p14:nvPr/>
            </p14:nvContentPartPr>
            <p14:xfrm>
              <a:off x="4942245" y="5611140"/>
              <a:ext cx="181800" cy="105840"/>
            </p14:xfrm>
          </p:contentPart>
        </mc:Choice>
        <mc:Fallback xmlns="">
          <p:pic>
            <p:nvPicPr>
              <p:cNvPr id="286" name="墨迹 285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4928565" y="5598180"/>
                <a:ext cx="20808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287" name="墨迹 286"/>
              <p14:cNvContentPartPr/>
              <p14:nvPr/>
            </p14:nvContentPartPr>
            <p14:xfrm>
              <a:off x="5261205" y="5602500"/>
              <a:ext cx="9720" cy="15120"/>
            </p14:xfrm>
          </p:contentPart>
        </mc:Choice>
        <mc:Fallback xmlns="">
          <p:pic>
            <p:nvPicPr>
              <p:cNvPr id="287" name="墨迹 286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5247165" y="5589180"/>
                <a:ext cx="2988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288" name="墨迹 287"/>
              <p14:cNvContentPartPr/>
              <p14:nvPr/>
            </p14:nvContentPartPr>
            <p14:xfrm>
              <a:off x="4963485" y="5746860"/>
              <a:ext cx="231480" cy="35280"/>
            </p14:xfrm>
          </p:contentPart>
        </mc:Choice>
        <mc:Fallback xmlns="">
          <p:pic>
            <p:nvPicPr>
              <p:cNvPr id="288" name="墨迹 287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4950885" y="5732820"/>
                <a:ext cx="248760" cy="5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289" name="墨迹 288"/>
              <p14:cNvContentPartPr/>
              <p14:nvPr/>
            </p14:nvContentPartPr>
            <p14:xfrm>
              <a:off x="5254005" y="5583780"/>
              <a:ext cx="156960" cy="191520"/>
            </p14:xfrm>
          </p:contentPart>
        </mc:Choice>
        <mc:Fallback xmlns="">
          <p:pic>
            <p:nvPicPr>
              <p:cNvPr id="289" name="墨迹 288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5240685" y="5569740"/>
                <a:ext cx="183600" cy="21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290" name="墨迹 289"/>
              <p14:cNvContentPartPr/>
              <p14:nvPr/>
            </p14:nvContentPartPr>
            <p14:xfrm>
              <a:off x="5527605" y="5745420"/>
              <a:ext cx="2880" cy="10440"/>
            </p14:xfrm>
          </p:contentPart>
        </mc:Choice>
        <mc:Fallback xmlns="">
          <p:pic>
            <p:nvPicPr>
              <p:cNvPr id="290" name="墨迹 289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5522925" y="5738580"/>
                <a:ext cx="14400" cy="2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291" name="墨迹 290"/>
              <p14:cNvContentPartPr/>
              <p14:nvPr/>
            </p14:nvContentPartPr>
            <p14:xfrm>
              <a:off x="3694125" y="6029100"/>
              <a:ext cx="254880" cy="223200"/>
            </p14:xfrm>
          </p:contentPart>
        </mc:Choice>
        <mc:Fallback xmlns="">
          <p:pic>
            <p:nvPicPr>
              <p:cNvPr id="291" name="墨迹 290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3680445" y="6018660"/>
                <a:ext cx="273600" cy="24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292" name="墨迹 291"/>
              <p14:cNvContentPartPr/>
              <p14:nvPr/>
            </p14:nvContentPartPr>
            <p14:xfrm>
              <a:off x="3929205" y="5974740"/>
              <a:ext cx="27360" cy="77040"/>
            </p14:xfrm>
          </p:contentPart>
        </mc:Choice>
        <mc:Fallback xmlns="">
          <p:pic>
            <p:nvPicPr>
              <p:cNvPr id="292" name="墨迹 291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3924165" y="5962500"/>
                <a:ext cx="45000" cy="9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293" name="墨迹 292"/>
              <p14:cNvContentPartPr/>
              <p14:nvPr/>
            </p14:nvContentPartPr>
            <p14:xfrm>
              <a:off x="4217925" y="6002100"/>
              <a:ext cx="105120" cy="216000"/>
            </p14:xfrm>
          </p:contentPart>
        </mc:Choice>
        <mc:Fallback xmlns="">
          <p:pic>
            <p:nvPicPr>
              <p:cNvPr id="293" name="墨迹 292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4204245" y="5993100"/>
                <a:ext cx="124920" cy="2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294" name="墨迹 293"/>
              <p14:cNvContentPartPr/>
              <p14:nvPr/>
            </p14:nvContentPartPr>
            <p14:xfrm>
              <a:off x="4485405" y="5949900"/>
              <a:ext cx="101880" cy="343440"/>
            </p14:xfrm>
          </p:contentPart>
        </mc:Choice>
        <mc:Fallback xmlns="">
          <p:pic>
            <p:nvPicPr>
              <p:cNvPr id="294" name="墨迹 293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473165" y="5938380"/>
                <a:ext cx="126360" cy="36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295" name="墨迹 294"/>
              <p14:cNvContentPartPr/>
              <p14:nvPr/>
            </p14:nvContentPartPr>
            <p14:xfrm>
              <a:off x="4759005" y="5997420"/>
              <a:ext cx="61200" cy="149040"/>
            </p14:xfrm>
          </p:contentPart>
        </mc:Choice>
        <mc:Fallback xmlns="">
          <p:pic>
            <p:nvPicPr>
              <p:cNvPr id="295" name="墨迹 294"/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4754685" y="5986980"/>
                <a:ext cx="78480" cy="1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296" name="墨迹 295"/>
              <p14:cNvContentPartPr/>
              <p14:nvPr/>
            </p14:nvContentPartPr>
            <p14:xfrm>
              <a:off x="5091645" y="5996340"/>
              <a:ext cx="112680" cy="10800"/>
            </p14:xfrm>
          </p:contentPart>
        </mc:Choice>
        <mc:Fallback xmlns="">
          <p:pic>
            <p:nvPicPr>
              <p:cNvPr id="296" name="墨迹 295"/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5085165" y="5987340"/>
                <a:ext cx="12492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297" name="墨迹 296"/>
              <p14:cNvContentPartPr/>
              <p14:nvPr/>
            </p14:nvContentPartPr>
            <p14:xfrm>
              <a:off x="5085525" y="6039900"/>
              <a:ext cx="119520" cy="23760"/>
            </p14:xfrm>
          </p:contentPart>
        </mc:Choice>
        <mc:Fallback xmlns="">
          <p:pic>
            <p:nvPicPr>
              <p:cNvPr id="297" name="墨迹 296"/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5075805" y="6027300"/>
                <a:ext cx="13428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298" name="墨迹 297"/>
              <p14:cNvContentPartPr/>
              <p14:nvPr/>
            </p14:nvContentPartPr>
            <p14:xfrm>
              <a:off x="5364885" y="5992380"/>
              <a:ext cx="75960" cy="80640"/>
            </p14:xfrm>
          </p:contentPart>
        </mc:Choice>
        <mc:Fallback xmlns="">
          <p:pic>
            <p:nvPicPr>
              <p:cNvPr id="298" name="墨迹 297"/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5351205" y="5981940"/>
                <a:ext cx="10224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299" name="墨迹 298"/>
              <p14:cNvContentPartPr/>
              <p14:nvPr/>
            </p14:nvContentPartPr>
            <p14:xfrm>
              <a:off x="4076445" y="6321420"/>
              <a:ext cx="246600" cy="243360"/>
            </p14:xfrm>
          </p:contentPart>
        </mc:Choice>
        <mc:Fallback xmlns="">
          <p:pic>
            <p:nvPicPr>
              <p:cNvPr id="299" name="墨迹 298"/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4069605" y="6307380"/>
                <a:ext cx="258480" cy="27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300" name="墨迹 299"/>
              <p14:cNvContentPartPr/>
              <p14:nvPr/>
            </p14:nvContentPartPr>
            <p14:xfrm>
              <a:off x="4321605" y="6297300"/>
              <a:ext cx="20160" cy="61560"/>
            </p14:xfrm>
          </p:contentPart>
        </mc:Choice>
        <mc:Fallback xmlns="">
          <p:pic>
            <p:nvPicPr>
              <p:cNvPr id="300" name="墨迹 299"/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4314045" y="6283620"/>
                <a:ext cx="36720" cy="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301" name="墨迹 300"/>
              <p14:cNvContentPartPr/>
              <p14:nvPr/>
            </p14:nvContentPartPr>
            <p14:xfrm>
              <a:off x="4423125" y="6329340"/>
              <a:ext cx="1800" cy="37080"/>
            </p14:xfrm>
          </p:contentPart>
        </mc:Choice>
        <mc:Fallback xmlns="">
          <p:pic>
            <p:nvPicPr>
              <p:cNvPr id="301" name="墨迹 300"/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4414125" y="6315660"/>
                <a:ext cx="2448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302" name="墨迹 301"/>
              <p14:cNvContentPartPr/>
              <p14:nvPr/>
            </p14:nvContentPartPr>
            <p14:xfrm>
              <a:off x="4690605" y="6331140"/>
              <a:ext cx="44640" cy="267480"/>
            </p14:xfrm>
          </p:contentPart>
        </mc:Choice>
        <mc:Fallback xmlns="">
          <p:pic>
            <p:nvPicPr>
              <p:cNvPr id="302" name="墨迹 301"/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4677285" y="6322140"/>
                <a:ext cx="66960" cy="28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303" name="墨迹 302"/>
              <p14:cNvContentPartPr/>
              <p14:nvPr/>
            </p14:nvContentPartPr>
            <p14:xfrm>
              <a:off x="4908045" y="6169860"/>
              <a:ext cx="134640" cy="381600"/>
            </p14:xfrm>
          </p:contentPart>
        </mc:Choice>
        <mc:Fallback xmlns="">
          <p:pic>
            <p:nvPicPr>
              <p:cNvPr id="303" name="墨迹 302"/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4895085" y="6157260"/>
                <a:ext cx="161640" cy="40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304" name="墨迹 303"/>
              <p14:cNvContentPartPr/>
              <p14:nvPr/>
            </p14:nvContentPartPr>
            <p14:xfrm>
              <a:off x="5169045" y="6327180"/>
              <a:ext cx="91800" cy="206280"/>
            </p14:xfrm>
          </p:contentPart>
        </mc:Choice>
        <mc:Fallback xmlns="">
          <p:pic>
            <p:nvPicPr>
              <p:cNvPr id="304" name="墨迹 303"/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5164005" y="6314220"/>
                <a:ext cx="11088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305" name="墨迹 304"/>
              <p14:cNvContentPartPr/>
              <p14:nvPr/>
            </p14:nvContentPartPr>
            <p14:xfrm>
              <a:off x="5453445" y="6264540"/>
              <a:ext cx="142920" cy="108360"/>
            </p14:xfrm>
          </p:contentPart>
        </mc:Choice>
        <mc:Fallback xmlns="">
          <p:pic>
            <p:nvPicPr>
              <p:cNvPr id="305" name="墨迹 304"/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5443725" y="6250140"/>
                <a:ext cx="167400" cy="13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306" name="墨迹 305"/>
              <p14:cNvContentPartPr/>
              <p14:nvPr/>
            </p14:nvContentPartPr>
            <p14:xfrm>
              <a:off x="5455965" y="6437340"/>
              <a:ext cx="173880" cy="57960"/>
            </p14:xfrm>
          </p:contentPart>
        </mc:Choice>
        <mc:Fallback xmlns="">
          <p:pic>
            <p:nvPicPr>
              <p:cNvPr id="306" name="墨迹 305"/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5441925" y="6427620"/>
                <a:ext cx="192240" cy="7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307" name="墨迹 306"/>
              <p14:cNvContentPartPr/>
              <p14:nvPr/>
            </p14:nvContentPartPr>
            <p14:xfrm>
              <a:off x="5815605" y="6274620"/>
              <a:ext cx="125640" cy="111960"/>
            </p14:xfrm>
          </p:contentPart>
        </mc:Choice>
        <mc:Fallback xmlns="">
          <p:pic>
            <p:nvPicPr>
              <p:cNvPr id="307" name="墨迹 306"/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5800845" y="6262740"/>
                <a:ext cx="155160" cy="13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308" name="墨迹 307"/>
              <p14:cNvContentPartPr/>
              <p14:nvPr/>
            </p14:nvContentPartPr>
            <p14:xfrm>
              <a:off x="6008565" y="6347700"/>
              <a:ext cx="51840" cy="41040"/>
            </p14:xfrm>
          </p:contentPart>
        </mc:Choice>
        <mc:Fallback xmlns="">
          <p:pic>
            <p:nvPicPr>
              <p:cNvPr id="308" name="墨迹 307"/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6000285" y="6339420"/>
                <a:ext cx="70200" cy="59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53100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墨迹 9"/>
              <p14:cNvContentPartPr/>
              <p14:nvPr/>
            </p14:nvContentPartPr>
            <p14:xfrm>
              <a:off x="265485" y="281340"/>
              <a:ext cx="8599320" cy="3803760"/>
            </p14:xfrm>
          </p:contentPart>
        </mc:Choice>
        <mc:Fallback xmlns="">
          <p:pic>
            <p:nvPicPr>
              <p:cNvPr id="10" name="墨迹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3245" y="272700"/>
                <a:ext cx="8625600" cy="38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9" name="墨迹 108"/>
              <p14:cNvContentPartPr/>
              <p14:nvPr/>
            </p14:nvContentPartPr>
            <p14:xfrm>
              <a:off x="1295445" y="2456460"/>
              <a:ext cx="18360" cy="0"/>
            </p14:xfrm>
          </p:contentPart>
        </mc:Choice>
        <mc:Fallback xmlns="">
          <p:pic>
            <p:nvPicPr>
              <p:cNvPr id="109" name="墨迹 10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1836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72" name="墨迹 271"/>
              <p14:cNvContentPartPr/>
              <p14:nvPr/>
            </p14:nvContentPartPr>
            <p14:xfrm>
              <a:off x="7721445" y="4342140"/>
              <a:ext cx="360" cy="360"/>
            </p14:xfrm>
          </p:contentPart>
        </mc:Choice>
        <mc:Fallback xmlns="">
          <p:pic>
            <p:nvPicPr>
              <p:cNvPr id="272" name="墨迹 27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19285" y="4339980"/>
                <a:ext cx="4680" cy="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2" name="墨迹 1"/>
              <p14:cNvContentPartPr/>
              <p14:nvPr/>
            </p14:nvContentPartPr>
            <p14:xfrm>
              <a:off x="1240725" y="1287900"/>
              <a:ext cx="5225040" cy="533520"/>
            </p14:xfrm>
          </p:contentPart>
        </mc:Choice>
        <mc:Fallback>
          <p:pic>
            <p:nvPicPr>
              <p:cNvPr id="2" name="墨迹 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74485" y="1171620"/>
                <a:ext cx="5359320" cy="78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" name="墨迹 2"/>
              <p14:cNvContentPartPr/>
              <p14:nvPr/>
            </p14:nvContentPartPr>
            <p14:xfrm>
              <a:off x="4051605" y="3506220"/>
              <a:ext cx="730440" cy="384480"/>
            </p14:xfrm>
          </p:contentPart>
        </mc:Choice>
        <mc:Fallback>
          <p:pic>
            <p:nvPicPr>
              <p:cNvPr id="3" name="墨迹 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041170" y="3493980"/>
                <a:ext cx="753109" cy="40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" name="墨迹 3"/>
              <p14:cNvContentPartPr/>
              <p14:nvPr/>
            </p14:nvContentPartPr>
            <p14:xfrm>
              <a:off x="900525" y="4040100"/>
              <a:ext cx="6038640" cy="752400"/>
            </p14:xfrm>
          </p:contentPart>
        </mc:Choice>
        <mc:Fallback>
          <p:pic>
            <p:nvPicPr>
              <p:cNvPr id="4" name="墨迹 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88285" y="4030740"/>
                <a:ext cx="6053040" cy="77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3" name="墨迹 12"/>
              <p14:cNvContentPartPr/>
              <p14:nvPr/>
            </p14:nvContentPartPr>
            <p14:xfrm>
              <a:off x="6409245" y="584820"/>
              <a:ext cx="1706400" cy="1051200"/>
            </p14:xfrm>
          </p:contentPart>
        </mc:Choice>
        <mc:Fallback>
          <p:pic>
            <p:nvPicPr>
              <p:cNvPr id="13" name="墨迹 1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399525" y="575100"/>
                <a:ext cx="1719360" cy="10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6" name="墨迹 25"/>
              <p14:cNvContentPartPr/>
              <p14:nvPr/>
            </p14:nvContentPartPr>
            <p14:xfrm>
              <a:off x="1354485" y="2315340"/>
              <a:ext cx="1347120" cy="1357920"/>
            </p14:xfrm>
          </p:contentPart>
        </mc:Choice>
        <mc:Fallback>
          <p:pic>
            <p:nvPicPr>
              <p:cNvPr id="26" name="墨迹 2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302645" y="2226060"/>
                <a:ext cx="1449720" cy="155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27" name="墨迹 26"/>
              <p14:cNvContentPartPr/>
              <p14:nvPr/>
            </p14:nvContentPartPr>
            <p14:xfrm>
              <a:off x="1557525" y="2129580"/>
              <a:ext cx="4954680" cy="891720"/>
            </p14:xfrm>
          </p:contentPart>
        </mc:Choice>
        <mc:Fallback>
          <p:pic>
            <p:nvPicPr>
              <p:cNvPr id="27" name="墨迹 2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534125" y="2011140"/>
                <a:ext cx="5036760" cy="105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28" name="墨迹 27"/>
              <p14:cNvContentPartPr/>
              <p14:nvPr/>
            </p14:nvContentPartPr>
            <p14:xfrm>
              <a:off x="1051365" y="2682900"/>
              <a:ext cx="7813440" cy="1256040"/>
            </p14:xfrm>
          </p:contentPart>
        </mc:Choice>
        <mc:Fallback>
          <p:pic>
            <p:nvPicPr>
              <p:cNvPr id="28" name="墨迹 2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07445" y="2579580"/>
                <a:ext cx="7887600" cy="148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29" name="墨迹 28"/>
              <p14:cNvContentPartPr/>
              <p14:nvPr/>
            </p14:nvContentPartPr>
            <p14:xfrm>
              <a:off x="1486245" y="2267100"/>
              <a:ext cx="7359480" cy="1393200"/>
            </p14:xfrm>
          </p:contentPart>
        </mc:Choice>
        <mc:Fallback>
          <p:pic>
            <p:nvPicPr>
              <p:cNvPr id="29" name="墨迹 2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427205" y="2157660"/>
                <a:ext cx="7473240" cy="161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1" name="墨迹 30"/>
              <p14:cNvContentPartPr/>
              <p14:nvPr/>
            </p14:nvContentPartPr>
            <p14:xfrm>
              <a:off x="7302765" y="1870020"/>
              <a:ext cx="671040" cy="1346760"/>
            </p14:xfrm>
          </p:contentPart>
        </mc:Choice>
        <mc:Fallback>
          <p:pic>
            <p:nvPicPr>
              <p:cNvPr id="31" name="墨迹 3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285485" y="1853100"/>
                <a:ext cx="706320" cy="137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33" name="墨迹 32"/>
              <p14:cNvContentPartPr/>
              <p14:nvPr/>
            </p14:nvContentPartPr>
            <p14:xfrm>
              <a:off x="8141205" y="1903140"/>
              <a:ext cx="484200" cy="405000"/>
            </p14:xfrm>
          </p:contentPart>
        </mc:Choice>
        <mc:Fallback>
          <p:pic>
            <p:nvPicPr>
              <p:cNvPr id="33" name="墨迹 3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127165" y="1898460"/>
                <a:ext cx="507600" cy="42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88637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9" name="墨迹 38"/>
              <p14:cNvContentPartPr/>
              <p14:nvPr/>
            </p14:nvContentPartPr>
            <p14:xfrm>
              <a:off x="320520" y="2746980"/>
              <a:ext cx="5428800" cy="193320"/>
            </p14:xfrm>
          </p:contentPart>
        </mc:Choice>
        <mc:Fallback xmlns="">
          <p:pic>
            <p:nvPicPr>
              <p:cNvPr id="39" name="墨迹 3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4760" y="2731500"/>
                <a:ext cx="5441760" cy="2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0" name="墨迹 39"/>
              <p14:cNvContentPartPr/>
              <p14:nvPr/>
            </p14:nvContentPartPr>
            <p14:xfrm>
              <a:off x="1119720" y="765900"/>
              <a:ext cx="221400" cy="3194280"/>
            </p14:xfrm>
          </p:contentPart>
        </mc:Choice>
        <mc:Fallback xmlns="">
          <p:pic>
            <p:nvPicPr>
              <p:cNvPr id="40" name="墨迹 3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17200" y="763380"/>
                <a:ext cx="234720" cy="320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4" name="墨迹 43"/>
              <p14:cNvContentPartPr/>
              <p14:nvPr/>
            </p14:nvContentPartPr>
            <p14:xfrm>
              <a:off x="1112520" y="1198260"/>
              <a:ext cx="3475440" cy="2507400"/>
            </p14:xfrm>
          </p:contentPart>
        </mc:Choice>
        <mc:Fallback xmlns="">
          <p:pic>
            <p:nvPicPr>
              <p:cNvPr id="44" name="墨迹 4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07480" y="1190340"/>
                <a:ext cx="3484440" cy="252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6" name="墨迹 45"/>
              <p14:cNvContentPartPr/>
              <p14:nvPr/>
            </p14:nvContentPartPr>
            <p14:xfrm>
              <a:off x="4350000" y="2646900"/>
              <a:ext cx="1381320" cy="252000"/>
            </p14:xfrm>
          </p:contentPart>
        </mc:Choice>
        <mc:Fallback xmlns="">
          <p:pic>
            <p:nvPicPr>
              <p:cNvPr id="46" name="墨迹 4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347120" y="2634300"/>
                <a:ext cx="1399320" cy="27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6" name="墨迹 65"/>
              <p14:cNvContentPartPr/>
              <p14:nvPr/>
            </p14:nvContentPartPr>
            <p14:xfrm>
              <a:off x="2981709" y="301860"/>
              <a:ext cx="5901411" cy="6094509"/>
            </p14:xfrm>
          </p:contentPart>
        </mc:Choice>
        <mc:Fallback xmlns="">
          <p:pic>
            <p:nvPicPr>
              <p:cNvPr id="66" name="墨迹 6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969469" y="290340"/>
                <a:ext cx="5925531" cy="612150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5" name="墨迹 124"/>
              <p14:cNvContentPartPr/>
              <p14:nvPr/>
            </p14:nvContentPartPr>
            <p14:xfrm>
              <a:off x="5189520" y="1211220"/>
              <a:ext cx="1308600" cy="1264680"/>
            </p14:xfrm>
          </p:contentPart>
        </mc:Choice>
        <mc:Fallback xmlns="">
          <p:pic>
            <p:nvPicPr>
              <p:cNvPr id="125" name="墨迹 12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174040" y="1199700"/>
                <a:ext cx="1332360" cy="129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92" name="墨迹 191"/>
              <p14:cNvContentPartPr/>
              <p14:nvPr/>
            </p14:nvContentPartPr>
            <p14:xfrm>
              <a:off x="5577600" y="4228380"/>
              <a:ext cx="1275480" cy="235800"/>
            </p14:xfrm>
          </p:contentPart>
        </mc:Choice>
        <mc:Fallback xmlns="">
          <p:pic>
            <p:nvPicPr>
              <p:cNvPr id="192" name="墨迹 19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572200" y="4212540"/>
                <a:ext cx="1291320" cy="25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93" name="墨迹 192"/>
              <p14:cNvContentPartPr/>
              <p14:nvPr/>
            </p14:nvContentPartPr>
            <p14:xfrm>
              <a:off x="5706120" y="4288500"/>
              <a:ext cx="1181160" cy="208800"/>
            </p14:xfrm>
          </p:contentPart>
        </mc:Choice>
        <mc:Fallback xmlns="">
          <p:pic>
            <p:nvPicPr>
              <p:cNvPr id="193" name="墨迹 19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699640" y="4283820"/>
                <a:ext cx="1191240" cy="21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25" name="墨迹 224"/>
              <p14:cNvContentPartPr/>
              <p14:nvPr/>
            </p14:nvContentPartPr>
            <p14:xfrm>
              <a:off x="4724760" y="1012500"/>
              <a:ext cx="1350000" cy="45360"/>
            </p14:xfrm>
          </p:contentPart>
        </mc:Choice>
        <mc:Fallback xmlns="">
          <p:pic>
            <p:nvPicPr>
              <p:cNvPr id="225" name="墨迹 22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720800" y="996300"/>
                <a:ext cx="136476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26" name="墨迹 225"/>
              <p14:cNvContentPartPr/>
              <p14:nvPr/>
            </p14:nvContentPartPr>
            <p14:xfrm>
              <a:off x="4698480" y="1093140"/>
              <a:ext cx="1394280" cy="55440"/>
            </p14:xfrm>
          </p:contentPart>
        </mc:Choice>
        <mc:Fallback xmlns="">
          <p:pic>
            <p:nvPicPr>
              <p:cNvPr id="226" name="墨迹 22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685880" y="1076580"/>
                <a:ext cx="142344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44" name="墨迹 243"/>
              <p14:cNvContentPartPr/>
              <p14:nvPr/>
            </p14:nvContentPartPr>
            <p14:xfrm>
              <a:off x="981480" y="503820"/>
              <a:ext cx="150189" cy="478260"/>
            </p14:xfrm>
          </p:contentPart>
        </mc:Choice>
        <mc:Fallback xmlns="">
          <p:pic>
            <p:nvPicPr>
              <p:cNvPr id="244" name="墨迹 243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69234" y="491585"/>
                <a:ext cx="174680" cy="4994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45" name="墨迹 244"/>
              <p14:cNvContentPartPr/>
              <p14:nvPr/>
            </p14:nvContentPartPr>
            <p14:xfrm>
              <a:off x="1103160" y="516780"/>
              <a:ext cx="148389" cy="439740"/>
            </p14:xfrm>
          </p:contentPart>
        </mc:Choice>
        <mc:Fallback xmlns="">
          <p:pic>
            <p:nvPicPr>
              <p:cNvPr id="245" name="墨迹 24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097397" y="511022"/>
                <a:ext cx="157753" cy="4483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53" name="墨迹 252"/>
              <p14:cNvContentPartPr/>
              <p14:nvPr/>
            </p14:nvContentPartPr>
            <p14:xfrm>
              <a:off x="7041360" y="867780"/>
              <a:ext cx="609840" cy="113400"/>
            </p14:xfrm>
          </p:contentPart>
        </mc:Choice>
        <mc:Fallback xmlns="">
          <p:pic>
            <p:nvPicPr>
              <p:cNvPr id="253" name="墨迹 252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037040" y="858060"/>
                <a:ext cx="618120" cy="13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56" name="墨迹 255"/>
              <p14:cNvContentPartPr/>
              <p14:nvPr/>
            </p14:nvContentPartPr>
            <p14:xfrm>
              <a:off x="4853709" y="4031280"/>
              <a:ext cx="360" cy="360"/>
            </p14:xfrm>
          </p:contentPart>
        </mc:Choice>
        <mc:Fallback xmlns="">
          <p:pic>
            <p:nvPicPr>
              <p:cNvPr id="256" name="墨迹 25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851189" y="4028760"/>
                <a:ext cx="540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64" name="墨迹 263"/>
              <p14:cNvContentPartPr/>
              <p14:nvPr/>
            </p14:nvContentPartPr>
            <p14:xfrm>
              <a:off x="2019789" y="2472840"/>
              <a:ext cx="405720" cy="883800"/>
            </p14:xfrm>
          </p:contentPart>
        </mc:Choice>
        <mc:Fallback xmlns="">
          <p:pic>
            <p:nvPicPr>
              <p:cNvPr id="264" name="墨迹 263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006109" y="2460240"/>
                <a:ext cx="435600" cy="9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70" name="墨迹 269"/>
              <p14:cNvContentPartPr/>
              <p14:nvPr/>
            </p14:nvContentPartPr>
            <p14:xfrm>
              <a:off x="1597080" y="1471140"/>
              <a:ext cx="228309" cy="492300"/>
            </p14:xfrm>
          </p:contentPart>
        </mc:Choice>
        <mc:Fallback xmlns="">
          <p:pic>
            <p:nvPicPr>
              <p:cNvPr id="270" name="墨迹 26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581595" y="1456026"/>
                <a:ext cx="259999" cy="52324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73" name="墨迹 272"/>
              <p14:cNvContentPartPr/>
              <p14:nvPr/>
            </p14:nvContentPartPr>
            <p14:xfrm>
              <a:off x="2971629" y="2768400"/>
              <a:ext cx="2070720" cy="1003680"/>
            </p14:xfrm>
          </p:contentPart>
        </mc:Choice>
        <mc:Fallback xmlns="">
          <p:pic>
            <p:nvPicPr>
              <p:cNvPr id="273" name="墨迹 27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957589" y="2757600"/>
                <a:ext cx="2090520" cy="103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80" name="墨迹 279"/>
              <p14:cNvContentPartPr/>
              <p14:nvPr/>
            </p14:nvContentPartPr>
            <p14:xfrm>
              <a:off x="4113909" y="2752920"/>
              <a:ext cx="898920" cy="266400"/>
            </p14:xfrm>
          </p:contentPart>
        </mc:Choice>
        <mc:Fallback xmlns="">
          <p:pic>
            <p:nvPicPr>
              <p:cNvPr id="280" name="墨迹 279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102389" y="2735640"/>
                <a:ext cx="924480" cy="29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83" name="墨迹 282"/>
              <p14:cNvContentPartPr/>
              <p14:nvPr/>
            </p14:nvContentPartPr>
            <p14:xfrm>
              <a:off x="1348680" y="1204380"/>
              <a:ext cx="73149" cy="133740"/>
            </p14:xfrm>
          </p:contentPart>
        </mc:Choice>
        <mc:Fallback xmlns="">
          <p:pic>
            <p:nvPicPr>
              <p:cNvPr id="283" name="墨迹 28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334627" y="1189999"/>
                <a:ext cx="102697" cy="1632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84" name="墨迹 283"/>
              <p14:cNvContentPartPr/>
              <p14:nvPr/>
            </p14:nvContentPartPr>
            <p14:xfrm>
              <a:off x="1420680" y="1319220"/>
              <a:ext cx="366909" cy="557100"/>
            </p14:xfrm>
          </p:contentPart>
        </mc:Choice>
        <mc:Fallback xmlns="">
          <p:pic>
            <p:nvPicPr>
              <p:cNvPr id="284" name="墨迹 28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410238" y="1305544"/>
                <a:ext cx="388873" cy="5862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89" name="墨迹 288"/>
              <p14:cNvContentPartPr/>
              <p14:nvPr/>
            </p14:nvContentPartPr>
            <p14:xfrm>
              <a:off x="4452669" y="3100320"/>
              <a:ext cx="360" cy="180"/>
            </p14:xfrm>
          </p:contentPart>
        </mc:Choice>
        <mc:Fallback xmlns="">
          <p:pic>
            <p:nvPicPr>
              <p:cNvPr id="289" name="墨迹 288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450149" y="3099060"/>
                <a:ext cx="5400" cy="27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94" name="墨迹 293"/>
              <p14:cNvContentPartPr/>
              <p14:nvPr/>
            </p14:nvContentPartPr>
            <p14:xfrm>
              <a:off x="1772469" y="2044440"/>
              <a:ext cx="273960" cy="566280"/>
            </p14:xfrm>
          </p:contentPart>
        </mc:Choice>
        <mc:Fallback xmlns="">
          <p:pic>
            <p:nvPicPr>
              <p:cNvPr id="294" name="墨迹 293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757709" y="2029320"/>
                <a:ext cx="293040" cy="59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95" name="墨迹 294"/>
              <p14:cNvContentPartPr/>
              <p14:nvPr/>
            </p14:nvContentPartPr>
            <p14:xfrm>
              <a:off x="1952469" y="2429280"/>
              <a:ext cx="63360" cy="76320"/>
            </p14:xfrm>
          </p:contentPart>
        </mc:Choice>
        <mc:Fallback xmlns="">
          <p:pic>
            <p:nvPicPr>
              <p:cNvPr id="295" name="墨迹 294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938429" y="2422800"/>
                <a:ext cx="8496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97" name="墨迹 296"/>
              <p14:cNvContentPartPr/>
              <p14:nvPr/>
            </p14:nvContentPartPr>
            <p14:xfrm>
              <a:off x="5637720" y="576180"/>
              <a:ext cx="834840" cy="402120"/>
            </p14:xfrm>
          </p:contentPart>
        </mc:Choice>
        <mc:Fallback xmlns="">
          <p:pic>
            <p:nvPicPr>
              <p:cNvPr id="297" name="墨迹 29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630160" y="559980"/>
                <a:ext cx="858240" cy="43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98" name="墨迹 297"/>
              <p14:cNvContentPartPr/>
              <p14:nvPr/>
            </p14:nvContentPartPr>
            <p14:xfrm>
              <a:off x="2108709" y="2844720"/>
              <a:ext cx="45000" cy="53280"/>
            </p14:xfrm>
          </p:contentPart>
        </mc:Choice>
        <mc:Fallback xmlns="">
          <p:pic>
            <p:nvPicPr>
              <p:cNvPr id="298" name="墨迹 297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093949" y="2831040"/>
                <a:ext cx="7452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299" name="墨迹 298"/>
              <p14:cNvContentPartPr/>
              <p14:nvPr/>
            </p14:nvContentPartPr>
            <p14:xfrm>
              <a:off x="2341989" y="3437280"/>
              <a:ext cx="771840" cy="376920"/>
            </p14:xfrm>
          </p:contentPart>
        </mc:Choice>
        <mc:Fallback xmlns="">
          <p:pic>
            <p:nvPicPr>
              <p:cNvPr id="299" name="墨迹 29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331549" y="3422880"/>
                <a:ext cx="792360" cy="40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337" name="墨迹 336"/>
              <p14:cNvContentPartPr/>
              <p14:nvPr/>
            </p14:nvContentPartPr>
            <p14:xfrm>
              <a:off x="409509" y="3837600"/>
              <a:ext cx="2925651" cy="1490289"/>
            </p14:xfrm>
          </p:contentPart>
        </mc:Choice>
        <mc:Fallback xmlns="">
          <p:pic>
            <p:nvPicPr>
              <p:cNvPr id="337" name="墨迹 336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01949" y="3828961"/>
                <a:ext cx="2936451" cy="150288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366" name="墨迹 365"/>
              <p14:cNvContentPartPr/>
              <p14:nvPr/>
            </p14:nvContentPartPr>
            <p14:xfrm>
              <a:off x="3806829" y="3013920"/>
              <a:ext cx="469800" cy="468720"/>
            </p14:xfrm>
          </p:contentPart>
        </mc:Choice>
        <mc:Fallback xmlns="">
          <p:pic>
            <p:nvPicPr>
              <p:cNvPr id="366" name="墨迹 365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794229" y="3004560"/>
                <a:ext cx="497880" cy="48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368" name="墨迹 367"/>
              <p14:cNvContentPartPr/>
              <p14:nvPr/>
            </p14:nvContentPartPr>
            <p14:xfrm>
              <a:off x="2168846" y="5096409"/>
              <a:ext cx="1165680" cy="1514880"/>
            </p14:xfrm>
          </p:contentPart>
        </mc:Choice>
        <mc:Fallback xmlns="">
          <p:pic>
            <p:nvPicPr>
              <p:cNvPr id="368" name="墨迹 36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154446" y="5082009"/>
                <a:ext cx="1192680" cy="154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467" name="墨迹 466"/>
              <p14:cNvContentPartPr/>
              <p14:nvPr/>
            </p14:nvContentPartPr>
            <p14:xfrm>
              <a:off x="6348069" y="4446900"/>
              <a:ext cx="291" cy="429"/>
            </p14:xfrm>
          </p:contentPart>
        </mc:Choice>
        <mc:Fallback xmlns="">
          <p:pic>
            <p:nvPicPr>
              <p:cNvPr id="467" name="墨迹 46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346032" y="4443897"/>
                <a:ext cx="4365" cy="64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468" name="墨迹 467"/>
              <p14:cNvContentPartPr/>
              <p14:nvPr/>
            </p14:nvContentPartPr>
            <p14:xfrm>
              <a:off x="309806" y="5256969"/>
              <a:ext cx="1961640" cy="1019160"/>
            </p14:xfrm>
          </p:contentPart>
        </mc:Choice>
        <mc:Fallback xmlns="">
          <p:pic>
            <p:nvPicPr>
              <p:cNvPr id="468" name="墨迹 467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93606" y="5240769"/>
                <a:ext cx="1994400" cy="105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469" name="墨迹 468"/>
              <p14:cNvContentPartPr/>
              <p14:nvPr/>
            </p14:nvContentPartPr>
            <p14:xfrm>
              <a:off x="824589" y="5423760"/>
              <a:ext cx="1070211" cy="415329"/>
            </p14:xfrm>
          </p:contentPart>
        </mc:Choice>
        <mc:Fallback xmlns="">
          <p:pic>
            <p:nvPicPr>
              <p:cNvPr id="469" name="墨迹 468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10190" y="5416202"/>
                <a:ext cx="1098289" cy="43836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470" name="墨迹 469"/>
              <p14:cNvContentPartPr/>
              <p14:nvPr/>
            </p14:nvContentPartPr>
            <p14:xfrm>
              <a:off x="557846" y="6002169"/>
              <a:ext cx="2252880" cy="568440"/>
            </p14:xfrm>
          </p:contentPart>
        </mc:Choice>
        <mc:Fallback xmlns="">
          <p:pic>
            <p:nvPicPr>
              <p:cNvPr id="470" name="墨迹 469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43806" y="5998929"/>
                <a:ext cx="2271240" cy="58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471" name="墨迹 470"/>
              <p14:cNvContentPartPr/>
              <p14:nvPr/>
            </p14:nvContentPartPr>
            <p14:xfrm>
              <a:off x="979749" y="5956920"/>
              <a:ext cx="1771131" cy="512889"/>
            </p14:xfrm>
          </p:contentPart>
        </mc:Choice>
        <mc:Fallback xmlns="">
          <p:pic>
            <p:nvPicPr>
              <p:cNvPr id="471" name="墨迹 470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971469" y="5948642"/>
                <a:ext cx="1785890" cy="53376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472" name="墨迹 471"/>
              <p14:cNvContentPartPr/>
              <p14:nvPr/>
            </p14:nvContentPartPr>
            <p14:xfrm>
              <a:off x="662949" y="6342480"/>
              <a:ext cx="184251" cy="467889"/>
            </p14:xfrm>
          </p:contentPart>
        </mc:Choice>
        <mc:Fallback xmlns="">
          <p:pic>
            <p:nvPicPr>
              <p:cNvPr id="472" name="墨迹 471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48914" y="6327364"/>
                <a:ext cx="202604" cy="49848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76636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3" name="墨迹 22"/>
              <p14:cNvContentPartPr/>
              <p14:nvPr/>
            </p14:nvContentPartPr>
            <p14:xfrm>
              <a:off x="49586" y="130344"/>
              <a:ext cx="8575200" cy="6587640"/>
            </p14:xfrm>
          </p:contentPart>
        </mc:Choice>
        <mc:Fallback xmlns="">
          <p:pic>
            <p:nvPicPr>
              <p:cNvPr id="23" name="墨迹 2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826" y="126024"/>
                <a:ext cx="8590320" cy="659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70" name="墨迹 169"/>
              <p14:cNvContentPartPr/>
              <p14:nvPr/>
            </p14:nvContentPartPr>
            <p14:xfrm>
              <a:off x="2987906" y="3682104"/>
              <a:ext cx="21960" cy="0"/>
            </p14:xfrm>
          </p:contentPart>
        </mc:Choice>
        <mc:Fallback xmlns="">
          <p:pic>
            <p:nvPicPr>
              <p:cNvPr id="170" name="墨迹 16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2196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39" name="墨迹 238"/>
              <p14:cNvContentPartPr/>
              <p14:nvPr/>
            </p14:nvContentPartPr>
            <p14:xfrm>
              <a:off x="5013986" y="4268544"/>
              <a:ext cx="140760" cy="0"/>
            </p14:xfrm>
          </p:contentPart>
        </mc:Choice>
        <mc:Fallback xmlns="">
          <p:pic>
            <p:nvPicPr>
              <p:cNvPr id="239" name="墨迹 23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0" y="0"/>
                <a:ext cx="14076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88" name="墨迹 387"/>
              <p14:cNvContentPartPr/>
              <p14:nvPr/>
            </p14:nvContentPartPr>
            <p14:xfrm>
              <a:off x="726026" y="2682384"/>
              <a:ext cx="2444400" cy="605520"/>
            </p14:xfrm>
          </p:contentPart>
        </mc:Choice>
        <mc:Fallback xmlns="">
          <p:pic>
            <p:nvPicPr>
              <p:cNvPr id="388" name="墨迹 38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65906" y="2565744"/>
                <a:ext cx="2563920" cy="78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89" name="墨迹 388"/>
              <p14:cNvContentPartPr/>
              <p14:nvPr/>
            </p14:nvContentPartPr>
            <p14:xfrm>
              <a:off x="1591106" y="4178184"/>
              <a:ext cx="6486120" cy="546840"/>
            </p14:xfrm>
          </p:contentPart>
        </mc:Choice>
        <mc:Fallback xmlns="">
          <p:pic>
            <p:nvPicPr>
              <p:cNvPr id="389" name="墨迹 38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566626" y="4060464"/>
                <a:ext cx="6566040" cy="78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90" name="墨迹 389"/>
              <p14:cNvContentPartPr/>
              <p14:nvPr/>
            </p14:nvContentPartPr>
            <p14:xfrm>
              <a:off x="549626" y="1386384"/>
              <a:ext cx="7930080" cy="941760"/>
            </p14:xfrm>
          </p:contentPart>
        </mc:Choice>
        <mc:Fallback xmlns="">
          <p:pic>
            <p:nvPicPr>
              <p:cNvPr id="390" name="墨迹 38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06786" y="1256064"/>
                <a:ext cx="8036640" cy="119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91" name="墨迹 390"/>
              <p14:cNvContentPartPr/>
              <p14:nvPr/>
            </p14:nvContentPartPr>
            <p14:xfrm>
              <a:off x="953546" y="4825464"/>
              <a:ext cx="7451280" cy="1551240"/>
            </p14:xfrm>
          </p:contentPart>
        </mc:Choice>
        <mc:Fallback xmlns="">
          <p:pic>
            <p:nvPicPr>
              <p:cNvPr id="391" name="墨迹 39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99906" y="4710984"/>
                <a:ext cx="7562160" cy="1773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45011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8" name="墨迹 17"/>
              <p14:cNvContentPartPr/>
              <p14:nvPr/>
            </p14:nvContentPartPr>
            <p14:xfrm>
              <a:off x="195026" y="163464"/>
              <a:ext cx="8343000" cy="5796000"/>
            </p14:xfrm>
          </p:contentPart>
        </mc:Choice>
        <mc:Fallback xmlns="">
          <p:pic>
            <p:nvPicPr>
              <p:cNvPr id="18" name="墨迹 1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7826" y="159864"/>
                <a:ext cx="8357040" cy="580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6" name="墨迹 125"/>
              <p14:cNvContentPartPr/>
              <p14:nvPr/>
            </p14:nvContentPartPr>
            <p14:xfrm>
              <a:off x="1316786" y="2266224"/>
              <a:ext cx="1702800" cy="338760"/>
            </p14:xfrm>
          </p:contentPart>
        </mc:Choice>
        <mc:Fallback xmlns="">
          <p:pic>
            <p:nvPicPr>
              <p:cNvPr id="126" name="墨迹 12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13546" y="2262624"/>
                <a:ext cx="171720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8" name="墨迹 137"/>
              <p14:cNvContentPartPr/>
              <p14:nvPr/>
            </p14:nvContentPartPr>
            <p14:xfrm>
              <a:off x="4947026" y="2098104"/>
              <a:ext cx="1900800" cy="135720"/>
            </p14:xfrm>
          </p:contentPart>
        </mc:Choice>
        <mc:Fallback xmlns="">
          <p:pic>
            <p:nvPicPr>
              <p:cNvPr id="138" name="墨迹 13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41626" y="2086224"/>
                <a:ext cx="1918080" cy="15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30" name="墨迹 229"/>
              <p14:cNvContentPartPr/>
              <p14:nvPr/>
            </p14:nvContentPartPr>
            <p14:xfrm>
              <a:off x="1750586" y="4010064"/>
              <a:ext cx="502920" cy="1690920"/>
            </p14:xfrm>
          </p:contentPart>
        </mc:Choice>
        <mc:Fallback xmlns="">
          <p:pic>
            <p:nvPicPr>
              <p:cNvPr id="230" name="墨迹 22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45906" y="4006824"/>
                <a:ext cx="515160" cy="170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092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9" name="墨迹 28"/>
              <p14:cNvContentPartPr/>
              <p14:nvPr/>
            </p14:nvContentPartPr>
            <p14:xfrm>
              <a:off x="1151186" y="675024"/>
              <a:ext cx="15480" cy="749880"/>
            </p14:xfrm>
          </p:contentPart>
        </mc:Choice>
        <mc:Fallback xmlns="">
          <p:pic>
            <p:nvPicPr>
              <p:cNvPr id="29" name="墨迹 2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48306" y="672144"/>
                <a:ext cx="21240" cy="75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0" name="墨迹 29"/>
              <p14:cNvContentPartPr/>
              <p14:nvPr/>
            </p14:nvContentPartPr>
            <p14:xfrm>
              <a:off x="1188266" y="1392504"/>
              <a:ext cx="0" cy="1080"/>
            </p14:xfrm>
          </p:contentPart>
        </mc:Choice>
        <mc:Fallback xmlns="">
          <p:pic>
            <p:nvPicPr>
              <p:cNvPr id="30" name="墨迹 2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0" cy="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1" name="墨迹 30"/>
              <p14:cNvContentPartPr/>
              <p14:nvPr/>
            </p14:nvContentPartPr>
            <p14:xfrm>
              <a:off x="1129226" y="1092984"/>
              <a:ext cx="2233440" cy="997560"/>
            </p14:xfrm>
          </p:contentPart>
        </mc:Choice>
        <mc:Fallback xmlns="">
          <p:pic>
            <p:nvPicPr>
              <p:cNvPr id="31" name="墨迹 3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28146" y="1090104"/>
                <a:ext cx="2237760" cy="10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3" name="墨迹 52"/>
              <p14:cNvContentPartPr/>
              <p14:nvPr/>
            </p14:nvContentPartPr>
            <p14:xfrm>
              <a:off x="2109506" y="1661424"/>
              <a:ext cx="89640" cy="0"/>
            </p14:xfrm>
          </p:contentPart>
        </mc:Choice>
        <mc:Fallback xmlns="">
          <p:pic>
            <p:nvPicPr>
              <p:cNvPr id="53" name="墨迹 5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0" y="0"/>
                <a:ext cx="8964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7" name="墨迹 76"/>
              <p14:cNvContentPartPr/>
              <p14:nvPr/>
            </p14:nvContentPartPr>
            <p14:xfrm>
              <a:off x="1847786" y="1976064"/>
              <a:ext cx="597960" cy="1461600"/>
            </p14:xfrm>
          </p:contentPart>
        </mc:Choice>
        <mc:Fallback xmlns="">
          <p:pic>
            <p:nvPicPr>
              <p:cNvPr id="77" name="墨迹 7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845626" y="1973904"/>
                <a:ext cx="601560" cy="146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9" name="墨迹 88"/>
              <p14:cNvContentPartPr/>
              <p14:nvPr/>
            </p14:nvContentPartPr>
            <p14:xfrm>
              <a:off x="3222986" y="1517064"/>
              <a:ext cx="596520" cy="99720"/>
            </p14:xfrm>
          </p:contentPart>
        </mc:Choice>
        <mc:Fallback xmlns="">
          <p:pic>
            <p:nvPicPr>
              <p:cNvPr id="89" name="墨迹 8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221546" y="1515624"/>
                <a:ext cx="601200" cy="10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4" name="墨迹 113"/>
              <p14:cNvContentPartPr/>
              <p14:nvPr/>
            </p14:nvContentPartPr>
            <p14:xfrm>
              <a:off x="2528546" y="2182704"/>
              <a:ext cx="1347480" cy="466560"/>
            </p14:xfrm>
          </p:contentPart>
        </mc:Choice>
        <mc:Fallback xmlns="">
          <p:pic>
            <p:nvPicPr>
              <p:cNvPr id="114" name="墨迹 11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526026" y="2180184"/>
                <a:ext cx="1353240" cy="47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70" name="墨迹 269"/>
              <p14:cNvContentPartPr/>
              <p14:nvPr/>
            </p14:nvContentPartPr>
            <p14:xfrm>
              <a:off x="7533266" y="5077464"/>
              <a:ext cx="1695240" cy="607680"/>
            </p14:xfrm>
          </p:contentPart>
        </mc:Choice>
        <mc:Fallback xmlns="">
          <p:pic>
            <p:nvPicPr>
              <p:cNvPr id="270" name="墨迹 26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530026" y="5076024"/>
                <a:ext cx="1702080" cy="61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72" name="墨迹 271"/>
              <p14:cNvContentPartPr/>
              <p14:nvPr/>
            </p14:nvContentPartPr>
            <p14:xfrm>
              <a:off x="2060186" y="4542144"/>
              <a:ext cx="4172040" cy="1578600"/>
            </p14:xfrm>
          </p:contentPart>
        </mc:Choice>
        <mc:Fallback xmlns="">
          <p:pic>
            <p:nvPicPr>
              <p:cNvPr id="272" name="墨迹 27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059106" y="4538904"/>
                <a:ext cx="4174920" cy="158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74" name="墨迹 273"/>
              <p14:cNvContentPartPr/>
              <p14:nvPr/>
            </p14:nvContentPartPr>
            <p14:xfrm>
              <a:off x="6220706" y="5681544"/>
              <a:ext cx="1141560" cy="417240"/>
            </p14:xfrm>
          </p:contentPart>
        </mc:Choice>
        <mc:Fallback xmlns="">
          <p:pic>
            <p:nvPicPr>
              <p:cNvPr id="274" name="墨迹 27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218546" y="5680824"/>
                <a:ext cx="1147320" cy="41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76" name="墨迹 275"/>
              <p14:cNvContentPartPr/>
              <p14:nvPr/>
            </p14:nvContentPartPr>
            <p14:xfrm>
              <a:off x="6362906" y="5452584"/>
              <a:ext cx="240480" cy="101520"/>
            </p14:xfrm>
          </p:contentPart>
        </mc:Choice>
        <mc:Fallback xmlns="">
          <p:pic>
            <p:nvPicPr>
              <p:cNvPr id="276" name="墨迹 27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361106" y="5449344"/>
                <a:ext cx="243360" cy="10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98" name="墨迹 297"/>
              <p14:cNvContentPartPr/>
              <p14:nvPr/>
            </p14:nvContentPartPr>
            <p14:xfrm>
              <a:off x="1858226" y="4999704"/>
              <a:ext cx="0" cy="4320"/>
            </p14:xfrm>
          </p:contentPart>
        </mc:Choice>
        <mc:Fallback xmlns="">
          <p:pic>
            <p:nvPicPr>
              <p:cNvPr id="298" name="墨迹 29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0" y="0"/>
                <a:ext cx="0" cy="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08" name="墨迹 307"/>
              <p14:cNvContentPartPr/>
              <p14:nvPr/>
            </p14:nvContentPartPr>
            <p14:xfrm>
              <a:off x="167666" y="3204744"/>
              <a:ext cx="2462040" cy="1792080"/>
            </p14:xfrm>
          </p:contentPart>
        </mc:Choice>
        <mc:Fallback xmlns="">
          <p:pic>
            <p:nvPicPr>
              <p:cNvPr id="308" name="墨迹 30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65146" y="3202584"/>
                <a:ext cx="2467800" cy="179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33" name="墨迹 332"/>
              <p14:cNvContentPartPr/>
              <p14:nvPr/>
            </p14:nvContentPartPr>
            <p14:xfrm>
              <a:off x="728186" y="4265304"/>
              <a:ext cx="1048320" cy="976320"/>
            </p14:xfrm>
          </p:contentPart>
        </mc:Choice>
        <mc:Fallback xmlns="">
          <p:pic>
            <p:nvPicPr>
              <p:cNvPr id="333" name="墨迹 332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24946" y="4262784"/>
                <a:ext cx="1055160" cy="9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42" name="墨迹 341"/>
              <p14:cNvContentPartPr/>
              <p14:nvPr/>
            </p14:nvContentPartPr>
            <p14:xfrm>
              <a:off x="411746" y="95784"/>
              <a:ext cx="7435080" cy="3079800"/>
            </p14:xfrm>
          </p:contentPart>
        </mc:Choice>
        <mc:Fallback xmlns="">
          <p:pic>
            <p:nvPicPr>
              <p:cNvPr id="342" name="墨迹 34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09586" y="93264"/>
                <a:ext cx="7438680" cy="308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95" name="墨迹 394"/>
              <p14:cNvContentPartPr/>
              <p14:nvPr/>
            </p14:nvContentPartPr>
            <p14:xfrm>
              <a:off x="6276506" y="5409024"/>
              <a:ext cx="124920" cy="192600"/>
            </p14:xfrm>
          </p:contentPart>
        </mc:Choice>
        <mc:Fallback xmlns="">
          <p:pic>
            <p:nvPicPr>
              <p:cNvPr id="395" name="墨迹 39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275786" y="5406864"/>
                <a:ext cx="128520" cy="19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96" name="墨迹 395"/>
              <p14:cNvContentPartPr/>
              <p14:nvPr/>
            </p14:nvContentPartPr>
            <p14:xfrm>
              <a:off x="6442466" y="5470944"/>
              <a:ext cx="204840" cy="846000"/>
            </p14:xfrm>
          </p:contentPart>
        </mc:Choice>
        <mc:Fallback xmlns="">
          <p:pic>
            <p:nvPicPr>
              <p:cNvPr id="396" name="墨迹 39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439946" y="5468424"/>
                <a:ext cx="209160" cy="85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97" name="墨迹 396"/>
              <p14:cNvContentPartPr/>
              <p14:nvPr/>
            </p14:nvContentPartPr>
            <p14:xfrm>
              <a:off x="6527426" y="5542584"/>
              <a:ext cx="877320" cy="452520"/>
            </p14:xfrm>
          </p:contentPart>
        </mc:Choice>
        <mc:Fallback xmlns="">
          <p:pic>
            <p:nvPicPr>
              <p:cNvPr id="397" name="墨迹 396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526706" y="5539704"/>
                <a:ext cx="881640" cy="45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98" name="墨迹 397"/>
              <p14:cNvContentPartPr/>
              <p14:nvPr/>
            </p14:nvContentPartPr>
            <p14:xfrm>
              <a:off x="3680906" y="6120024"/>
              <a:ext cx="2390760" cy="687240"/>
            </p14:xfrm>
          </p:contentPart>
        </mc:Choice>
        <mc:Fallback xmlns="">
          <p:pic>
            <p:nvPicPr>
              <p:cNvPr id="398" name="墨迹 39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648146" y="6008064"/>
                <a:ext cx="2477160" cy="90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99" name="墨迹 398"/>
              <p14:cNvContentPartPr/>
              <p14:nvPr/>
            </p14:nvContentPartPr>
            <p14:xfrm>
              <a:off x="5110466" y="3595704"/>
              <a:ext cx="3181680" cy="433440"/>
            </p14:xfrm>
          </p:contentPart>
        </mc:Choice>
        <mc:Fallback xmlns="">
          <p:pic>
            <p:nvPicPr>
              <p:cNvPr id="399" name="墨迹 39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083466" y="3506424"/>
                <a:ext cx="3260160" cy="63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00" name="墨迹 399"/>
              <p14:cNvContentPartPr/>
              <p14:nvPr/>
            </p14:nvContentPartPr>
            <p14:xfrm>
              <a:off x="2178626" y="3668064"/>
              <a:ext cx="1928160" cy="526680"/>
            </p14:xfrm>
          </p:contentPart>
        </mc:Choice>
        <mc:Fallback xmlns="">
          <p:pic>
            <p:nvPicPr>
              <p:cNvPr id="400" name="墨迹 399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146946" y="3574824"/>
                <a:ext cx="2004120" cy="72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01" name="墨迹 400"/>
              <p14:cNvContentPartPr/>
              <p14:nvPr/>
            </p14:nvContentPartPr>
            <p14:xfrm>
              <a:off x="1227146" y="5340624"/>
              <a:ext cx="1720800" cy="795960"/>
            </p14:xfrm>
          </p:contentPart>
        </mc:Choice>
        <mc:Fallback xmlns="">
          <p:pic>
            <p:nvPicPr>
              <p:cNvPr id="401" name="墨迹 40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182146" y="5252784"/>
                <a:ext cx="1807920" cy="97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02" name="墨迹 401"/>
              <p14:cNvContentPartPr/>
              <p14:nvPr/>
            </p14:nvContentPartPr>
            <p14:xfrm>
              <a:off x="1404266" y="5650224"/>
              <a:ext cx="1284840" cy="497520"/>
            </p14:xfrm>
          </p:contentPart>
        </mc:Choice>
        <mc:Fallback xmlns="">
          <p:pic>
            <p:nvPicPr>
              <p:cNvPr id="402" name="墨迹 40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360346" y="5615304"/>
                <a:ext cx="1346040" cy="61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03" name="墨迹 402"/>
              <p14:cNvContentPartPr/>
              <p14:nvPr/>
            </p14:nvContentPartPr>
            <p14:xfrm>
              <a:off x="1220666" y="5729064"/>
              <a:ext cx="1306080" cy="564120"/>
            </p14:xfrm>
          </p:contentPart>
        </mc:Choice>
        <mc:Fallback xmlns="">
          <p:pic>
            <p:nvPicPr>
              <p:cNvPr id="403" name="墨迹 402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170986" y="5698104"/>
                <a:ext cx="1370880" cy="69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04" name="墨迹 403"/>
              <p14:cNvContentPartPr/>
              <p14:nvPr/>
            </p14:nvContentPartPr>
            <p14:xfrm>
              <a:off x="1028786" y="5693784"/>
              <a:ext cx="1409400" cy="473040"/>
            </p14:xfrm>
          </p:contentPart>
        </mc:Choice>
        <mc:Fallback xmlns="">
          <p:pic>
            <p:nvPicPr>
              <p:cNvPr id="404" name="墨迹 403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994226" y="5633304"/>
                <a:ext cx="1459800" cy="61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05" name="墨迹 404"/>
              <p14:cNvContentPartPr/>
              <p14:nvPr/>
            </p14:nvContentPartPr>
            <p14:xfrm>
              <a:off x="5720666" y="4875864"/>
              <a:ext cx="203400" cy="764280"/>
            </p14:xfrm>
          </p:contentPart>
        </mc:Choice>
        <mc:Fallback xmlns="">
          <p:pic>
            <p:nvPicPr>
              <p:cNvPr id="405" name="墨迹 404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718506" y="4873344"/>
                <a:ext cx="208080" cy="76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06" name="墨迹 405"/>
              <p14:cNvContentPartPr/>
              <p14:nvPr/>
            </p14:nvContentPartPr>
            <p14:xfrm>
              <a:off x="182426" y="3510024"/>
              <a:ext cx="1738800" cy="1768320"/>
            </p14:xfrm>
          </p:contentPart>
        </mc:Choice>
        <mc:Fallback xmlns="">
          <p:pic>
            <p:nvPicPr>
              <p:cNvPr id="406" name="墨迹 405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29146" y="3417504"/>
                <a:ext cx="1842840" cy="198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07" name="墨迹 406"/>
              <p14:cNvContentPartPr/>
              <p14:nvPr/>
            </p14:nvContentPartPr>
            <p14:xfrm>
              <a:off x="5681426" y="3089544"/>
              <a:ext cx="222480" cy="542160"/>
            </p14:xfrm>
          </p:contentPart>
        </mc:Choice>
        <mc:Fallback xmlns="">
          <p:pic>
            <p:nvPicPr>
              <p:cNvPr id="407" name="墨迹 406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679266" y="3086304"/>
                <a:ext cx="227160" cy="54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408" name="墨迹 407"/>
              <p14:cNvContentPartPr/>
              <p14:nvPr/>
            </p14:nvContentPartPr>
            <p14:xfrm>
              <a:off x="2190866" y="3473664"/>
              <a:ext cx="6605280" cy="1524960"/>
            </p14:xfrm>
          </p:contentPart>
        </mc:Choice>
        <mc:Fallback xmlns="">
          <p:pic>
            <p:nvPicPr>
              <p:cNvPr id="408" name="墨迹 407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188706" y="3471144"/>
                <a:ext cx="6609240" cy="152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409" name="墨迹 408"/>
              <p14:cNvContentPartPr/>
              <p14:nvPr/>
            </p14:nvContentPartPr>
            <p14:xfrm>
              <a:off x="3368426" y="4814664"/>
              <a:ext cx="943920" cy="547560"/>
            </p14:xfrm>
          </p:contentPart>
        </mc:Choice>
        <mc:Fallback xmlns="">
          <p:pic>
            <p:nvPicPr>
              <p:cNvPr id="409" name="墨迹 408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365906" y="4812504"/>
                <a:ext cx="947520" cy="55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410" name="墨迹 409"/>
              <p14:cNvContentPartPr/>
              <p14:nvPr/>
            </p14:nvContentPartPr>
            <p14:xfrm>
              <a:off x="1157666" y="5418024"/>
              <a:ext cx="2485440" cy="1285920"/>
            </p14:xfrm>
          </p:contentPart>
        </mc:Choice>
        <mc:Fallback xmlns="">
          <p:pic>
            <p:nvPicPr>
              <p:cNvPr id="410" name="墨迹 409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155146" y="5415864"/>
                <a:ext cx="2489400" cy="129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411" name="墨迹 410"/>
              <p14:cNvContentPartPr/>
              <p14:nvPr/>
            </p14:nvContentPartPr>
            <p14:xfrm>
              <a:off x="3507386" y="6136944"/>
              <a:ext cx="2906280" cy="595080"/>
            </p14:xfrm>
          </p:contentPart>
        </mc:Choice>
        <mc:Fallback xmlns="">
          <p:pic>
            <p:nvPicPr>
              <p:cNvPr id="411" name="墨迹 410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504506" y="6135504"/>
                <a:ext cx="2910600" cy="60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2227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墨迹 5"/>
              <p14:cNvContentPartPr/>
              <p14:nvPr/>
            </p14:nvContentPartPr>
            <p14:xfrm>
              <a:off x="391553" y="411120"/>
              <a:ext cx="3010320" cy="2438280"/>
            </p14:xfrm>
          </p:contentPart>
        </mc:Choice>
        <mc:Fallback xmlns="">
          <p:pic>
            <p:nvPicPr>
              <p:cNvPr id="6" name="墨迹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6153" y="402119"/>
                <a:ext cx="3024720" cy="24541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4" name="墨迹 23"/>
              <p14:cNvContentPartPr/>
              <p14:nvPr/>
            </p14:nvContentPartPr>
            <p14:xfrm>
              <a:off x="1773953" y="1136520"/>
              <a:ext cx="582480" cy="1242360"/>
            </p14:xfrm>
          </p:contentPart>
        </mc:Choice>
        <mc:Fallback xmlns="">
          <p:pic>
            <p:nvPicPr>
              <p:cNvPr id="24" name="墨迹 2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69993" y="1132200"/>
                <a:ext cx="589320" cy="125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1" name="墨迹 50"/>
              <p14:cNvContentPartPr/>
              <p14:nvPr/>
            </p14:nvContentPartPr>
            <p14:xfrm>
              <a:off x="4377473" y="799920"/>
              <a:ext cx="0" cy="340200"/>
            </p14:xfrm>
          </p:contentPart>
        </mc:Choice>
        <mc:Fallback xmlns="">
          <p:pic>
            <p:nvPicPr>
              <p:cNvPr id="51" name="墨迹 5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0" y="0"/>
                <a:ext cx="0" cy="34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6" name="墨迹 55"/>
              <p14:cNvContentPartPr/>
              <p14:nvPr/>
            </p14:nvContentPartPr>
            <p14:xfrm>
              <a:off x="3491153" y="544680"/>
              <a:ext cx="4851360" cy="3593880"/>
            </p14:xfrm>
          </p:contentPart>
        </mc:Choice>
        <mc:Fallback xmlns="">
          <p:pic>
            <p:nvPicPr>
              <p:cNvPr id="56" name="墨迹 5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87913" y="538920"/>
                <a:ext cx="4857480" cy="360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9" name="墨迹 158"/>
              <p14:cNvContentPartPr/>
              <p14:nvPr/>
            </p14:nvContentPartPr>
            <p14:xfrm>
              <a:off x="4401233" y="2082600"/>
              <a:ext cx="194400" cy="983520"/>
            </p14:xfrm>
          </p:contentPart>
        </mc:Choice>
        <mc:Fallback xmlns="">
          <p:pic>
            <p:nvPicPr>
              <p:cNvPr id="159" name="墨迹 15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394033" y="2076840"/>
                <a:ext cx="205560" cy="9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98" name="墨迹 197"/>
              <p14:cNvContentPartPr/>
              <p14:nvPr/>
            </p14:nvContentPartPr>
            <p14:xfrm>
              <a:off x="8224793" y="2043360"/>
              <a:ext cx="160200" cy="874080"/>
            </p14:xfrm>
          </p:contentPart>
        </mc:Choice>
        <mc:Fallback xmlns="">
          <p:pic>
            <p:nvPicPr>
              <p:cNvPr id="198" name="墨迹 19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218313" y="2040480"/>
                <a:ext cx="173880" cy="88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99" name="墨迹 198"/>
              <p14:cNvContentPartPr/>
              <p14:nvPr/>
            </p14:nvContentPartPr>
            <p14:xfrm>
              <a:off x="5022953" y="4067280"/>
              <a:ext cx="2998080" cy="183960"/>
            </p14:xfrm>
          </p:contentPart>
        </mc:Choice>
        <mc:Fallback xmlns="">
          <p:pic>
            <p:nvPicPr>
              <p:cNvPr id="199" name="墨迹 19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018993" y="4061520"/>
                <a:ext cx="3009240" cy="19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01" name="墨迹 200"/>
              <p14:cNvContentPartPr/>
              <p14:nvPr/>
            </p14:nvContentPartPr>
            <p14:xfrm>
              <a:off x="5216633" y="4019760"/>
              <a:ext cx="2807280" cy="168120"/>
            </p14:xfrm>
          </p:contentPart>
        </mc:Choice>
        <mc:Fallback xmlns="">
          <p:pic>
            <p:nvPicPr>
              <p:cNvPr id="201" name="墨迹 20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213753" y="4012200"/>
                <a:ext cx="2817720" cy="18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231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墨迹 2"/>
              <p14:cNvContentPartPr/>
              <p14:nvPr/>
            </p14:nvContentPartPr>
            <p14:xfrm>
              <a:off x="527486" y="2854800"/>
              <a:ext cx="8039160" cy="314280"/>
            </p14:xfrm>
          </p:contentPart>
        </mc:Choice>
        <mc:Fallback xmlns="">
          <p:pic>
            <p:nvPicPr>
              <p:cNvPr id="3" name="墨迹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2806" y="2838960"/>
                <a:ext cx="8059680" cy="34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" name="墨迹 13"/>
              <p14:cNvContentPartPr/>
              <p14:nvPr/>
            </p14:nvContentPartPr>
            <p14:xfrm>
              <a:off x="641246" y="357480"/>
              <a:ext cx="542880" cy="5318280"/>
            </p14:xfrm>
          </p:contentPart>
        </mc:Choice>
        <mc:Fallback xmlns="">
          <p:pic>
            <p:nvPicPr>
              <p:cNvPr id="14" name="墨迹 1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6486" y="351000"/>
                <a:ext cx="564120" cy="532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6" name="墨迹 15"/>
              <p14:cNvContentPartPr/>
              <p14:nvPr/>
            </p14:nvContentPartPr>
            <p14:xfrm>
              <a:off x="789206" y="657360"/>
              <a:ext cx="7495560" cy="3645360"/>
            </p14:xfrm>
          </p:contentPart>
        </mc:Choice>
        <mc:Fallback xmlns="">
          <p:pic>
            <p:nvPicPr>
              <p:cNvPr id="16" name="墨迹 1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4446" y="644400"/>
                <a:ext cx="7514640" cy="367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" name="墨迹 16"/>
              <p14:cNvContentPartPr/>
              <p14:nvPr/>
            </p14:nvContentPartPr>
            <p14:xfrm>
              <a:off x="5330246" y="3005280"/>
              <a:ext cx="572760" cy="418680"/>
            </p14:xfrm>
          </p:contentPart>
        </mc:Choice>
        <mc:Fallback xmlns="">
          <p:pic>
            <p:nvPicPr>
              <p:cNvPr id="17" name="墨迹 1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247086" y="2849040"/>
                <a:ext cx="731160" cy="73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1" name="墨迹 20"/>
              <p14:cNvContentPartPr/>
              <p14:nvPr/>
            </p14:nvContentPartPr>
            <p14:xfrm>
              <a:off x="5426366" y="2644200"/>
              <a:ext cx="433800" cy="525600"/>
            </p14:xfrm>
          </p:contentPart>
        </mc:Choice>
        <mc:Fallback xmlns="">
          <p:pic>
            <p:nvPicPr>
              <p:cNvPr id="21" name="墨迹 2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418086" y="2630880"/>
                <a:ext cx="456480" cy="55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3" name="墨迹 22"/>
              <p14:cNvContentPartPr/>
              <p14:nvPr/>
            </p14:nvContentPartPr>
            <p14:xfrm>
              <a:off x="5703926" y="1588320"/>
              <a:ext cx="38160" cy="1293480"/>
            </p14:xfrm>
          </p:contentPart>
        </mc:Choice>
        <mc:Fallback xmlns="">
          <p:pic>
            <p:nvPicPr>
              <p:cNvPr id="23" name="墨迹 2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91326" y="1584000"/>
                <a:ext cx="62640" cy="130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1" name="墨迹 30"/>
              <p14:cNvContentPartPr/>
              <p14:nvPr/>
            </p14:nvContentPartPr>
            <p14:xfrm>
              <a:off x="5256086" y="734760"/>
              <a:ext cx="752760" cy="537840"/>
            </p14:xfrm>
          </p:contentPart>
        </mc:Choice>
        <mc:Fallback xmlns="">
          <p:pic>
            <p:nvPicPr>
              <p:cNvPr id="31" name="墨迹 3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239886" y="718560"/>
                <a:ext cx="774720" cy="57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8" name="墨迹 37"/>
              <p14:cNvContentPartPr/>
              <p14:nvPr/>
            </p14:nvContentPartPr>
            <p14:xfrm>
              <a:off x="6016406" y="102600"/>
              <a:ext cx="335520" cy="567000"/>
            </p14:xfrm>
          </p:contentPart>
        </mc:Choice>
        <mc:Fallback xmlns="">
          <p:pic>
            <p:nvPicPr>
              <p:cNvPr id="38" name="墨迹 3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012806" y="87120"/>
                <a:ext cx="351360" cy="59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9" name="墨迹 38"/>
              <p14:cNvContentPartPr/>
              <p14:nvPr/>
            </p14:nvContentPartPr>
            <p14:xfrm>
              <a:off x="6007766" y="651600"/>
              <a:ext cx="155880" cy="2101320"/>
            </p14:xfrm>
          </p:contentPart>
        </mc:Choice>
        <mc:Fallback xmlns="">
          <p:pic>
            <p:nvPicPr>
              <p:cNvPr id="39" name="墨迹 3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005246" y="645480"/>
                <a:ext cx="174960" cy="211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7" name="墨迹 106"/>
              <p14:cNvContentPartPr/>
              <p14:nvPr/>
            </p14:nvContentPartPr>
            <p14:xfrm>
              <a:off x="6299726" y="72360"/>
              <a:ext cx="2724840" cy="1911600"/>
            </p14:xfrm>
          </p:contentPart>
        </mc:Choice>
        <mc:Fallback xmlns="">
          <p:pic>
            <p:nvPicPr>
              <p:cNvPr id="107" name="墨迹 10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293246" y="60480"/>
                <a:ext cx="2746800" cy="193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18" name="墨迹 117"/>
              <p14:cNvContentPartPr/>
              <p14:nvPr/>
            </p14:nvContentPartPr>
            <p14:xfrm>
              <a:off x="6201446" y="2037960"/>
              <a:ext cx="1490760" cy="662760"/>
            </p14:xfrm>
          </p:contentPart>
        </mc:Choice>
        <mc:Fallback xmlns="">
          <p:pic>
            <p:nvPicPr>
              <p:cNvPr id="118" name="墨迹 11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194246" y="2022480"/>
                <a:ext cx="1503000" cy="68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20" name="墨迹 119"/>
              <p14:cNvContentPartPr/>
              <p14:nvPr/>
            </p14:nvContentPartPr>
            <p14:xfrm>
              <a:off x="6374606" y="2585520"/>
              <a:ext cx="1070640" cy="188280"/>
            </p14:xfrm>
          </p:contentPart>
        </mc:Choice>
        <mc:Fallback xmlns="">
          <p:pic>
            <p:nvPicPr>
              <p:cNvPr id="120" name="墨迹 11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368126" y="2580840"/>
                <a:ext cx="1080720" cy="19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21" name="墨迹 120"/>
              <p14:cNvContentPartPr/>
              <p14:nvPr/>
            </p14:nvContentPartPr>
            <p14:xfrm>
              <a:off x="6521486" y="2616120"/>
              <a:ext cx="1035000" cy="186480"/>
            </p14:xfrm>
          </p:contentPart>
        </mc:Choice>
        <mc:Fallback xmlns="">
          <p:pic>
            <p:nvPicPr>
              <p:cNvPr id="121" name="墨迹 12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510686" y="2607840"/>
                <a:ext cx="1050840" cy="20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29" name="墨迹 128"/>
              <p14:cNvContentPartPr/>
              <p14:nvPr/>
            </p14:nvContentPartPr>
            <p14:xfrm>
              <a:off x="6074366" y="2635560"/>
              <a:ext cx="275400" cy="1910520"/>
            </p14:xfrm>
          </p:contentPart>
        </mc:Choice>
        <mc:Fallback xmlns="">
          <p:pic>
            <p:nvPicPr>
              <p:cNvPr id="129" name="墨迹 12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059246" y="2619720"/>
                <a:ext cx="294840" cy="193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35" name="墨迹 134"/>
              <p14:cNvContentPartPr/>
              <p14:nvPr/>
            </p14:nvContentPartPr>
            <p14:xfrm>
              <a:off x="6572606" y="3965400"/>
              <a:ext cx="1724040" cy="704520"/>
            </p14:xfrm>
          </p:contentPart>
        </mc:Choice>
        <mc:Fallback xmlns="">
          <p:pic>
            <p:nvPicPr>
              <p:cNvPr id="135" name="墨迹 13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562886" y="3949920"/>
                <a:ext cx="1750320" cy="73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95" name="墨迹 194"/>
              <p14:cNvContentPartPr/>
              <p14:nvPr/>
            </p14:nvContentPartPr>
            <p14:xfrm>
              <a:off x="522806" y="261360"/>
              <a:ext cx="198720" cy="228240"/>
            </p14:xfrm>
          </p:contentPart>
        </mc:Choice>
        <mc:Fallback xmlns="">
          <p:pic>
            <p:nvPicPr>
              <p:cNvPr id="195" name="墨迹 194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15966" y="246240"/>
                <a:ext cx="208080" cy="2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96" name="墨迹 195"/>
              <p14:cNvContentPartPr/>
              <p14:nvPr/>
            </p14:nvContentPartPr>
            <p14:xfrm>
              <a:off x="2688566" y="5106960"/>
              <a:ext cx="2564640" cy="609480"/>
            </p14:xfrm>
          </p:contentPart>
        </mc:Choice>
        <mc:Fallback xmlns="">
          <p:pic>
            <p:nvPicPr>
              <p:cNvPr id="196" name="墨迹 19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682806" y="5091840"/>
                <a:ext cx="2575440" cy="64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97" name="墨迹 196"/>
              <p14:cNvContentPartPr/>
              <p14:nvPr/>
            </p14:nvContentPartPr>
            <p14:xfrm>
              <a:off x="4532126" y="4856040"/>
              <a:ext cx="4078800" cy="2153880"/>
            </p14:xfrm>
          </p:contentPart>
        </mc:Choice>
        <mc:Fallback xmlns="">
          <p:pic>
            <p:nvPicPr>
              <p:cNvPr id="197" name="墨迹 196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520966" y="4842720"/>
                <a:ext cx="4108320" cy="216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98" name="墨迹 197"/>
              <p14:cNvContentPartPr/>
              <p14:nvPr/>
            </p14:nvContentPartPr>
            <p14:xfrm>
              <a:off x="3875126" y="5283720"/>
              <a:ext cx="4740840" cy="523800"/>
            </p14:xfrm>
          </p:contentPart>
        </mc:Choice>
        <mc:Fallback xmlns="">
          <p:pic>
            <p:nvPicPr>
              <p:cNvPr id="198" name="墨迹 19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863966" y="5277240"/>
                <a:ext cx="4756680" cy="54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99" name="墨迹 198"/>
              <p14:cNvContentPartPr/>
              <p14:nvPr/>
            </p14:nvContentPartPr>
            <p14:xfrm>
              <a:off x="2049206" y="5352840"/>
              <a:ext cx="181080" cy="117360"/>
            </p14:xfrm>
          </p:contentPart>
        </mc:Choice>
        <mc:Fallback xmlns="">
          <p:pic>
            <p:nvPicPr>
              <p:cNvPr id="199" name="墨迹 19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040926" y="5344200"/>
                <a:ext cx="199080" cy="13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00" name="墨迹 199"/>
              <p14:cNvContentPartPr/>
              <p14:nvPr/>
            </p14:nvContentPartPr>
            <p14:xfrm>
              <a:off x="2133806" y="5245920"/>
              <a:ext cx="1172160" cy="476280"/>
            </p14:xfrm>
          </p:contentPart>
        </mc:Choice>
        <mc:Fallback xmlns="">
          <p:pic>
            <p:nvPicPr>
              <p:cNvPr id="200" name="墨迹 199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119766" y="5230800"/>
                <a:ext cx="1196280" cy="50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01" name="墨迹 200"/>
              <p14:cNvContentPartPr/>
              <p14:nvPr/>
            </p14:nvContentPartPr>
            <p14:xfrm>
              <a:off x="4305686" y="6281640"/>
              <a:ext cx="2630880" cy="185400"/>
            </p14:xfrm>
          </p:contentPart>
        </mc:Choice>
        <mc:Fallback xmlns="">
          <p:pic>
            <p:nvPicPr>
              <p:cNvPr id="201" name="墨迹 20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302086" y="6267960"/>
                <a:ext cx="2640960" cy="20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5475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墨迹 13"/>
              <p14:cNvContentPartPr/>
              <p14:nvPr/>
            </p14:nvContentPartPr>
            <p14:xfrm>
              <a:off x="361886" y="9720"/>
              <a:ext cx="6067440" cy="1054440"/>
            </p14:xfrm>
          </p:contentPart>
        </mc:Choice>
        <mc:Fallback xmlns="">
          <p:pic>
            <p:nvPicPr>
              <p:cNvPr id="14" name="墨迹 1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7566" y="-2880"/>
                <a:ext cx="6085440" cy="10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4" name="墨迹 53"/>
              <p14:cNvContentPartPr/>
              <p14:nvPr/>
            </p14:nvContentPartPr>
            <p14:xfrm>
              <a:off x="4207766" y="741240"/>
              <a:ext cx="2317680" cy="51480"/>
            </p14:xfrm>
          </p:contentPart>
        </mc:Choice>
        <mc:Fallback xmlns="">
          <p:pic>
            <p:nvPicPr>
              <p:cNvPr id="54" name="墨迹 5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00926" y="725040"/>
                <a:ext cx="2329560" cy="8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2" name="墨迹 71"/>
              <p14:cNvContentPartPr/>
              <p14:nvPr/>
            </p14:nvContentPartPr>
            <p14:xfrm>
              <a:off x="1811606" y="583560"/>
              <a:ext cx="1321920" cy="27000"/>
            </p14:xfrm>
          </p:contentPart>
        </mc:Choice>
        <mc:Fallback xmlns="">
          <p:pic>
            <p:nvPicPr>
              <p:cNvPr id="72" name="墨迹 7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807646" y="572400"/>
                <a:ext cx="132912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4" name="墨迹 83"/>
              <p14:cNvContentPartPr/>
              <p14:nvPr/>
            </p14:nvContentPartPr>
            <p14:xfrm>
              <a:off x="4709606" y="1055520"/>
              <a:ext cx="1396440" cy="339840"/>
            </p14:xfrm>
          </p:contentPart>
        </mc:Choice>
        <mc:Fallback xmlns="">
          <p:pic>
            <p:nvPicPr>
              <p:cNvPr id="84" name="墨迹 8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700246" y="1045440"/>
                <a:ext cx="1418400" cy="3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5" name="墨迹 84"/>
              <p14:cNvContentPartPr/>
              <p14:nvPr/>
            </p14:nvContentPartPr>
            <p14:xfrm>
              <a:off x="1720526" y="2006640"/>
              <a:ext cx="1800720" cy="40680"/>
            </p14:xfrm>
          </p:contentPart>
        </mc:Choice>
        <mc:Fallback xmlns="">
          <p:pic>
            <p:nvPicPr>
              <p:cNvPr id="85" name="墨迹 8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717286" y="1991880"/>
                <a:ext cx="1812240" cy="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3" name="墨迹 92"/>
              <p14:cNvContentPartPr/>
              <p14:nvPr/>
            </p14:nvContentPartPr>
            <p14:xfrm>
              <a:off x="1375646" y="1039320"/>
              <a:ext cx="2910240" cy="1757160"/>
            </p14:xfrm>
          </p:contentPart>
        </mc:Choice>
        <mc:Fallback xmlns="">
          <p:pic>
            <p:nvPicPr>
              <p:cNvPr id="93" name="墨迹 9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361246" y="1021680"/>
                <a:ext cx="2940480" cy="178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4" name="墨迹 93"/>
              <p14:cNvContentPartPr/>
              <p14:nvPr/>
            </p14:nvContentPartPr>
            <p14:xfrm>
              <a:off x="1770566" y="1337760"/>
              <a:ext cx="2124360" cy="1175760"/>
            </p14:xfrm>
          </p:contentPart>
        </mc:Choice>
        <mc:Fallback xmlns="">
          <p:pic>
            <p:nvPicPr>
              <p:cNvPr id="94" name="墨迹 9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755446" y="1328400"/>
                <a:ext cx="2142000" cy="119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8" name="墨迹 97"/>
              <p14:cNvContentPartPr/>
              <p14:nvPr/>
            </p14:nvContentPartPr>
            <p14:xfrm>
              <a:off x="3906086" y="2059920"/>
              <a:ext cx="1731600" cy="345600"/>
            </p14:xfrm>
          </p:contentPart>
        </mc:Choice>
        <mc:Fallback xmlns="">
          <p:pic>
            <p:nvPicPr>
              <p:cNvPr id="98" name="墨迹 9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898886" y="2052720"/>
                <a:ext cx="1755720" cy="36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0" name="墨迹 99"/>
              <p14:cNvContentPartPr/>
              <p14:nvPr/>
            </p14:nvContentPartPr>
            <p14:xfrm>
              <a:off x="5342126" y="2278800"/>
              <a:ext cx="294840" cy="242280"/>
            </p14:xfrm>
          </p:contentPart>
        </mc:Choice>
        <mc:Fallback xmlns="">
          <p:pic>
            <p:nvPicPr>
              <p:cNvPr id="100" name="墨迹 9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328446" y="2269800"/>
                <a:ext cx="320400" cy="26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23" name="墨迹 122"/>
              <p14:cNvContentPartPr/>
              <p14:nvPr/>
            </p14:nvContentPartPr>
            <p14:xfrm>
              <a:off x="839966" y="1910160"/>
              <a:ext cx="1337040" cy="3756600"/>
            </p14:xfrm>
          </p:contentPart>
        </mc:Choice>
        <mc:Fallback xmlns="">
          <p:pic>
            <p:nvPicPr>
              <p:cNvPr id="123" name="墨迹 12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829526" y="1895400"/>
                <a:ext cx="1365120" cy="378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3" name="墨迹 142"/>
              <p14:cNvContentPartPr/>
              <p14:nvPr/>
            </p14:nvContentPartPr>
            <p14:xfrm>
              <a:off x="2489126" y="3376440"/>
              <a:ext cx="276480" cy="790200"/>
            </p14:xfrm>
          </p:contentPart>
        </mc:Choice>
        <mc:Fallback xmlns="">
          <p:pic>
            <p:nvPicPr>
              <p:cNvPr id="143" name="墨迹 14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484806" y="3361320"/>
                <a:ext cx="285480" cy="81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4" name="墨迹 143"/>
              <p14:cNvContentPartPr/>
              <p14:nvPr/>
            </p14:nvContentPartPr>
            <p14:xfrm>
              <a:off x="3138926" y="3540240"/>
              <a:ext cx="3831480" cy="2794320"/>
            </p14:xfrm>
          </p:contentPart>
        </mc:Choice>
        <mc:Fallback xmlns="">
          <p:pic>
            <p:nvPicPr>
              <p:cNvPr id="144" name="墨迹 14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128846" y="3534120"/>
                <a:ext cx="3844800" cy="281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45" name="墨迹 144"/>
              <p14:cNvContentPartPr/>
              <p14:nvPr/>
            </p14:nvContentPartPr>
            <p14:xfrm>
              <a:off x="2588846" y="4096440"/>
              <a:ext cx="293040" cy="873720"/>
            </p14:xfrm>
          </p:contentPart>
        </mc:Choice>
        <mc:Fallback xmlns="">
          <p:pic>
            <p:nvPicPr>
              <p:cNvPr id="145" name="墨迹 14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583446" y="4090320"/>
                <a:ext cx="308880" cy="88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52" name="墨迹 151"/>
              <p14:cNvContentPartPr/>
              <p14:nvPr/>
            </p14:nvContentPartPr>
            <p14:xfrm>
              <a:off x="3987806" y="3293640"/>
              <a:ext cx="3688920" cy="169200"/>
            </p14:xfrm>
          </p:contentPart>
        </mc:Choice>
        <mc:Fallback xmlns="">
          <p:pic>
            <p:nvPicPr>
              <p:cNvPr id="152" name="墨迹 15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981326" y="3277440"/>
                <a:ext cx="3708720" cy="20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53" name="墨迹 152"/>
              <p14:cNvContentPartPr/>
              <p14:nvPr/>
            </p14:nvContentPartPr>
            <p14:xfrm>
              <a:off x="4258526" y="4347000"/>
              <a:ext cx="2244600" cy="67320"/>
            </p14:xfrm>
          </p:contentPart>
        </mc:Choice>
        <mc:Fallback xmlns="">
          <p:pic>
            <p:nvPicPr>
              <p:cNvPr id="153" name="墨迹 15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253486" y="4331160"/>
                <a:ext cx="2261160" cy="8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63" name="墨迹 162"/>
              <p14:cNvContentPartPr/>
              <p14:nvPr/>
            </p14:nvContentPartPr>
            <p14:xfrm>
              <a:off x="7407446" y="3494880"/>
              <a:ext cx="216720" cy="787680"/>
            </p14:xfrm>
          </p:contentPart>
        </mc:Choice>
        <mc:Fallback xmlns="">
          <p:pic>
            <p:nvPicPr>
              <p:cNvPr id="163" name="墨迹 16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402766" y="3486600"/>
                <a:ext cx="235080" cy="80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65" name="墨迹 164"/>
              <p14:cNvContentPartPr/>
              <p14:nvPr/>
            </p14:nvContentPartPr>
            <p14:xfrm>
              <a:off x="5069606" y="4298040"/>
              <a:ext cx="130320" cy="671040"/>
            </p14:xfrm>
          </p:contentPart>
        </mc:Choice>
        <mc:Fallback xmlns="">
          <p:pic>
            <p:nvPicPr>
              <p:cNvPr id="165" name="墨迹 16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057726" y="4283280"/>
                <a:ext cx="151560" cy="69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66" name="墨迹 165"/>
              <p14:cNvContentPartPr/>
              <p14:nvPr/>
            </p14:nvContentPartPr>
            <p14:xfrm>
              <a:off x="5965286" y="4370400"/>
              <a:ext cx="1495440" cy="57960"/>
            </p14:xfrm>
          </p:contentPart>
        </mc:Choice>
        <mc:Fallback xmlns="">
          <p:pic>
            <p:nvPicPr>
              <p:cNvPr id="166" name="墨迹 16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958446" y="4354560"/>
                <a:ext cx="1508040" cy="78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88125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墨迹 9"/>
              <p14:cNvContentPartPr/>
              <p14:nvPr/>
            </p14:nvContentPartPr>
            <p14:xfrm>
              <a:off x="176400" y="228960"/>
              <a:ext cx="3166920" cy="1099800"/>
            </p14:xfrm>
          </p:contentPart>
        </mc:Choice>
        <mc:Fallback xmlns="">
          <p:pic>
            <p:nvPicPr>
              <p:cNvPr id="10" name="墨迹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8480" y="217080"/>
                <a:ext cx="3182400" cy="112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8" name="墨迹 27"/>
              <p14:cNvContentPartPr/>
              <p14:nvPr/>
            </p14:nvContentPartPr>
            <p14:xfrm>
              <a:off x="420480" y="1377000"/>
              <a:ext cx="672480" cy="26280"/>
            </p14:xfrm>
          </p:contentPart>
        </mc:Choice>
        <mc:Fallback xmlns="">
          <p:pic>
            <p:nvPicPr>
              <p:cNvPr id="28" name="墨迹 2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4000" y="1361160"/>
                <a:ext cx="68328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9" name="墨迹 28"/>
              <p14:cNvContentPartPr/>
              <p14:nvPr/>
            </p14:nvContentPartPr>
            <p14:xfrm>
              <a:off x="520560" y="1443600"/>
              <a:ext cx="703800" cy="15480"/>
            </p14:xfrm>
          </p:contentPart>
        </mc:Choice>
        <mc:Fallback xmlns="">
          <p:pic>
            <p:nvPicPr>
              <p:cNvPr id="29" name="墨迹 2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09040" y="1436760"/>
                <a:ext cx="71820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1" name="墨迹 50"/>
              <p14:cNvContentPartPr/>
              <p14:nvPr/>
            </p14:nvContentPartPr>
            <p14:xfrm>
              <a:off x="842400" y="1940760"/>
              <a:ext cx="885600" cy="450360"/>
            </p14:xfrm>
          </p:contentPart>
        </mc:Choice>
        <mc:Fallback xmlns="">
          <p:pic>
            <p:nvPicPr>
              <p:cNvPr id="51" name="墨迹 5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28000" y="1925640"/>
                <a:ext cx="916200" cy="47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3" name="墨迹 52"/>
              <p14:cNvContentPartPr/>
              <p14:nvPr/>
            </p14:nvContentPartPr>
            <p14:xfrm>
              <a:off x="399600" y="2520000"/>
              <a:ext cx="3004560" cy="106920"/>
            </p14:xfrm>
          </p:contentPart>
        </mc:Choice>
        <mc:Fallback xmlns="">
          <p:pic>
            <p:nvPicPr>
              <p:cNvPr id="53" name="墨迹 5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97080" y="2511000"/>
                <a:ext cx="3010680" cy="1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7" name="墨迹 56"/>
              <p14:cNvContentPartPr/>
              <p14:nvPr/>
            </p14:nvContentPartPr>
            <p14:xfrm>
              <a:off x="5680080" y="2540520"/>
              <a:ext cx="559440" cy="188640"/>
            </p14:xfrm>
          </p:contentPart>
        </mc:Choice>
        <mc:Fallback xmlns="">
          <p:pic>
            <p:nvPicPr>
              <p:cNvPr id="57" name="墨迹 5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72880" y="2525400"/>
                <a:ext cx="580680" cy="21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3" name="墨迹 82"/>
              <p14:cNvContentPartPr/>
              <p14:nvPr/>
            </p14:nvContentPartPr>
            <p14:xfrm>
              <a:off x="2871360" y="2567160"/>
              <a:ext cx="2608560" cy="103680"/>
            </p14:xfrm>
          </p:contentPart>
        </mc:Choice>
        <mc:Fallback xmlns="">
          <p:pic>
            <p:nvPicPr>
              <p:cNvPr id="83" name="墨迹 8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868480" y="2551680"/>
                <a:ext cx="2624400" cy="13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4" name="墨迹 93"/>
              <p14:cNvContentPartPr/>
              <p14:nvPr/>
            </p14:nvContentPartPr>
            <p14:xfrm>
              <a:off x="7372440" y="2448000"/>
              <a:ext cx="932040" cy="315360"/>
            </p14:xfrm>
          </p:contentPart>
        </mc:Choice>
        <mc:Fallback xmlns="">
          <p:pic>
            <p:nvPicPr>
              <p:cNvPr id="94" name="墨迹 9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357680" y="2432520"/>
                <a:ext cx="956880" cy="33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95" name="墨迹 94"/>
              <p14:cNvContentPartPr/>
              <p14:nvPr/>
            </p14:nvContentPartPr>
            <p14:xfrm>
              <a:off x="5996880" y="2662200"/>
              <a:ext cx="979200" cy="33480"/>
            </p14:xfrm>
          </p:contentPart>
        </mc:Choice>
        <mc:Fallback xmlns="">
          <p:pic>
            <p:nvPicPr>
              <p:cNvPr id="95" name="墨迹 9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981760" y="2645280"/>
                <a:ext cx="100728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96" name="墨迹 95"/>
              <p14:cNvContentPartPr/>
              <p14:nvPr/>
            </p14:nvContentPartPr>
            <p14:xfrm>
              <a:off x="511920" y="2756520"/>
              <a:ext cx="4446360" cy="776160"/>
            </p14:xfrm>
          </p:contentPart>
        </mc:Choice>
        <mc:Fallback xmlns="">
          <p:pic>
            <p:nvPicPr>
              <p:cNvPr id="96" name="墨迹 9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97160" y="2742480"/>
                <a:ext cx="4476960" cy="79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7" name="墨迹 96"/>
              <p14:cNvContentPartPr/>
              <p14:nvPr/>
            </p14:nvContentPartPr>
            <p14:xfrm>
              <a:off x="7434720" y="2283480"/>
              <a:ext cx="196920" cy="527040"/>
            </p14:xfrm>
          </p:contentPart>
        </mc:Choice>
        <mc:Fallback xmlns="">
          <p:pic>
            <p:nvPicPr>
              <p:cNvPr id="97" name="墨迹 9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419240" y="2267640"/>
                <a:ext cx="227880" cy="55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26365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1123</TotalTime>
  <Words>1</Words>
  <Application>Microsoft Office PowerPoint</Application>
  <PresentationFormat>全屏显示(4:3)</PresentationFormat>
  <Paragraphs>1</Paragraphs>
  <Slides>14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5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清华大学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霍卓玺</dc:creator>
  <cp:lastModifiedBy>霍卓玺</cp:lastModifiedBy>
  <cp:revision>24</cp:revision>
  <dcterms:created xsi:type="dcterms:W3CDTF">2013-09-26T09:47:43Z</dcterms:created>
  <dcterms:modified xsi:type="dcterms:W3CDTF">2013-10-11T02:17:35Z</dcterms:modified>
</cp:coreProperties>
</file>

<file path=docProps/thumbnail.jpeg>
</file>